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66" r:id="rId7"/>
    <p:sldId id="259" r:id="rId8"/>
    <p:sldId id="263" r:id="rId9"/>
    <p:sldId id="265" r:id="rId10"/>
    <p:sldId id="264" r:id="rId11"/>
    <p:sldId id="274" r:id="rId12"/>
    <p:sldId id="273" r:id="rId13"/>
    <p:sldId id="275" r:id="rId14"/>
    <p:sldId id="280" r:id="rId15"/>
    <p:sldId id="283" r:id="rId16"/>
    <p:sldId id="288" r:id="rId17"/>
  </p:sldIdLst>
  <p:sldSz cx="6858000" cy="9903460" type="A4"/>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3148"/>
        <p:guide pos="2250"/>
      </p:guideLst>
    </p:cSldViewPr>
  </p:slide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en-US" strike="noStrike" noProof="1"/>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3EFD42F7-718C-4B98-AAEC-167E6DDD60A7}" type="datetimeFigureOut">
              <a:rPr lang="en-US" strike="noStrike" noProof="1" smtClean="0">
                <a:latin typeface="Arial" panose="020B0604020202020204" pitchFamily="34" charset="0"/>
                <a:ea typeface="+mn-ea"/>
                <a:cs typeface="+mn-cs"/>
              </a:rPr>
            </a:fld>
            <a:endParaRPr lang="en-US" strike="noStrike" noProof="1"/>
          </a:p>
        </p:txBody>
      </p:sp>
      <p:sp>
        <p:nvSpPr>
          <p:cNvPr id="2052" name="Slide Image Placeholder 3"/>
          <p:cNvSpPr>
            <a:spLocks noGrp="1" noRot="1" noChangeAspect="1"/>
          </p:cNvSpPr>
          <p:nvPr>
            <p:ph type="sldImg"/>
          </p:nvPr>
        </p:nvSpPr>
        <p:spPr>
          <a:xfrm>
            <a:off x="2360476" y="1143000"/>
            <a:ext cx="2137048" cy="3086100"/>
          </a:xfrm>
          <a:prstGeom prst="rect">
            <a:avLst/>
          </a:prstGeom>
          <a:noFill/>
          <a:ln w="12700" cap="flat" cmpd="sng">
            <a:solidFill>
              <a:srgbClr val="000000"/>
            </a:solidFill>
            <a:prstDash val="solid"/>
            <a:round/>
            <a:headEnd type="none" w="med" len="med"/>
            <a:tailEnd type="none" w="med" len="med"/>
          </a:ln>
        </p:spPr>
      </p:sp>
      <p:sp>
        <p:nvSpPr>
          <p:cNvPr id="2053" name="Notes Placeholder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p>
            <a:pPr lvl="0"/>
            <a:r>
              <a:rPr lang="en-US" altLang="zh-CN"/>
              <a:t>Click to edit Master text styles</a:t>
            </a:r>
            <a:endParaRPr lang="en-US" altLang="zh-CN"/>
          </a:p>
          <a:p>
            <a:pPr lvl="1" indent="0"/>
            <a:r>
              <a:rPr lang="en-US" altLang="zh-CN"/>
              <a:t>Second level</a:t>
            </a:r>
            <a:endParaRPr lang="en-US" altLang="zh-CN"/>
          </a:p>
          <a:p>
            <a:pPr lvl="2" indent="0"/>
            <a:r>
              <a:rPr lang="en-US" altLang="zh-CN"/>
              <a:t>Third level</a:t>
            </a:r>
            <a:endParaRPr lang="en-US" altLang="zh-CN"/>
          </a:p>
          <a:p>
            <a:pPr lvl="3" indent="0"/>
            <a:r>
              <a:rPr lang="en-US" altLang="zh-CN"/>
              <a:t>Fourth level</a:t>
            </a:r>
            <a:endParaRPr lang="en-US" altLang="zh-CN"/>
          </a:p>
          <a:p>
            <a:pPr lvl="4" indent="0"/>
            <a:r>
              <a:rPr lang="en-US" altLang="zh-CN"/>
              <a:t>Fifth level</a:t>
            </a:r>
            <a:endParaRPr lang="en-US" altLang="zh-CN"/>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en-US" strike="noStrike" noProof="1"/>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21B2AA4F-B828-4D7C-AFD3-893933DAFCB4}" type="slidenum">
              <a:rPr lang="en-US" strike="noStrike" noProof="1" smtClean="0">
                <a:latin typeface="Arial" panose="020B0604020202020204" pitchFamily="34" charset="0"/>
                <a:ea typeface="+mn-ea"/>
                <a:cs typeface="+mn-cs"/>
              </a:rPr>
            </a:fld>
            <a:endParaRPr 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Slide Image Placeholder 1"/>
          <p:cNvSpPr>
            <a:spLocks noGrp="1" noRot="1"/>
          </p:cNvSpPr>
          <p:nvPr>
            <p:ph type="sldImg"/>
          </p:nvPr>
        </p:nvSpPr>
        <p:spPr/>
      </p:sp>
      <p:sp>
        <p:nvSpPr>
          <p:cNvPr id="18434" name="Text Placeholder 2"/>
          <p:cNvSpPr>
            <a:spLocks noGrp="1"/>
          </p:cNvSpPr>
          <p:nvPr>
            <p:ph type="body"/>
          </p:nvPr>
        </p:nvSpPr>
        <p:spPr/>
        <p:txBody>
          <a:bodyPr lIns="91440" tIns="45720" rIns="91440" bIns="45720" anchor="t" anchorCtr="0"/>
          <a:p>
            <a:pPr lvl="0"/>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1620844"/>
            <a:ext cx="5143500" cy="3448018"/>
          </a:xfrm>
        </p:spPr>
        <p:txBody>
          <a:bodyPr anchor="b"/>
          <a:lstStyle>
            <a:lvl1pPr algn="ctr">
              <a:defRPr sz="3375"/>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857250" y="5201831"/>
            <a:ext cx="5143500" cy="2391144"/>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96614"/>
            <a:ext cx="1543050" cy="8450394"/>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342900" y="396614"/>
            <a:ext cx="4539698" cy="8450394"/>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093"/>
            <a:ext cx="5915025" cy="4119738"/>
          </a:xfrm>
        </p:spPr>
        <p:txBody>
          <a:bodyPr anchor="b"/>
          <a:lstStyle>
            <a:lvl1pPr>
              <a:defRPr sz="3375"/>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67916" y="6627806"/>
            <a:ext cx="5915025" cy="2166473"/>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342900" y="2310905"/>
            <a:ext cx="3024378" cy="653610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3490722" y="2310905"/>
            <a:ext cx="3024378" cy="653610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290"/>
            <a:ext cx="5915025" cy="1914292"/>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72381" y="2427827"/>
            <a:ext cx="2901255" cy="1189840"/>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72381" y="3617667"/>
            <a:ext cx="2901255" cy="5321044"/>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3471863" y="2427827"/>
            <a:ext cx="2915543" cy="1189840"/>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3471863" y="3617667"/>
            <a:ext cx="2915543" cy="5321044"/>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lvl="0" fontAlgn="base"/>
            <a:endParaRPr lang="zh-CN" altLang="en-US" strike="noStrike" noProof="1" dirty="0"/>
          </a:p>
        </p:txBody>
      </p:sp>
      <p:sp>
        <p:nvSpPr>
          <p:cNvPr id="8" name="Footer Placeholder 7"/>
          <p:cNvSpPr>
            <a:spLocks noGrp="1"/>
          </p:cNvSpPr>
          <p:nvPr>
            <p:ph type="ftr" sz="quarter" idx="11"/>
          </p:nvPr>
        </p:nvSpPr>
        <p:spPr/>
        <p:txBody>
          <a:bodyPr/>
          <a:p>
            <a:pPr lvl="0" fontAlgn="base"/>
            <a:endParaRPr lang="zh-CN" altLang="en-US" strike="noStrike" noProof="1" dirty="0"/>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lvl="0" fontAlgn="base"/>
            <a:endParaRPr lang="zh-CN" altLang="en-US" strike="noStrike" noProof="1" dirty="0"/>
          </a:p>
        </p:txBody>
      </p:sp>
      <p:sp>
        <p:nvSpPr>
          <p:cNvPr id="4" name="Footer Placeholder 3"/>
          <p:cNvSpPr>
            <a:spLocks noGrp="1"/>
          </p:cNvSpPr>
          <p:nvPr>
            <p:ph type="ftr" sz="quarter" idx="11"/>
          </p:nvPr>
        </p:nvSpPr>
        <p:spPr/>
        <p:txBody>
          <a:bodyPr/>
          <a:p>
            <a:pPr lvl="0" fontAlgn="base"/>
            <a:endParaRPr lang="zh-CN" altLang="en-US" strike="noStrike" noProof="1" dirty="0"/>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endParaRPr lang="zh-CN" altLang="en-US" strike="noStrike" noProof="1" dirty="0"/>
          </a:p>
        </p:txBody>
      </p:sp>
      <p:sp>
        <p:nvSpPr>
          <p:cNvPr id="3" name="Footer Placeholder 2"/>
          <p:cNvSpPr>
            <a:spLocks noGrp="1"/>
          </p:cNvSpPr>
          <p:nvPr>
            <p:ph type="ftr" sz="quarter" idx="11"/>
          </p:nvPr>
        </p:nvSpPr>
        <p:spPr/>
        <p:txBody>
          <a:bodyPr/>
          <a:p>
            <a:pPr lvl="0" fontAlgn="base"/>
            <a:endParaRPr lang="zh-CN" altLang="en-US" strike="noStrike" noProof="1" dirty="0"/>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259"/>
            <a:ext cx="2211884" cy="2310905"/>
          </a:xfrm>
        </p:spPr>
        <p:txBody>
          <a:bodyPr anchor="b"/>
          <a:lstStyle>
            <a:lvl1pPr>
              <a:defRPr sz="18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2915543" y="1425975"/>
            <a:ext cx="3471863" cy="7038174"/>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72381" y="2971164"/>
            <a:ext cx="2211884" cy="5504449"/>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259"/>
            <a:ext cx="2211884" cy="2310905"/>
          </a:xfrm>
        </p:spPr>
        <p:txBody>
          <a:bodyPr anchor="b"/>
          <a:lstStyle>
            <a:lvl1pPr>
              <a:defRPr sz="18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2915543" y="1425975"/>
            <a:ext cx="3471863" cy="7038174"/>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fontAlgn="base"/>
            <a:endParaRPr lang="en-US" strike="noStrike" noProof="1"/>
          </a:p>
        </p:txBody>
      </p:sp>
      <p:sp>
        <p:nvSpPr>
          <p:cNvPr id="4" name="Text Placeholder 3"/>
          <p:cNvSpPr>
            <a:spLocks noGrp="1"/>
          </p:cNvSpPr>
          <p:nvPr>
            <p:ph type="body" sz="half" idx="2"/>
          </p:nvPr>
        </p:nvSpPr>
        <p:spPr>
          <a:xfrm>
            <a:off x="472381" y="2971164"/>
            <a:ext cx="2211884" cy="5504449"/>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1025"/>
          <p:cNvSpPr/>
          <p:nvPr>
            <p:ph type="title"/>
          </p:nvPr>
        </p:nvSpPr>
        <p:spPr>
          <a:xfrm>
            <a:off x="342900" y="396614"/>
            <a:ext cx="6172200" cy="1650647"/>
          </a:xfrm>
          <a:prstGeom prst="rect">
            <a:avLst/>
          </a:prstGeom>
          <a:noFill/>
          <a:ln w="9525">
            <a:noFill/>
          </a:ln>
        </p:spPr>
        <p:txBody>
          <a:bodyPr anchor="ctr" anchorCtr="0"/>
          <a:p>
            <a:pPr lvl="0"/>
            <a:r>
              <a:rPr lang="en-US" altLang="zh-CN"/>
              <a:t>Click to edit Master title style</a:t>
            </a:r>
            <a:endParaRPr lang="en-US" altLang="zh-CN"/>
          </a:p>
        </p:txBody>
      </p:sp>
      <p:sp>
        <p:nvSpPr>
          <p:cNvPr id="1027" name="Text Placeholder 1026"/>
          <p:cNvSpPr/>
          <p:nvPr>
            <p:ph type="body"/>
          </p:nvPr>
        </p:nvSpPr>
        <p:spPr>
          <a:xfrm>
            <a:off x="342900" y="2310905"/>
            <a:ext cx="6172200" cy="6536103"/>
          </a:xfrm>
          <a:prstGeom prst="rect">
            <a:avLst/>
          </a:prstGeom>
          <a:noFill/>
          <a:ln w="9525">
            <a:noFill/>
          </a:ln>
        </p:spPr>
        <p:txBody>
          <a:bodyPr anchor="t" anchorCtr="0"/>
          <a:p>
            <a:pPr lvl="0"/>
            <a:r>
              <a:rPr lang="en-US" altLang="zh-CN"/>
              <a:t>Click to edit Master text styles</a:t>
            </a:r>
            <a:endParaRPr lang="en-US" altLang="zh-CN"/>
          </a:p>
          <a:p>
            <a:pPr lvl="1" indent="-285750"/>
            <a:r>
              <a:rPr lang="en-US" altLang="zh-CN"/>
              <a:t>Second level</a:t>
            </a:r>
            <a:endParaRPr lang="en-US" altLang="zh-CN"/>
          </a:p>
          <a:p>
            <a:pPr lvl="2" indent="-228600"/>
            <a:r>
              <a:rPr lang="en-US" altLang="zh-CN"/>
              <a:t>Third level</a:t>
            </a:r>
            <a:endParaRPr lang="en-US" altLang="zh-CN"/>
          </a:p>
          <a:p>
            <a:pPr lvl="3" indent="-228600"/>
            <a:r>
              <a:rPr lang="en-US" altLang="zh-CN"/>
              <a:t>Fourth level</a:t>
            </a:r>
            <a:endParaRPr lang="en-US" altLang="zh-CN"/>
          </a:p>
          <a:p>
            <a:pPr lvl="4" indent="-228600"/>
            <a:r>
              <a:rPr lang="en-US" altLang="zh-CN"/>
              <a:t>Fifth level</a:t>
            </a:r>
            <a:endParaRPr lang="en-US" altLang="zh-CN"/>
          </a:p>
        </p:txBody>
      </p:sp>
      <p:sp>
        <p:nvSpPr>
          <p:cNvPr id="1028" name="Date Placeholder 1027"/>
          <p:cNvSpPr/>
          <p:nvPr>
            <p:ph type="dt" sz="half" idx="2"/>
          </p:nvPr>
        </p:nvSpPr>
        <p:spPr>
          <a:xfrm>
            <a:off x="342900" y="9018950"/>
            <a:ext cx="1600200" cy="687769"/>
          </a:xfrm>
          <a:prstGeom prst="rect">
            <a:avLst/>
          </a:prstGeom>
          <a:noFill/>
          <a:ln w="9525">
            <a:noFill/>
          </a:ln>
        </p:spPr>
        <p:txBody>
          <a:bodyPr/>
          <a:lstStyle>
            <a:lvl1pPr>
              <a:defRPr sz="1050"/>
            </a:lvl1pPr>
          </a:lstStyle>
          <a:p>
            <a:pPr lvl="0" fontAlgn="base"/>
            <a:endParaRPr lang="zh-CN" altLang="en-US" strike="noStrike" noProof="1" dirty="0"/>
          </a:p>
        </p:txBody>
      </p:sp>
      <p:sp>
        <p:nvSpPr>
          <p:cNvPr id="1029" name="Footer Placeholder 1028"/>
          <p:cNvSpPr/>
          <p:nvPr>
            <p:ph type="ftr" sz="quarter" idx="3"/>
          </p:nvPr>
        </p:nvSpPr>
        <p:spPr>
          <a:xfrm>
            <a:off x="2343150" y="9018950"/>
            <a:ext cx="2171700" cy="687769"/>
          </a:xfrm>
          <a:prstGeom prst="rect">
            <a:avLst/>
          </a:prstGeom>
          <a:noFill/>
          <a:ln w="9525">
            <a:noFill/>
          </a:ln>
        </p:spPr>
        <p:txBody>
          <a:bodyPr/>
          <a:lstStyle>
            <a:lvl1pPr algn="ctr">
              <a:defRPr sz="1050"/>
            </a:lvl1pPr>
          </a:lstStyle>
          <a:p>
            <a:pPr lvl="0" fontAlgn="base"/>
            <a:endParaRPr lang="zh-CN" altLang="en-US" strike="noStrike" noProof="1" dirty="0"/>
          </a:p>
        </p:txBody>
      </p:sp>
      <p:sp>
        <p:nvSpPr>
          <p:cNvPr id="1030" name="Slide Number Placeholder 1029"/>
          <p:cNvSpPr/>
          <p:nvPr>
            <p:ph type="sldNum" sz="quarter" idx="4"/>
          </p:nvPr>
        </p:nvSpPr>
        <p:spPr>
          <a:xfrm>
            <a:off x="4914900" y="9018950"/>
            <a:ext cx="1600200" cy="687769"/>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mn-ea"/>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rot="10800000" flipV="1">
            <a:off x="44450" y="472440"/>
            <a:ext cx="6780530" cy="3465830"/>
          </a:xfrm>
        </p:spPr>
        <p:txBody>
          <a:bodyPr anchor="b"/>
          <a:p>
            <a:pPr fontAlgn="base">
              <a:lnSpc>
                <a:spcPct val="100000"/>
              </a:lnSpc>
            </a:pPr>
            <a:r>
              <a:rPr lang="en-US" sz="9300" strike="noStrike" noProof="1">
                <a:solidFill>
                  <a:schemeClr val="tx1">
                    <a:lumMod val="65000"/>
                    <a:lumOff val="35000"/>
                  </a:schemeClr>
                </a:solidFill>
                <a:latin typeface="Gungsuh" panose="02030600000101010101" charset="-127"/>
                <a:ea typeface="Gungsuh" panose="02030600000101010101" charset="-127"/>
              </a:rPr>
              <a:t>Cop</a:t>
            </a:r>
            <a:r>
              <a:rPr lang="ro-RO" altLang="en-US" sz="9300" strike="noStrike" noProof="1">
                <a:solidFill>
                  <a:schemeClr val="tx1">
                    <a:lumMod val="65000"/>
                    <a:lumOff val="35000"/>
                  </a:schemeClr>
                </a:solidFill>
                <a:latin typeface="Gungsuh" panose="02030600000101010101" charset="-127"/>
                <a:ea typeface="Gungsuh" panose="02030600000101010101" charset="-127"/>
              </a:rPr>
              <a:t>ă</a:t>
            </a:r>
            <a:r>
              <a:rPr lang="en-US" sz="9300" strike="noStrike" noProof="1">
                <a:solidFill>
                  <a:schemeClr val="tx1">
                    <a:lumMod val="65000"/>
                    <a:lumOff val="35000"/>
                  </a:schemeClr>
                </a:solidFill>
                <a:latin typeface="Gungsuh" panose="02030600000101010101" charset="-127"/>
                <a:ea typeface="Gungsuh" panose="02030600000101010101" charset="-127"/>
              </a:rPr>
              <a:t>celul Muzical</a:t>
            </a:r>
            <a:endParaRPr lang="en-US" sz="9300" strike="noStrike" noProof="1">
              <a:solidFill>
                <a:schemeClr val="tx1">
                  <a:lumMod val="65000"/>
                  <a:lumOff val="35000"/>
                </a:schemeClr>
              </a:solidFill>
              <a:latin typeface="Gungsuh" panose="02030600000101010101" charset="-127"/>
              <a:ea typeface="Gungsuh" panose="02030600000101010101" charset="-127"/>
            </a:endParaRPr>
          </a:p>
        </p:txBody>
      </p:sp>
      <p:sp>
        <p:nvSpPr>
          <p:cNvPr id="4" name="Text Box 3"/>
          <p:cNvSpPr txBox="1"/>
          <p:nvPr/>
        </p:nvSpPr>
        <p:spPr>
          <a:xfrm>
            <a:off x="45085" y="3943350"/>
            <a:ext cx="6885940" cy="820420"/>
          </a:xfrm>
          <a:prstGeom prst="rect">
            <a:avLst/>
          </a:prstGeom>
          <a:noFill/>
        </p:spPr>
        <p:txBody>
          <a:bodyPr wrap="square" rtlCol="0">
            <a:spAutoFit/>
          </a:bodyPr>
          <a:p>
            <a:pPr algn="ctr"/>
            <a:r>
              <a:rPr lang="ro-RO" altLang="en-US" sz="2400" noProof="1">
                <a:solidFill>
                  <a:schemeClr val="tx1">
                    <a:lumMod val="65000"/>
                    <a:lumOff val="35000"/>
                  </a:schemeClr>
                </a:solidFill>
                <a:latin typeface="Segoe UI" panose="020B0502040204020203" charset="0"/>
                <a:ea typeface="Microsoft YaHei" panose="020B0503020204020204" charset="-122"/>
                <a:cs typeface="Segoe UI" panose="020B0502040204020203" charset="0"/>
              </a:rPr>
              <a:t>Mureşan Bianca</a:t>
            </a:r>
            <a:r>
              <a:rPr lang="en-US" altLang="en-US" sz="2400" noProof="1">
                <a:solidFill>
                  <a:schemeClr val="tx1">
                    <a:lumMod val="65000"/>
                    <a:lumOff val="35000"/>
                  </a:schemeClr>
                </a:solidFill>
                <a:latin typeface="Segoe UI" panose="020B0502040204020203" charset="0"/>
                <a:ea typeface="Microsoft YaHei" panose="020B0503020204020204" charset="-122"/>
                <a:cs typeface="Segoe UI" panose="020B0502040204020203" charset="0"/>
              </a:rPr>
              <a:t>-</a:t>
            </a:r>
            <a:r>
              <a:rPr lang="ro-RO" altLang="en-US" sz="2400" noProof="1">
                <a:solidFill>
                  <a:schemeClr val="tx1">
                    <a:lumMod val="65000"/>
                    <a:lumOff val="35000"/>
                  </a:schemeClr>
                </a:solidFill>
                <a:latin typeface="Segoe UI" panose="020B0502040204020203" charset="0"/>
                <a:ea typeface="Microsoft YaHei" panose="020B0503020204020204" charset="-122"/>
                <a:cs typeface="Segoe UI" panose="020B0502040204020203" charset="0"/>
              </a:rPr>
              <a:t>Maria</a:t>
            </a:r>
            <a:endParaRPr lang="ro-RO" altLang="en-US" sz="2400" noProof="1">
              <a:solidFill>
                <a:schemeClr val="tx1">
                  <a:lumMod val="65000"/>
                  <a:lumOff val="35000"/>
                </a:schemeClr>
              </a:solidFill>
              <a:latin typeface="Segoe UI" panose="020B0502040204020203" charset="0"/>
              <a:ea typeface="Microsoft YaHei" panose="020B0503020204020204" charset="-122"/>
              <a:cs typeface="Segoe UI" panose="020B0502040204020203" charset="0"/>
            </a:endParaRPr>
          </a:p>
          <a:p>
            <a:pPr algn="ctr">
              <a:lnSpc>
                <a:spcPct val="130000"/>
              </a:lnSpc>
            </a:pPr>
            <a:r>
              <a:rPr lang="ro-RO" altLang="en-US" sz="1800" noProof="1">
                <a:solidFill>
                  <a:schemeClr val="tx1">
                    <a:lumMod val="65000"/>
                    <a:lumOff val="35000"/>
                  </a:schemeClr>
                </a:solidFill>
                <a:latin typeface="Segoe UI" panose="020B0502040204020203" charset="0"/>
                <a:ea typeface="Microsoft YaHei" panose="020B0503020204020204" charset="-122"/>
                <a:cs typeface="Segoe UI" panose="020B0502040204020203" charset="0"/>
              </a:rPr>
              <a:t>Ianuarie 2019</a:t>
            </a:r>
            <a:endParaRPr lang="ro-RO" altLang="en-US" sz="1800" noProof="1">
              <a:solidFill>
                <a:schemeClr val="tx1">
                  <a:lumMod val="65000"/>
                  <a:lumOff val="35000"/>
                </a:schemeClr>
              </a:solidFill>
              <a:latin typeface="Segoe UI" panose="020B0502040204020203" charset="0"/>
              <a:ea typeface="Microsoft YaHei" panose="020B0503020204020204" charset="-122"/>
              <a:cs typeface="Segoe UI" panose="020B0502040204020203" charset="0"/>
            </a:endParaRPr>
          </a:p>
        </p:txBody>
      </p:sp>
      <p:pic>
        <p:nvPicPr>
          <p:cNvPr id="8" name="Picture 7" descr="Sketch1"/>
          <p:cNvPicPr>
            <a:picLocks noChangeAspect="1"/>
          </p:cNvPicPr>
          <p:nvPr/>
        </p:nvPicPr>
        <p:blipFill>
          <a:blip r:embed="rId1"/>
          <a:stretch>
            <a:fillRect/>
          </a:stretch>
        </p:blipFill>
        <p:spPr>
          <a:xfrm>
            <a:off x="981075" y="4879975"/>
            <a:ext cx="4881245" cy="48812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2" name="Content Placeholder 3" descr="Untitled3"/>
          <p:cNvPicPr>
            <a:picLocks noChangeAspect="1"/>
          </p:cNvPicPr>
          <p:nvPr>
            <p:ph idx="1"/>
          </p:nvPr>
        </p:nvPicPr>
        <p:blipFill>
          <a:blip r:embed="rId1"/>
          <a:srcRect l="9959" r="9824"/>
          <a:stretch>
            <a:fillRect/>
          </a:stretch>
        </p:blipFill>
        <p:spPr>
          <a:xfrm>
            <a:off x="486410" y="1279525"/>
            <a:ext cx="5762625" cy="5010150"/>
          </a:xfrm>
        </p:spPr>
      </p:pic>
      <p:sp>
        <p:nvSpPr>
          <p:cNvPr id="4" name="Title 1"/>
          <p:cNvSpPr>
            <a:spLocks noGrp="1"/>
          </p:cNvSpPr>
          <p:nvPr/>
        </p:nvSpPr>
        <p:spPr>
          <a:xfrm>
            <a:off x="-8890" y="199390"/>
            <a:ext cx="6866890" cy="901700"/>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lang="ro-RO" altLang="en-US" sz="3600" strike="noStrike" noProof="1">
                <a:solidFill>
                  <a:schemeClr val="tx1">
                    <a:lumMod val="65000"/>
                    <a:lumOff val="35000"/>
                  </a:schemeClr>
                </a:solidFill>
                <a:latin typeface="Gungsuh" panose="02030600000101010101" charset="-127"/>
                <a:ea typeface="Gungsuh" panose="02030600000101010101" charset="-127"/>
                <a:sym typeface="+mn-ea"/>
              </a:rPr>
              <a:t>Schema fizică</a:t>
            </a:r>
            <a:endParaRPr lang="ro-RO" altLang="en-US" sz="3600" strike="noStrike" noProof="1">
              <a:solidFill>
                <a:schemeClr val="tx1">
                  <a:lumMod val="65000"/>
                  <a:lumOff val="35000"/>
                </a:schemeClr>
              </a:solidFill>
              <a:latin typeface="Gungsuh" panose="02030600000101010101" charset="-127"/>
              <a:ea typeface="Gungsuh" panose="02030600000101010101" charset="-127"/>
              <a:sym typeface="+mn-ea"/>
            </a:endParaRPr>
          </a:p>
        </p:txBody>
      </p:sp>
      <p:pic>
        <p:nvPicPr>
          <p:cNvPr id="16387" name="Content Placeholder 5" descr="50670052_1878370012271342_1380861693952786432_n"/>
          <p:cNvPicPr>
            <a:picLocks noChangeAspect="1"/>
          </p:cNvPicPr>
          <p:nvPr>
            <p:ph sz="half" idx="2"/>
          </p:nvPr>
        </p:nvPicPr>
        <p:blipFill>
          <a:blip r:embed="rId2"/>
          <a:stretch>
            <a:fillRect/>
          </a:stretch>
        </p:blipFill>
        <p:spPr>
          <a:xfrm>
            <a:off x="981075" y="6536055"/>
            <a:ext cx="4773295" cy="28448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Content Placeholder 4"/>
          <p:cNvSpPr/>
          <p:nvPr>
            <p:ph sz="half" idx="1"/>
          </p:nvPr>
        </p:nvSpPr>
        <p:spPr>
          <a:xfrm>
            <a:off x="261620" y="6679565"/>
            <a:ext cx="2978785" cy="2371725"/>
          </a:xfrm>
        </p:spPr>
        <p:txBody>
          <a:bodyPr anchor="t" anchorCtr="0"/>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sym typeface="+mn-ea"/>
              </a:rPr>
              <a:t>void interrupt_init(){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sym typeface="+mn-ea"/>
              </a:rPr>
              <a:t>EIMSK=0b00000011;</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sym typeface="+mn-ea"/>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sym typeface="+mn-ea"/>
              </a:rPr>
              <a:t>EICRA=0b00001010;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sym typeface="+mn-ea"/>
              </a:rPr>
              <a: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p:txBody>
      </p:sp>
      <p:sp>
        <p:nvSpPr>
          <p:cNvPr id="17411" name="Text Box 5"/>
          <p:cNvSpPr txBox="1"/>
          <p:nvPr/>
        </p:nvSpPr>
        <p:spPr>
          <a:xfrm>
            <a:off x="1138075" y="-133056"/>
            <a:ext cx="309880" cy="1804670"/>
          </a:xfrm>
          <a:prstGeom prst="rect">
            <a:avLst/>
          </a:prstGeom>
          <a:noFill/>
          <a:ln w="9525">
            <a:noFill/>
          </a:ln>
        </p:spPr>
        <p:txBody>
          <a:bodyPr wrap="none" anchor="t" anchorCtr="0">
            <a:spAutoFit/>
          </a:bodyPr>
          <a:p>
            <a:endParaRPr lang="en-US" altLang="zh-CN" sz="5565">
              <a:latin typeface="Arial" panose="020B0604020202020204" pitchFamily="34" charset="0"/>
            </a:endParaRPr>
          </a:p>
          <a:p>
            <a:endParaRPr lang="en-US" altLang="zh-CN" sz="5565">
              <a:latin typeface="Arial" panose="020B0604020202020204" pitchFamily="34" charset="0"/>
            </a:endParaRPr>
          </a:p>
        </p:txBody>
      </p:sp>
      <p:sp>
        <p:nvSpPr>
          <p:cNvPr id="17413" name="Text Box 2"/>
          <p:cNvSpPr txBox="1"/>
          <p:nvPr/>
        </p:nvSpPr>
        <p:spPr>
          <a:xfrm>
            <a:off x="-7765197" y="184760"/>
            <a:ext cx="22635585" cy="121920"/>
          </a:xfrm>
          <a:prstGeom prst="rect">
            <a:avLst/>
          </a:prstGeom>
          <a:noFill/>
          <a:ln w="9525">
            <a:noFill/>
          </a:ln>
        </p:spPr>
        <p:txBody>
          <a:bodyPr wrap="square" anchor="t" anchorCtr="0">
            <a:spAutoFit/>
          </a:bodyPr>
          <a:p>
            <a:r>
              <a:rPr lang="en-US" altLang="zh-CN" sz="195">
                <a:latin typeface="Arial" panose="020B0604020202020204" pitchFamily="34" charset="0"/>
                <a:sym typeface="Arial" panose="020B0604020202020204" pitchFamily="34" charset="0"/>
              </a:rPr>
              <a:t> </a:t>
            </a:r>
            <a:endParaRPr lang="en-US" altLang="zh-CN" sz="195">
              <a:latin typeface="Arial" panose="020B0604020202020204" pitchFamily="34" charset="0"/>
            </a:endParaRPr>
          </a:p>
        </p:txBody>
      </p:sp>
      <p:sp>
        <p:nvSpPr>
          <p:cNvPr id="4" name="Content Placeholder 2"/>
          <p:cNvSpPr>
            <a:spLocks noGrp="1"/>
          </p:cNvSpPr>
          <p:nvPr/>
        </p:nvSpPr>
        <p:spPr>
          <a:xfrm>
            <a:off x="260350" y="918845"/>
            <a:ext cx="7120890" cy="505460"/>
          </a:xfrm>
          <a:prstGeom prst="rect">
            <a:avLst/>
          </a:prstGeom>
          <a:noFill/>
          <a:ln w="9525">
            <a:noFill/>
          </a:ln>
        </p:spPr>
        <p:txBody>
          <a:bodyPr anchor="t"/>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fontAlgn="base">
              <a:buNone/>
            </a:pPr>
            <a:r>
              <a:rPr lang="en-US" sz="2400">
                <a:solidFill>
                  <a:schemeClr val="tx1">
                    <a:lumMod val="65000"/>
                    <a:lumOff val="35000"/>
                  </a:schemeClr>
                </a:solidFill>
                <a:latin typeface="Gungsuh" panose="02030600000101010101" charset="-127"/>
                <a:ea typeface="Gungsuh" panose="02030600000101010101" charset="-127"/>
                <a:sym typeface="+mn-ea"/>
              </a:rPr>
              <a:t>Ini</a:t>
            </a:r>
            <a:r>
              <a:rPr lang="ro-RO" altLang="en-US" sz="2400">
                <a:solidFill>
                  <a:schemeClr val="tx1">
                    <a:lumMod val="65000"/>
                    <a:lumOff val="35000"/>
                  </a:schemeClr>
                </a:solidFill>
                <a:latin typeface="Gungsuh" panose="02030600000101010101" charset="-127"/>
                <a:ea typeface="Gungsuh" panose="02030600000101010101" charset="-127"/>
                <a:sym typeface="+mn-ea"/>
              </a:rPr>
              <a:t>ţ</a:t>
            </a:r>
            <a:r>
              <a:rPr lang="en-US" sz="2400">
                <a:solidFill>
                  <a:schemeClr val="tx1">
                    <a:lumMod val="65000"/>
                    <a:lumOff val="35000"/>
                  </a:schemeClr>
                </a:solidFill>
                <a:latin typeface="Gungsuh" panose="02030600000101010101" charset="-127"/>
                <a:ea typeface="Gungsuh" panose="02030600000101010101" charset="-127"/>
                <a:sym typeface="+mn-ea"/>
              </a:rPr>
              <a:t>ializare Timer0:</a:t>
            </a:r>
            <a:endParaRPr lang="en-US" sz="2400" strike="noStrike" noProof="1">
              <a:solidFill>
                <a:schemeClr val="tx1">
                  <a:lumMod val="65000"/>
                  <a:lumOff val="35000"/>
                </a:schemeClr>
              </a:solidFill>
              <a:latin typeface="Gungsuh" panose="02030600000101010101" charset="-127"/>
              <a:ea typeface="Gungsuh" panose="02030600000101010101" charset="-127"/>
              <a:sym typeface="+mn-ea"/>
            </a:endParaRPr>
          </a:p>
        </p:txBody>
      </p:sp>
      <p:sp>
        <p:nvSpPr>
          <p:cNvPr id="5" name="Title 1"/>
          <p:cNvSpPr>
            <a:spLocks noGrp="1"/>
          </p:cNvSpPr>
          <p:nvPr/>
        </p:nvSpPr>
        <p:spPr>
          <a:xfrm>
            <a:off x="0" y="127000"/>
            <a:ext cx="6866890" cy="789940"/>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lang="en-US" altLang="ro-RO" sz="3600" strike="noStrike" noProof="1">
                <a:solidFill>
                  <a:schemeClr val="tx1">
                    <a:lumMod val="65000"/>
                    <a:lumOff val="35000"/>
                  </a:schemeClr>
                </a:solidFill>
                <a:latin typeface="Gungsuh" panose="02030600000101010101" charset="-127"/>
                <a:ea typeface="Gungsuh" panose="02030600000101010101" charset="-127"/>
                <a:sym typeface="+mn-ea"/>
              </a:rPr>
              <a:t>Codul</a:t>
            </a:r>
            <a:endParaRPr lang="en-US" altLang="ro-RO" sz="3600" strike="noStrike" noProof="1">
              <a:solidFill>
                <a:schemeClr val="tx1">
                  <a:lumMod val="65000"/>
                  <a:lumOff val="35000"/>
                </a:schemeClr>
              </a:solidFill>
              <a:latin typeface="Gungsuh" panose="02030600000101010101" charset="-127"/>
              <a:ea typeface="Gungsuh" panose="02030600000101010101" charset="-127"/>
              <a:sym typeface="+mn-ea"/>
            </a:endParaRPr>
          </a:p>
        </p:txBody>
      </p:sp>
      <p:sp>
        <p:nvSpPr>
          <p:cNvPr id="19458" name="Content Placeholder 2"/>
          <p:cNvSpPr>
            <a:spLocks noGrp="1"/>
          </p:cNvSpPr>
          <p:nvPr/>
        </p:nvSpPr>
        <p:spPr>
          <a:xfrm>
            <a:off x="261620" y="1567180"/>
            <a:ext cx="4316730" cy="4030345"/>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void</a:t>
            </a:r>
            <a:r>
              <a:rPr lang="ro-RO" altLang="en-US">
                <a:solidFill>
                  <a:schemeClr val="tx1">
                    <a:lumMod val="65000"/>
                    <a:lumOff val="35000"/>
                  </a:schemeClr>
                </a:solidFill>
                <a:latin typeface="Segoe UI" panose="020B0502040204020203" charset="0"/>
                <a:cs typeface="Segoe UI" panose="020B0502040204020203" charset="0"/>
              </a:rPr>
              <a:t> </a:t>
            </a:r>
            <a:r>
              <a:rPr lang="en-US" altLang="zh-CN">
                <a:solidFill>
                  <a:schemeClr val="tx1">
                    <a:lumMod val="65000"/>
                    <a:lumOff val="35000"/>
                  </a:schemeClr>
                </a:solidFill>
                <a:latin typeface="Segoe UI" panose="020B0502040204020203" charset="0"/>
                <a:cs typeface="Segoe UI" panose="020B0502040204020203" charset="0"/>
              </a:rPr>
              <a:t>timer0_init()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SREG = 1&lt;&lt;7;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TCCR0A = 0b00000010;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TCCR0B = 0b00000011;</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TCNT0 = 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OCR0A = 250;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TIMSK0 |= 0b00000010;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a:t>
            </a:r>
            <a:endParaRPr lang="en-US" altLang="zh-CN">
              <a:solidFill>
                <a:schemeClr val="tx1">
                  <a:lumMod val="65000"/>
                  <a:lumOff val="35000"/>
                </a:schemeClr>
              </a:solidFill>
              <a:latin typeface="Segoe UI" panose="020B0502040204020203" charset="0"/>
              <a:cs typeface="Segoe UI" panose="020B0502040204020203" charset="0"/>
            </a:endParaRPr>
          </a:p>
        </p:txBody>
      </p:sp>
      <p:sp>
        <p:nvSpPr>
          <p:cNvPr id="19459" name="Content Placeholder 3"/>
          <p:cNvSpPr>
            <a:spLocks noGrp="1"/>
          </p:cNvSpPr>
          <p:nvPr>
            <p:ph sz="half" idx="2"/>
          </p:nvPr>
        </p:nvSpPr>
        <p:spPr>
          <a:xfrm>
            <a:off x="2348865" y="1927225"/>
            <a:ext cx="3950970" cy="365125"/>
          </a:xfrm>
        </p:spPr>
        <p:txBody>
          <a:bodyPr anchor="t" anchorCtr="0"/>
          <a:p>
            <a:pPr marL="0" indent="0">
              <a:buClrTx/>
              <a:buSzTx/>
              <a:buFontTx/>
              <a:buNone/>
            </a:pPr>
            <a:r>
              <a:rPr lang="en-US" altLang="zh-CN" sz="1800">
                <a:solidFill>
                  <a:schemeClr val="tx1">
                    <a:lumMod val="50000"/>
                    <a:lumOff val="50000"/>
                  </a:schemeClr>
                </a:solidFill>
                <a:latin typeface="Segoe UI" panose="020B0502040204020203" charset="0"/>
                <a:cs typeface="Segoe UI" panose="020B0502040204020203" charset="0"/>
                <a:sym typeface="+mn-ea"/>
              </a:rPr>
              <a:t>// </a:t>
            </a:r>
            <a:r>
              <a:rPr lang="en-US" altLang="zh-CN" sz="1800">
                <a:solidFill>
                  <a:schemeClr val="tx1">
                    <a:lumMod val="50000"/>
                    <a:lumOff val="50000"/>
                  </a:schemeClr>
                </a:solidFill>
                <a:latin typeface="Segoe UI" panose="020B0502040204020203" charset="0"/>
                <a:cs typeface="Segoe UI" panose="020B0502040204020203" charset="0"/>
                <a:sym typeface="Arial" panose="020B0604020202020204" pitchFamily="34" charset="0"/>
              </a:rPr>
              <a:t>Activeaz</a:t>
            </a:r>
            <a:r>
              <a:rPr lang="ro-RO" altLang="en-US" sz="1800">
                <a:solidFill>
                  <a:schemeClr val="tx1">
                    <a:lumMod val="50000"/>
                    <a:lumOff val="50000"/>
                  </a:schemeClr>
                </a:solidFill>
                <a:latin typeface="Segoe UI" panose="020B0502040204020203" charset="0"/>
                <a:cs typeface="Segoe UI" panose="020B0502040204020203" charset="0"/>
                <a:sym typeface="Arial" panose="020B0604020202020204" pitchFamily="34" charset="0"/>
              </a:rPr>
              <a:t>ă</a:t>
            </a:r>
            <a:r>
              <a:rPr lang="en-US" altLang="zh-CN" sz="1800">
                <a:solidFill>
                  <a:schemeClr val="tx1">
                    <a:lumMod val="50000"/>
                    <a:lumOff val="50000"/>
                  </a:schemeClr>
                </a:solidFill>
                <a:latin typeface="Segoe UI" panose="020B0502040204020203" charset="0"/>
                <a:cs typeface="Segoe UI" panose="020B0502040204020203" charset="0"/>
                <a:sym typeface="Arial" panose="020B0604020202020204" pitchFamily="34" charset="0"/>
              </a:rPr>
              <a:t> </a:t>
            </a:r>
            <a:r>
              <a:rPr lang="ro-RO" altLang="en-US" sz="1800">
                <a:solidFill>
                  <a:schemeClr val="tx1">
                    <a:lumMod val="50000"/>
                    <a:lumOff val="50000"/>
                  </a:schemeClr>
                </a:solidFill>
                <a:latin typeface="Segoe UI" panose="020B0502040204020203" charset="0"/>
                <a:cs typeface="Segoe UI" panose="020B0502040204020203" charset="0"/>
                <a:sym typeface="Arial" panose="020B0604020202020204" pitchFamily="34" charset="0"/>
              </a:rPr>
              <a:t>î</a:t>
            </a:r>
            <a:r>
              <a:rPr lang="en-US" altLang="zh-CN" sz="1800">
                <a:solidFill>
                  <a:schemeClr val="tx1">
                    <a:lumMod val="50000"/>
                    <a:lumOff val="50000"/>
                  </a:schemeClr>
                </a:solidFill>
                <a:latin typeface="Segoe UI" panose="020B0502040204020203" charset="0"/>
                <a:cs typeface="Segoe UI" panose="020B0502040204020203" charset="0"/>
                <a:sym typeface="Arial" panose="020B0604020202020204" pitchFamily="34" charset="0"/>
              </a:rPr>
              <a:t>ntreruperile globale</a:t>
            </a:r>
            <a:endParaRPr lang="en-US" altLang="zh-CN" sz="1800">
              <a:solidFill>
                <a:schemeClr val="tx1">
                  <a:lumMod val="50000"/>
                  <a:lumOff val="50000"/>
                </a:schemeClr>
              </a:solidFill>
              <a:latin typeface="Segoe UI" panose="020B0502040204020203" charset="0"/>
              <a:cs typeface="Segoe UI" panose="020B0502040204020203" charset="0"/>
            </a:endParaRPr>
          </a:p>
          <a:p>
            <a:pPr marL="0" indent="0">
              <a:buClrTx/>
              <a:buSzTx/>
              <a:buFontTx/>
              <a:buNone/>
            </a:pPr>
            <a:endParaRPr lang="en-US" altLang="zh-CN" sz="2000">
              <a:solidFill>
                <a:schemeClr val="tx1">
                  <a:lumMod val="50000"/>
                  <a:lumOff val="50000"/>
                </a:schemeClr>
              </a:solidFill>
              <a:latin typeface="Segoe UI" panose="020B0502040204020203" charset="0"/>
              <a:cs typeface="Segoe UI" panose="020B0502040204020203" charset="0"/>
            </a:endParaRPr>
          </a:p>
          <a:p>
            <a:pPr marL="0" indent="0">
              <a:buClrTx/>
              <a:buSzTx/>
              <a:buFontTx/>
              <a:buNone/>
            </a:pPr>
            <a:endParaRPr lang="en-US" altLang="zh-CN" sz="2000">
              <a:solidFill>
                <a:schemeClr val="tx1">
                  <a:lumMod val="50000"/>
                  <a:lumOff val="50000"/>
                </a:schemeClr>
              </a:solidFill>
              <a:latin typeface="Segoe UI" panose="020B0502040204020203" charset="0"/>
              <a:cs typeface="Segoe UI" panose="020B0502040204020203" charset="0"/>
            </a:endParaRPr>
          </a:p>
          <a:p>
            <a:pPr marL="0" indent="0">
              <a:buClrTx/>
              <a:buSzTx/>
              <a:buFontTx/>
              <a:buNone/>
            </a:pPr>
            <a:endParaRPr lang="en-US" altLang="zh-CN" sz="2000">
              <a:solidFill>
                <a:schemeClr val="tx1">
                  <a:lumMod val="50000"/>
                  <a:lumOff val="50000"/>
                </a:schemeClr>
              </a:solidFill>
              <a:latin typeface="Segoe UI" panose="020B0502040204020203" charset="0"/>
              <a:cs typeface="Segoe UI" panose="020B0502040204020203" charset="0"/>
            </a:endParaRPr>
          </a:p>
        </p:txBody>
      </p:sp>
      <p:sp>
        <p:nvSpPr>
          <p:cNvPr id="7" name="Text Box 6"/>
          <p:cNvSpPr txBox="1"/>
          <p:nvPr/>
        </p:nvSpPr>
        <p:spPr>
          <a:xfrm>
            <a:off x="3572510" y="2359025"/>
            <a:ext cx="3677285" cy="1198880"/>
          </a:xfrm>
          <a:prstGeom prst="rect">
            <a:avLst/>
          </a:prstGeom>
          <a:noFill/>
        </p:spPr>
        <p:txBody>
          <a:bodyPr wrap="square" rtlCol="0">
            <a:spAutoFit/>
          </a:bodyPr>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//Port normal de operare</a:t>
            </a:r>
            <a:endParaRPr lang="en-US" altLang="zh-CN">
              <a:solidFill>
                <a:schemeClr val="tx1">
                  <a:lumMod val="50000"/>
                  <a:lumOff val="50000"/>
                </a:schemeClr>
              </a:solidFill>
              <a:latin typeface="Segoe UI" panose="020B0502040204020203" charset="0"/>
              <a:cs typeface="Segoe UI" panose="020B0502040204020203" charset="0"/>
              <a:sym typeface="+mn-ea"/>
            </a:endParaRPr>
          </a:p>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//OC0A </a:t>
            </a:r>
            <a:r>
              <a:rPr lang="ro-RO" altLang="en-US">
                <a:solidFill>
                  <a:schemeClr val="tx1">
                    <a:lumMod val="50000"/>
                    <a:lumOff val="50000"/>
                  </a:schemeClr>
                </a:solidFill>
                <a:latin typeface="Segoe UI" panose="020B0502040204020203" charset="0"/>
                <a:cs typeface="Segoe UI" panose="020B0502040204020203" charset="0"/>
                <a:sym typeface="+mn-ea"/>
              </a:rPr>
              <a:t>ş</a:t>
            </a:r>
            <a:r>
              <a:rPr lang="en-US" altLang="zh-CN">
                <a:solidFill>
                  <a:schemeClr val="tx1">
                    <a:lumMod val="50000"/>
                    <a:lumOff val="50000"/>
                  </a:schemeClr>
                </a:solidFill>
                <a:latin typeface="Segoe UI" panose="020B0502040204020203" charset="0"/>
                <a:cs typeface="Segoe UI" panose="020B0502040204020203" charset="0"/>
                <a:sym typeface="+mn-ea"/>
              </a:rPr>
              <a:t>i OC0B deconecta</a:t>
            </a:r>
            <a:r>
              <a:rPr lang="ro-RO" altLang="en-US">
                <a:solidFill>
                  <a:schemeClr val="tx1">
                    <a:lumMod val="50000"/>
                    <a:lumOff val="50000"/>
                  </a:schemeClr>
                </a:solidFill>
                <a:latin typeface="Segoe UI" panose="020B0502040204020203" charset="0"/>
                <a:cs typeface="Segoe UI" panose="020B0502040204020203" charset="0"/>
                <a:sym typeface="+mn-ea"/>
              </a:rPr>
              <a:t>ţ</a:t>
            </a:r>
            <a:r>
              <a:rPr lang="en-US" altLang="zh-CN">
                <a:solidFill>
                  <a:schemeClr val="tx1">
                    <a:lumMod val="50000"/>
                    <a:lumOff val="50000"/>
                  </a:schemeClr>
                </a:solidFill>
                <a:latin typeface="Segoe UI" panose="020B0502040204020203" charset="0"/>
                <a:cs typeface="Segoe UI" panose="020B0502040204020203" charset="0"/>
                <a:sym typeface="+mn-ea"/>
              </a:rPr>
              <a:t>i</a:t>
            </a:r>
            <a:endParaRPr lang="en-US" altLang="zh-CN">
              <a:solidFill>
                <a:schemeClr val="tx1">
                  <a:lumMod val="50000"/>
                  <a:lumOff val="50000"/>
                </a:schemeClr>
              </a:solidFill>
              <a:latin typeface="Segoe UI" panose="020B0502040204020203" charset="0"/>
              <a:cs typeface="Segoe UI" panose="020B0502040204020203" charset="0"/>
              <a:sym typeface="+mn-ea"/>
            </a:endParaRPr>
          </a:p>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//CTC cu OC0RA,</a:t>
            </a:r>
            <a:endParaRPr lang="en-US" altLang="zh-CN">
              <a:solidFill>
                <a:schemeClr val="tx1">
                  <a:lumMod val="50000"/>
                  <a:lumOff val="50000"/>
                </a:schemeClr>
              </a:solidFill>
              <a:latin typeface="Segoe UI" panose="020B0502040204020203" charset="0"/>
              <a:cs typeface="Segoe UI" panose="020B0502040204020203" charset="0"/>
              <a:sym typeface="+mn-ea"/>
            </a:endParaRPr>
          </a:p>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//prescaler de 64</a:t>
            </a:r>
            <a:endParaRPr lang="en-US"/>
          </a:p>
        </p:txBody>
      </p:sp>
      <p:sp>
        <p:nvSpPr>
          <p:cNvPr id="8" name="Text Box 7"/>
          <p:cNvSpPr txBox="1"/>
          <p:nvPr/>
        </p:nvSpPr>
        <p:spPr>
          <a:xfrm>
            <a:off x="3572510" y="4560570"/>
            <a:ext cx="3405505" cy="1476375"/>
          </a:xfrm>
          <a:prstGeom prst="rect">
            <a:avLst/>
          </a:prstGeom>
          <a:noFill/>
        </p:spPr>
        <p:txBody>
          <a:bodyPr wrap="none" rtlCol="0">
            <a:spAutoFit/>
          </a:bodyPr>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//Activeaz</a:t>
            </a:r>
            <a:r>
              <a:rPr lang="ro-RO" altLang="en-US">
                <a:solidFill>
                  <a:schemeClr val="tx1">
                    <a:lumMod val="50000"/>
                    <a:lumOff val="50000"/>
                  </a:schemeClr>
                </a:solidFill>
                <a:latin typeface="Segoe UI" panose="020B0502040204020203" charset="0"/>
                <a:cs typeface="Segoe UI" panose="020B0502040204020203" charset="0"/>
                <a:sym typeface="+mn-ea"/>
              </a:rPr>
              <a:t>ă</a:t>
            </a:r>
            <a:r>
              <a:rPr lang="en-US" altLang="zh-CN">
                <a:solidFill>
                  <a:schemeClr val="tx1">
                    <a:lumMod val="50000"/>
                    <a:lumOff val="50000"/>
                  </a:schemeClr>
                </a:solidFill>
                <a:latin typeface="Segoe UI" panose="020B0502040204020203" charset="0"/>
                <a:cs typeface="Segoe UI" panose="020B0502040204020203" charset="0"/>
                <a:sym typeface="+mn-ea"/>
              </a:rPr>
              <a:t> </a:t>
            </a:r>
            <a:r>
              <a:rPr lang="ro-RO" altLang="en-US">
                <a:solidFill>
                  <a:schemeClr val="tx1">
                    <a:lumMod val="50000"/>
                    <a:lumOff val="50000"/>
                  </a:schemeClr>
                </a:solidFill>
                <a:latin typeface="Segoe UI" panose="020B0502040204020203" charset="0"/>
                <a:cs typeface="Segoe UI" panose="020B0502040204020203" charset="0"/>
                <a:sym typeface="+mn-ea"/>
              </a:rPr>
              <a:t>î</a:t>
            </a:r>
            <a:r>
              <a:rPr lang="en-US" altLang="zh-CN">
                <a:solidFill>
                  <a:schemeClr val="tx1">
                    <a:lumMod val="50000"/>
                    <a:lumOff val="50000"/>
                  </a:schemeClr>
                </a:solidFill>
                <a:latin typeface="Segoe UI" panose="020B0502040204020203" charset="0"/>
                <a:cs typeface="Segoe UI" panose="020B0502040204020203" charset="0"/>
                <a:sym typeface="+mn-ea"/>
              </a:rPr>
              <a:t>ntreruperile </a:t>
            </a:r>
            <a:endParaRPr lang="en-US" altLang="zh-CN">
              <a:solidFill>
                <a:schemeClr val="tx1">
                  <a:lumMod val="50000"/>
                  <a:lumOff val="50000"/>
                </a:schemeClr>
              </a:solidFill>
              <a:latin typeface="Segoe UI" panose="020B0502040204020203" charset="0"/>
              <a:cs typeface="Segoe UI" panose="020B0502040204020203" charset="0"/>
              <a:sym typeface="+mn-ea"/>
            </a:endParaRPr>
          </a:p>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//interne de comparare la ie</a:t>
            </a:r>
            <a:r>
              <a:rPr lang="ro-RO" altLang="en-US">
                <a:solidFill>
                  <a:schemeClr val="tx1">
                    <a:lumMod val="50000"/>
                    <a:lumOff val="50000"/>
                  </a:schemeClr>
                </a:solidFill>
                <a:latin typeface="Segoe UI" panose="020B0502040204020203" charset="0"/>
                <a:cs typeface="Segoe UI" panose="020B0502040204020203" charset="0"/>
                <a:sym typeface="+mn-ea"/>
              </a:rPr>
              <a:t>ş</a:t>
            </a:r>
            <a:r>
              <a:rPr lang="en-US" altLang="zh-CN">
                <a:solidFill>
                  <a:schemeClr val="tx1">
                    <a:lumMod val="50000"/>
                    <a:lumOff val="50000"/>
                  </a:schemeClr>
                </a:solidFill>
                <a:latin typeface="Segoe UI" panose="020B0502040204020203" charset="0"/>
                <a:cs typeface="Segoe UI" panose="020B0502040204020203" charset="0"/>
                <a:sym typeface="+mn-ea"/>
              </a:rPr>
              <a:t>ire </a:t>
            </a:r>
            <a:endParaRPr lang="en-US" altLang="zh-CN">
              <a:solidFill>
                <a:schemeClr val="tx1">
                  <a:lumMod val="50000"/>
                  <a:lumOff val="50000"/>
                </a:schemeClr>
              </a:solidFill>
              <a:latin typeface="Segoe UI" panose="020B0502040204020203" charset="0"/>
              <a:cs typeface="Segoe UI" panose="020B0502040204020203" charset="0"/>
              <a:sym typeface="+mn-ea"/>
            </a:endParaRPr>
          </a:p>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//pentru OCR0A</a:t>
            </a:r>
            <a:endParaRPr lang="en-US" altLang="zh-CN">
              <a:solidFill>
                <a:schemeClr val="tx1">
                  <a:lumMod val="50000"/>
                  <a:lumOff val="50000"/>
                </a:schemeClr>
              </a:solidFill>
              <a:latin typeface="Segoe UI" panose="020B0502040204020203" charset="0"/>
              <a:cs typeface="Segoe UI" panose="020B0502040204020203" charset="0"/>
            </a:endParaRPr>
          </a:p>
          <a:p>
            <a:pPr algn="l"/>
            <a:endParaRPr lang="en-US">
              <a:solidFill>
                <a:schemeClr val="tx1">
                  <a:lumMod val="50000"/>
                  <a:lumOff val="50000"/>
                </a:schemeClr>
              </a:solidFill>
            </a:endParaRPr>
          </a:p>
          <a:p>
            <a:endParaRPr lang="en-US">
              <a:solidFill>
                <a:schemeClr val="tx1">
                  <a:lumMod val="50000"/>
                  <a:lumOff val="50000"/>
                </a:schemeClr>
              </a:solidFill>
            </a:endParaRPr>
          </a:p>
        </p:txBody>
      </p:sp>
      <p:sp>
        <p:nvSpPr>
          <p:cNvPr id="9" name="Text Box 8"/>
          <p:cNvSpPr txBox="1"/>
          <p:nvPr/>
        </p:nvSpPr>
        <p:spPr>
          <a:xfrm>
            <a:off x="1916430" y="3655060"/>
            <a:ext cx="3187065" cy="368300"/>
          </a:xfrm>
          <a:prstGeom prst="rect">
            <a:avLst/>
          </a:prstGeom>
          <a:noFill/>
        </p:spPr>
        <p:txBody>
          <a:bodyPr wrap="none" rtlCol="0">
            <a:spAutoFit/>
          </a:bodyPr>
          <a:p>
            <a:pPr marL="0" indent="0" algn="l">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//registru de num</a:t>
            </a:r>
            <a:r>
              <a:rPr lang="ro-RO" altLang="en-US">
                <a:solidFill>
                  <a:schemeClr val="tx1">
                    <a:lumMod val="50000"/>
                    <a:lumOff val="50000"/>
                  </a:schemeClr>
                </a:solidFill>
                <a:latin typeface="Segoe UI" panose="020B0502040204020203" charset="0"/>
                <a:cs typeface="Segoe UI" panose="020B0502040204020203" charset="0"/>
                <a:sym typeface="+mn-ea"/>
              </a:rPr>
              <a:t>ă</a:t>
            </a:r>
            <a:r>
              <a:rPr lang="en-US" altLang="zh-CN">
                <a:solidFill>
                  <a:schemeClr val="tx1">
                    <a:lumMod val="50000"/>
                    <a:lumOff val="50000"/>
                  </a:schemeClr>
                </a:solidFill>
                <a:latin typeface="Segoe UI" panose="020B0502040204020203" charset="0"/>
                <a:cs typeface="Segoe UI" panose="020B0502040204020203" charset="0"/>
                <a:sym typeface="+mn-ea"/>
              </a:rPr>
              <a:t>rare timer0</a:t>
            </a:r>
            <a:endParaRPr lang="en-US" altLang="zh-CN">
              <a:solidFill>
                <a:schemeClr val="tx1">
                  <a:lumMod val="50000"/>
                  <a:lumOff val="50000"/>
                </a:schemeClr>
              </a:solidFill>
              <a:latin typeface="Segoe UI" panose="020B0502040204020203" charset="0"/>
              <a:cs typeface="Segoe UI" panose="020B0502040204020203" charset="0"/>
            </a:endParaRPr>
          </a:p>
        </p:txBody>
      </p:sp>
      <p:sp>
        <p:nvSpPr>
          <p:cNvPr id="10" name="Text Box 9"/>
          <p:cNvSpPr txBox="1"/>
          <p:nvPr/>
        </p:nvSpPr>
        <p:spPr>
          <a:xfrm>
            <a:off x="2276475" y="4015105"/>
            <a:ext cx="4148455" cy="645160"/>
          </a:xfrm>
          <a:prstGeom prst="rect">
            <a:avLst/>
          </a:prstGeom>
          <a:noFill/>
        </p:spPr>
        <p:txBody>
          <a:bodyPr wrap="none" rtlCol="0">
            <a:spAutoFit/>
          </a:bodyPr>
          <a:p>
            <a:pPr algn="l"/>
            <a:r>
              <a:rPr lang="en-US" altLang="zh-CN">
                <a:solidFill>
                  <a:schemeClr val="tx1">
                    <a:lumMod val="50000"/>
                    <a:lumOff val="50000"/>
                  </a:schemeClr>
                </a:solidFill>
                <a:latin typeface="Segoe UI" panose="020B0502040204020203" charset="0"/>
                <a:cs typeface="Segoe UI" panose="020B0502040204020203" charset="0"/>
                <a:sym typeface="+mn-ea"/>
              </a:rPr>
              <a:t>//16.000.000/64=250.000/250=1.000Hz</a:t>
            </a:r>
            <a:endParaRPr lang="en-US" altLang="zh-CN">
              <a:solidFill>
                <a:schemeClr val="tx1">
                  <a:lumMod val="50000"/>
                  <a:lumOff val="50000"/>
                </a:schemeClr>
              </a:solidFill>
              <a:latin typeface="Segoe UI" panose="020B0502040204020203" charset="0"/>
              <a:cs typeface="Segoe UI" panose="020B0502040204020203" charset="0"/>
              <a:sym typeface="+mn-ea"/>
            </a:endParaRPr>
          </a:p>
          <a:p>
            <a:pPr algn="l"/>
            <a:r>
              <a:rPr lang="en-US" altLang="zh-CN">
                <a:solidFill>
                  <a:schemeClr val="tx1">
                    <a:lumMod val="50000"/>
                    <a:lumOff val="50000"/>
                  </a:schemeClr>
                </a:solidFill>
                <a:latin typeface="Segoe UI" panose="020B0502040204020203" charset="0"/>
                <a:cs typeface="Segoe UI" panose="020B0502040204020203" charset="0"/>
                <a:sym typeface="+mn-ea"/>
              </a:rPr>
              <a:t>//=&gt;T=1ms</a:t>
            </a:r>
            <a:endParaRPr lang="en-US"/>
          </a:p>
        </p:txBody>
      </p:sp>
      <p:sp>
        <p:nvSpPr>
          <p:cNvPr id="11" name="Content Placeholder 2"/>
          <p:cNvSpPr>
            <a:spLocks noGrp="1"/>
          </p:cNvSpPr>
          <p:nvPr/>
        </p:nvSpPr>
        <p:spPr>
          <a:xfrm>
            <a:off x="260350" y="6031230"/>
            <a:ext cx="7120890" cy="505460"/>
          </a:xfrm>
          <a:prstGeom prst="rect">
            <a:avLst/>
          </a:prstGeom>
          <a:noFill/>
          <a:ln w="9525">
            <a:noFill/>
          </a:ln>
        </p:spPr>
        <p:txBody>
          <a:bodyPr anchor="t"/>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fontAlgn="base">
              <a:buNone/>
            </a:pPr>
            <a:r>
              <a:rPr lang="en-US" sz="2400">
                <a:solidFill>
                  <a:schemeClr val="tx1">
                    <a:lumMod val="65000"/>
                    <a:lumOff val="35000"/>
                  </a:schemeClr>
                </a:solidFill>
                <a:latin typeface="Gungsuh" panose="02030600000101010101" charset="-127"/>
                <a:ea typeface="Gungsuh" panose="02030600000101010101" charset="-127"/>
                <a:sym typeface="+mn-ea"/>
              </a:rPr>
              <a:t>Ini</a:t>
            </a:r>
            <a:r>
              <a:rPr lang="ro-RO" altLang="en-US" sz="2400">
                <a:solidFill>
                  <a:schemeClr val="tx1">
                    <a:lumMod val="65000"/>
                    <a:lumOff val="35000"/>
                  </a:schemeClr>
                </a:solidFill>
                <a:latin typeface="Gungsuh" panose="02030600000101010101" charset="-127"/>
                <a:ea typeface="Gungsuh" panose="02030600000101010101" charset="-127"/>
                <a:sym typeface="+mn-ea"/>
              </a:rPr>
              <a:t>ţ</a:t>
            </a:r>
            <a:r>
              <a:rPr lang="en-US" sz="2400">
                <a:solidFill>
                  <a:schemeClr val="tx1">
                    <a:lumMod val="65000"/>
                    <a:lumOff val="35000"/>
                  </a:schemeClr>
                </a:solidFill>
                <a:latin typeface="Gungsuh" panose="02030600000101010101" charset="-127"/>
                <a:ea typeface="Gungsuh" panose="02030600000101010101" charset="-127"/>
                <a:sym typeface="+mn-ea"/>
              </a:rPr>
              <a:t>ializare </a:t>
            </a:r>
            <a:r>
              <a:rPr lang="ro-RO" altLang="en-US" sz="2400">
                <a:solidFill>
                  <a:schemeClr val="tx1">
                    <a:lumMod val="65000"/>
                    <a:lumOff val="35000"/>
                  </a:schemeClr>
                </a:solidFill>
                <a:latin typeface="Gungsuh" panose="02030600000101010101" charset="-127"/>
                <a:ea typeface="Gungsuh" panose="02030600000101010101" charset="-127"/>
                <a:sym typeface="+mn-ea"/>
              </a:rPr>
              <a:t>î</a:t>
            </a:r>
            <a:r>
              <a:rPr lang="en-US" sz="2400">
                <a:solidFill>
                  <a:schemeClr val="tx1">
                    <a:lumMod val="65000"/>
                    <a:lumOff val="35000"/>
                  </a:schemeClr>
                </a:solidFill>
                <a:latin typeface="Gungsuh" panose="02030600000101010101" charset="-127"/>
                <a:ea typeface="Gungsuh" panose="02030600000101010101" charset="-127"/>
                <a:sym typeface="+mn-ea"/>
              </a:rPr>
              <a:t>ntreruperi:</a:t>
            </a:r>
            <a:endParaRPr lang="en-US" sz="2400" strike="noStrike" noProof="1">
              <a:solidFill>
                <a:schemeClr val="tx1">
                  <a:lumMod val="65000"/>
                  <a:lumOff val="35000"/>
                </a:schemeClr>
              </a:solidFill>
              <a:latin typeface="Gungsuh" panose="02030600000101010101" charset="-127"/>
              <a:ea typeface="Gungsuh" panose="02030600000101010101" charset="-127"/>
              <a:sym typeface="+mn-ea"/>
            </a:endParaRPr>
          </a:p>
        </p:txBody>
      </p:sp>
      <p:sp>
        <p:nvSpPr>
          <p:cNvPr id="12" name="Text Box 11"/>
          <p:cNvSpPr txBox="1"/>
          <p:nvPr/>
        </p:nvSpPr>
        <p:spPr>
          <a:xfrm>
            <a:off x="3212465" y="7039610"/>
            <a:ext cx="3411220" cy="368300"/>
          </a:xfrm>
          <a:prstGeom prst="rect">
            <a:avLst/>
          </a:prstGeom>
          <a:noFill/>
        </p:spPr>
        <p:txBody>
          <a:bodyPr wrap="none" rtlCol="0" anchor="t">
            <a:spAutoFit/>
          </a:bodyPr>
          <a:p>
            <a:pPr marL="0" indent="0">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//Activeaz</a:t>
            </a:r>
            <a:r>
              <a:rPr lang="ro-RO" altLang="en-US">
                <a:solidFill>
                  <a:schemeClr val="tx1">
                    <a:lumMod val="50000"/>
                    <a:lumOff val="50000"/>
                  </a:schemeClr>
                </a:solidFill>
                <a:latin typeface="Segoe UI" panose="020B0502040204020203" charset="0"/>
                <a:cs typeface="Segoe UI" panose="020B0502040204020203" charset="0"/>
                <a:sym typeface="+mn-ea"/>
              </a:rPr>
              <a:t>ă</a:t>
            </a:r>
            <a:r>
              <a:rPr lang="en-US" altLang="zh-CN">
                <a:solidFill>
                  <a:schemeClr val="tx1">
                    <a:lumMod val="50000"/>
                    <a:lumOff val="50000"/>
                  </a:schemeClr>
                </a:solidFill>
                <a:latin typeface="Segoe UI" panose="020B0502040204020203" charset="0"/>
                <a:cs typeface="Segoe UI" panose="020B0502040204020203" charset="0"/>
                <a:sym typeface="+mn-ea"/>
              </a:rPr>
              <a:t> </a:t>
            </a:r>
            <a:r>
              <a:rPr lang="ro-RO" altLang="en-US">
                <a:solidFill>
                  <a:schemeClr val="tx1">
                    <a:lumMod val="50000"/>
                    <a:lumOff val="50000"/>
                  </a:schemeClr>
                </a:solidFill>
                <a:latin typeface="Segoe UI" panose="020B0502040204020203" charset="0"/>
                <a:cs typeface="Segoe UI" panose="020B0502040204020203" charset="0"/>
                <a:sym typeface="+mn-ea"/>
              </a:rPr>
              <a:t>î</a:t>
            </a:r>
            <a:r>
              <a:rPr lang="en-US" altLang="zh-CN">
                <a:solidFill>
                  <a:schemeClr val="tx1">
                    <a:lumMod val="50000"/>
                    <a:lumOff val="50000"/>
                  </a:schemeClr>
                </a:solidFill>
                <a:latin typeface="Segoe UI" panose="020B0502040204020203" charset="0"/>
                <a:cs typeface="Segoe UI" panose="020B0502040204020203" charset="0"/>
                <a:sym typeface="+mn-ea"/>
              </a:rPr>
              <a:t>ntreruperile externe</a:t>
            </a:r>
            <a:endParaRPr lang="en-US" altLang="zh-CN">
              <a:solidFill>
                <a:schemeClr val="tx1">
                  <a:lumMod val="50000"/>
                  <a:lumOff val="50000"/>
                </a:schemeClr>
              </a:solidFill>
              <a:latin typeface="Segoe UI" panose="020B0502040204020203" charset="0"/>
              <a:cs typeface="Segoe UI" panose="020B0502040204020203" charset="0"/>
              <a:sym typeface="+mn-ea"/>
            </a:endParaRPr>
          </a:p>
        </p:txBody>
      </p:sp>
      <p:sp>
        <p:nvSpPr>
          <p:cNvPr id="14" name="Text Box 13"/>
          <p:cNvSpPr txBox="1"/>
          <p:nvPr/>
        </p:nvSpPr>
        <p:spPr>
          <a:xfrm>
            <a:off x="3140710" y="7615555"/>
            <a:ext cx="3379470" cy="645160"/>
          </a:xfrm>
          <a:prstGeom prst="rect">
            <a:avLst/>
          </a:prstGeom>
          <a:noFill/>
        </p:spPr>
        <p:txBody>
          <a:bodyPr wrap="none" rtlCol="0" anchor="t">
            <a:spAutoFit/>
          </a:bodyPr>
          <a:p>
            <a:pPr marL="0" indent="0">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//Frontul cresc</a:t>
            </a:r>
            <a:r>
              <a:rPr lang="ro-RO" altLang="en-US">
                <a:solidFill>
                  <a:schemeClr val="tx1">
                    <a:lumMod val="50000"/>
                    <a:lumOff val="50000"/>
                  </a:schemeClr>
                </a:solidFill>
                <a:latin typeface="Segoe UI" panose="020B0502040204020203" charset="0"/>
                <a:cs typeface="Segoe UI" panose="020B0502040204020203" charset="0"/>
                <a:sym typeface="+mn-ea"/>
              </a:rPr>
              <a:t>ă</a:t>
            </a:r>
            <a:r>
              <a:rPr lang="en-US" altLang="zh-CN">
                <a:solidFill>
                  <a:schemeClr val="tx1">
                    <a:lumMod val="50000"/>
                    <a:lumOff val="50000"/>
                  </a:schemeClr>
                </a:solidFill>
                <a:latin typeface="Segoe UI" panose="020B0502040204020203" charset="0"/>
                <a:cs typeface="Segoe UI" panose="020B0502040204020203" charset="0"/>
                <a:sym typeface="+mn-ea"/>
              </a:rPr>
              <a:t>tor pentru INT0 </a:t>
            </a:r>
            <a:endParaRPr lang="en-US" altLang="zh-CN">
              <a:solidFill>
                <a:schemeClr val="tx1">
                  <a:lumMod val="50000"/>
                  <a:lumOff val="50000"/>
                </a:schemeClr>
              </a:solidFill>
              <a:latin typeface="Segoe UI" panose="020B0502040204020203" charset="0"/>
              <a:cs typeface="Segoe UI" panose="020B0502040204020203" charset="0"/>
              <a:sym typeface="+mn-ea"/>
            </a:endParaRPr>
          </a:p>
          <a:p>
            <a:pPr marL="0" indent="0">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//(PD2)</a:t>
            </a:r>
            <a:endParaRPr lang="en-US" altLang="zh-CN">
              <a:solidFill>
                <a:schemeClr val="tx1">
                  <a:lumMod val="50000"/>
                  <a:lumOff val="50000"/>
                </a:schemeClr>
              </a:solidFill>
              <a:latin typeface="Segoe UI" panose="020B0502040204020203" charset="0"/>
              <a:cs typeface="Segoe UI" panose="020B0502040204020203"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8595" y="215265"/>
            <a:ext cx="5037455" cy="564515"/>
          </a:xfrm>
        </p:spPr>
        <p:txBody>
          <a:bodyPr/>
          <a:p>
            <a:pPr algn="l" fontAlgn="base"/>
            <a:r>
              <a:rPr lang="en-US" sz="2400" strike="noStrike" noProof="1">
                <a:latin typeface="Gungsuh" panose="02030600000101010101" charset="-127"/>
                <a:ea typeface="Gungsuh" panose="02030600000101010101" charset="-127"/>
              </a:rPr>
              <a:t>Ini</a:t>
            </a:r>
            <a:r>
              <a:rPr lang="ro-RO" altLang="en-US" sz="2400">
                <a:solidFill>
                  <a:schemeClr val="tx1">
                    <a:lumMod val="65000"/>
                    <a:lumOff val="35000"/>
                  </a:schemeClr>
                </a:solidFill>
                <a:latin typeface="Gungsuh" panose="02030600000101010101" charset="-127"/>
                <a:ea typeface="Gungsuh" panose="02030600000101010101" charset="-127"/>
                <a:sym typeface="+mn-ea"/>
              </a:rPr>
              <a:t>ț</a:t>
            </a:r>
            <a:r>
              <a:rPr lang="en-US" sz="2400" strike="noStrike" noProof="1">
                <a:latin typeface="Gungsuh" panose="02030600000101010101" charset="-127"/>
                <a:ea typeface="Gungsuh" panose="02030600000101010101" charset="-127"/>
              </a:rPr>
              <a:t>ializare buzzer:</a:t>
            </a:r>
            <a:endParaRPr lang="en-US" sz="2400" strike="noStrike" noProof="1">
              <a:latin typeface="Gungsuh" panose="02030600000101010101" charset="-127"/>
              <a:ea typeface="Gungsuh" panose="02030600000101010101" charset="-127"/>
            </a:endParaRPr>
          </a:p>
        </p:txBody>
      </p:sp>
      <p:sp>
        <p:nvSpPr>
          <p:cNvPr id="23554" name="Content Placeholder 2"/>
          <p:cNvSpPr>
            <a:spLocks noGrp="1"/>
          </p:cNvSpPr>
          <p:nvPr>
            <p:ph sz="half" idx="1"/>
          </p:nvPr>
        </p:nvSpPr>
        <p:spPr>
          <a:xfrm>
            <a:off x="188595" y="919480"/>
            <a:ext cx="5029835" cy="2575560"/>
          </a:xfrm>
        </p:spPr>
        <p:txBody>
          <a:bodyPr anchor="t" anchorCtr="0"/>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void buzzer_init(){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DDRB |= 0b00000010;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TCCR1A =  0b01000000;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TCCR1B =  0b00001010;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TCCR1C =  0b00000000;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a:t>
            </a:r>
            <a:endParaRPr lang="en-US" altLang="zh-CN">
              <a:solidFill>
                <a:schemeClr val="tx1">
                  <a:lumMod val="65000"/>
                  <a:lumOff val="35000"/>
                </a:schemeClr>
              </a:solidFill>
              <a:latin typeface="Segoe UI" panose="020B0502040204020203" charset="0"/>
              <a:cs typeface="Segoe UI" panose="020B0502040204020203" charset="0"/>
            </a:endParaRPr>
          </a:p>
        </p:txBody>
      </p:sp>
      <p:sp>
        <p:nvSpPr>
          <p:cNvPr id="23555" name="Content Placeholder 3"/>
          <p:cNvSpPr>
            <a:spLocks noGrp="1"/>
          </p:cNvSpPr>
          <p:nvPr>
            <p:ph sz="half" idx="2"/>
          </p:nvPr>
        </p:nvSpPr>
        <p:spPr>
          <a:xfrm>
            <a:off x="3841115" y="1927225"/>
            <a:ext cx="3157220" cy="1577340"/>
          </a:xfrm>
        </p:spPr>
        <p:txBody>
          <a:bodyPr anchor="t" anchorCtr="0"/>
          <a:p>
            <a:pPr marL="0" indent="0">
              <a:buClrTx/>
              <a:buSzTx/>
              <a:buFontTx/>
              <a:buNone/>
            </a:pPr>
            <a:r>
              <a:rPr lang="en-US" altLang="zh-CN" sz="1800">
                <a:solidFill>
                  <a:schemeClr val="tx1">
                    <a:lumMod val="50000"/>
                    <a:lumOff val="50000"/>
                  </a:schemeClr>
                </a:solidFill>
                <a:latin typeface="Segoe UI" panose="020B0502040204020203" charset="0"/>
                <a:cs typeface="Segoe UI" panose="020B0502040204020203" charset="0"/>
              </a:rPr>
              <a:t>// timer</a:t>
            </a:r>
            <a:r>
              <a:rPr lang="ro-RO" altLang="en-US" sz="1800">
                <a:solidFill>
                  <a:schemeClr val="tx1">
                    <a:lumMod val="50000"/>
                    <a:lumOff val="50000"/>
                  </a:schemeClr>
                </a:solidFill>
                <a:latin typeface="Segoe UI" panose="020B0502040204020203" charset="0"/>
                <a:cs typeface="Segoe UI" panose="020B0502040204020203" charset="0"/>
              </a:rPr>
              <a:t>-ul</a:t>
            </a:r>
            <a:r>
              <a:rPr lang="en-US" altLang="zh-CN" sz="1800">
                <a:solidFill>
                  <a:schemeClr val="tx1">
                    <a:lumMod val="50000"/>
                    <a:lumOff val="50000"/>
                  </a:schemeClr>
                </a:solidFill>
                <a:latin typeface="Segoe UI" panose="020B0502040204020203" charset="0"/>
                <a:cs typeface="Segoe UI" panose="020B0502040204020203" charset="0"/>
              </a:rPr>
              <a:t>1: CTC cu OC1A, //prescaler de 8, pinul OC1A //setat ca ie</a:t>
            </a:r>
            <a:r>
              <a:rPr lang="ro-RO" altLang="en-US" sz="1800">
                <a:solidFill>
                  <a:schemeClr val="tx1">
                    <a:lumMod val="50000"/>
                    <a:lumOff val="50000"/>
                  </a:schemeClr>
                </a:solidFill>
                <a:latin typeface="Segoe UI" panose="020B0502040204020203" charset="0"/>
                <a:cs typeface="Segoe UI" panose="020B0502040204020203" charset="0"/>
              </a:rPr>
              <a:t>ş</a:t>
            </a:r>
            <a:r>
              <a:rPr lang="en-US" altLang="zh-CN" sz="1800">
                <a:solidFill>
                  <a:schemeClr val="tx1">
                    <a:lumMod val="50000"/>
                    <a:lumOff val="50000"/>
                  </a:schemeClr>
                </a:solidFill>
                <a:latin typeface="Segoe UI" panose="020B0502040204020203" charset="0"/>
                <a:cs typeface="Segoe UI" panose="020B0502040204020203" charset="0"/>
              </a:rPr>
              <a:t>ire pentru //semnalul PWM </a:t>
            </a:r>
            <a:endParaRPr lang="en-US" altLang="zh-CN" sz="1800">
              <a:solidFill>
                <a:schemeClr val="tx1">
                  <a:lumMod val="50000"/>
                  <a:lumOff val="50000"/>
                </a:schemeClr>
              </a:solidFill>
              <a:latin typeface="Segoe UI" panose="020B0502040204020203" charset="0"/>
              <a:cs typeface="Segoe UI" panose="020B0502040204020203" charset="0"/>
            </a:endParaRPr>
          </a:p>
        </p:txBody>
      </p:sp>
      <p:sp>
        <p:nvSpPr>
          <p:cNvPr id="3" name="Text Box 2"/>
          <p:cNvSpPr txBox="1"/>
          <p:nvPr/>
        </p:nvSpPr>
        <p:spPr>
          <a:xfrm>
            <a:off x="3401695" y="1135380"/>
            <a:ext cx="3416300" cy="645160"/>
          </a:xfrm>
          <a:prstGeom prst="rect">
            <a:avLst/>
          </a:prstGeom>
          <a:noFill/>
        </p:spPr>
        <p:txBody>
          <a:bodyPr wrap="square" rtlCol="0">
            <a:spAutoFit/>
          </a:bodyPr>
          <a:p>
            <a:pPr algn="l"/>
            <a:r>
              <a:rPr lang="en-US" altLang="zh-CN">
                <a:solidFill>
                  <a:schemeClr val="tx1">
                    <a:lumMod val="50000"/>
                    <a:lumOff val="50000"/>
                  </a:schemeClr>
                </a:solidFill>
                <a:latin typeface="Segoe UI" panose="020B0502040204020203" charset="0"/>
                <a:cs typeface="Segoe UI" panose="020B0502040204020203" charset="0"/>
                <a:sym typeface="+mn-ea"/>
              </a:rPr>
              <a:t>//PB1 e setat ca ie</a:t>
            </a:r>
            <a:r>
              <a:rPr lang="ro-RO" altLang="en-US">
                <a:solidFill>
                  <a:schemeClr val="tx1">
                    <a:lumMod val="50000"/>
                    <a:lumOff val="50000"/>
                  </a:schemeClr>
                </a:solidFill>
                <a:latin typeface="Segoe UI" panose="020B0502040204020203" charset="0"/>
                <a:cs typeface="Segoe UI" panose="020B0502040204020203" charset="0"/>
                <a:sym typeface="+mn-ea"/>
              </a:rPr>
              <a:t>ş</a:t>
            </a:r>
            <a:r>
              <a:rPr lang="en-US" altLang="zh-CN">
                <a:solidFill>
                  <a:schemeClr val="tx1">
                    <a:lumMod val="50000"/>
                    <a:lumOff val="50000"/>
                  </a:schemeClr>
                </a:solidFill>
                <a:latin typeface="Segoe UI" panose="020B0502040204020203" charset="0"/>
                <a:cs typeface="Segoe UI" panose="020B0502040204020203" charset="0"/>
                <a:sym typeface="+mn-ea"/>
              </a:rPr>
              <a:t>ire pentru </a:t>
            </a:r>
            <a:endParaRPr lang="en-US" altLang="zh-CN">
              <a:solidFill>
                <a:schemeClr val="tx1">
                  <a:lumMod val="50000"/>
                  <a:lumOff val="50000"/>
                </a:schemeClr>
              </a:solidFill>
              <a:latin typeface="Segoe UI" panose="020B0502040204020203" charset="0"/>
              <a:cs typeface="Segoe UI" panose="020B0502040204020203" charset="0"/>
              <a:sym typeface="+mn-ea"/>
            </a:endParaRPr>
          </a:p>
          <a:p>
            <a:pPr algn="l"/>
            <a:r>
              <a:rPr lang="en-US" altLang="zh-CN">
                <a:solidFill>
                  <a:schemeClr val="tx1">
                    <a:lumMod val="50000"/>
                    <a:lumOff val="50000"/>
                  </a:schemeClr>
                </a:solidFill>
                <a:latin typeface="Segoe UI" panose="020B0502040204020203" charset="0"/>
                <a:cs typeface="Segoe UI" panose="020B0502040204020203" charset="0"/>
                <a:sym typeface="+mn-ea"/>
              </a:rPr>
              <a:t>//semnalul PWM al buzzer</a:t>
            </a:r>
            <a:r>
              <a:rPr lang="ro-RO" altLang="en-US">
                <a:solidFill>
                  <a:schemeClr val="tx1">
                    <a:lumMod val="50000"/>
                    <a:lumOff val="50000"/>
                  </a:schemeClr>
                </a:solidFill>
                <a:latin typeface="Segoe UI" panose="020B0502040204020203" charset="0"/>
                <a:cs typeface="Segoe UI" panose="020B0502040204020203" charset="0"/>
                <a:sym typeface="+mn-ea"/>
              </a:rPr>
              <a:t>-</a:t>
            </a:r>
            <a:r>
              <a:rPr lang="en-US" altLang="zh-CN">
                <a:solidFill>
                  <a:schemeClr val="tx1">
                    <a:lumMod val="50000"/>
                    <a:lumOff val="50000"/>
                  </a:schemeClr>
                </a:solidFill>
                <a:latin typeface="Segoe UI" panose="020B0502040204020203" charset="0"/>
                <a:cs typeface="Segoe UI" panose="020B0502040204020203" charset="0"/>
                <a:sym typeface="+mn-ea"/>
              </a:rPr>
              <a:t>ului</a:t>
            </a:r>
            <a:endParaRPr lang="en-US"/>
          </a:p>
        </p:txBody>
      </p:sp>
      <p:sp>
        <p:nvSpPr>
          <p:cNvPr id="4" name="Title 1"/>
          <p:cNvSpPr>
            <a:spLocks noGrp="1"/>
          </p:cNvSpPr>
          <p:nvPr/>
        </p:nvSpPr>
        <p:spPr>
          <a:xfrm>
            <a:off x="188595" y="3583940"/>
            <a:ext cx="6172200" cy="821055"/>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algn="l" fontAlgn="base"/>
            <a:r>
              <a:rPr lang="en-US" sz="2400" strike="noStrike" noProof="1">
                <a:solidFill>
                  <a:schemeClr val="tx1">
                    <a:lumMod val="65000"/>
                    <a:lumOff val="35000"/>
                  </a:schemeClr>
                </a:solidFill>
                <a:latin typeface="Gungsuh" panose="02030600000101010101" charset="-127"/>
                <a:ea typeface="Gungsuh" panose="02030600000101010101" charset="-127"/>
              </a:rPr>
              <a:t>In</a:t>
            </a:r>
            <a:r>
              <a:rPr lang="ro-RO" altLang="en-US" sz="2400" strike="noStrike" noProof="1">
                <a:solidFill>
                  <a:schemeClr val="tx1">
                    <a:lumMod val="65000"/>
                    <a:lumOff val="35000"/>
                  </a:schemeClr>
                </a:solidFill>
                <a:latin typeface="Gungsuh" panose="02030600000101010101" charset="-127"/>
                <a:ea typeface="Gungsuh" panose="02030600000101010101" charset="-127"/>
              </a:rPr>
              <a:t>iț</a:t>
            </a:r>
            <a:r>
              <a:rPr lang="en-US" sz="2400" strike="noStrike" noProof="1">
                <a:solidFill>
                  <a:schemeClr val="tx1">
                    <a:lumMod val="65000"/>
                    <a:lumOff val="35000"/>
                  </a:schemeClr>
                </a:solidFill>
                <a:latin typeface="Gungsuh" panose="02030600000101010101" charset="-127"/>
                <a:ea typeface="Gungsuh" panose="02030600000101010101" charset="-127"/>
              </a:rPr>
              <a:t>ializare buton:</a:t>
            </a:r>
            <a:endParaRPr lang="en-US" sz="2400" strike="noStrike" noProof="1">
              <a:solidFill>
                <a:schemeClr val="tx1">
                  <a:lumMod val="65000"/>
                  <a:lumOff val="35000"/>
                </a:schemeClr>
              </a:solidFill>
              <a:latin typeface="Gungsuh" panose="02030600000101010101" charset="-127"/>
              <a:ea typeface="Gungsuh" panose="02030600000101010101" charset="-127"/>
            </a:endParaRPr>
          </a:p>
        </p:txBody>
      </p:sp>
      <p:sp>
        <p:nvSpPr>
          <p:cNvPr id="5" name="Text Box 4"/>
          <p:cNvSpPr txBox="1"/>
          <p:nvPr/>
        </p:nvSpPr>
        <p:spPr>
          <a:xfrm>
            <a:off x="188595" y="4454525"/>
            <a:ext cx="4399280" cy="1087755"/>
          </a:xfrm>
          <a:prstGeom prst="rect">
            <a:avLst/>
          </a:prstGeom>
          <a:noFill/>
        </p:spPr>
        <p:txBody>
          <a:bodyPr wrap="square" rtlCol="0" anchor="t">
            <a:spAutoFit/>
          </a:bodyPr>
          <a:p>
            <a:pPr marL="0" indent="0">
              <a:lnSpc>
                <a:spcPct val="9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void button_int(){</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9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    DDRD &amp;=~ 0b00000100;</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9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a:t>
            </a:r>
            <a:endParaRPr lang="en-US" altLang="zh-CN" sz="2400">
              <a:solidFill>
                <a:schemeClr val="tx1">
                  <a:lumMod val="65000"/>
                  <a:lumOff val="35000"/>
                </a:schemeClr>
              </a:solidFill>
              <a:latin typeface="Segoe UI" panose="020B0502040204020203" charset="0"/>
              <a:cs typeface="Segoe UI" panose="020B0502040204020203" charset="0"/>
              <a:sym typeface="+mn-ea"/>
            </a:endParaRPr>
          </a:p>
        </p:txBody>
      </p:sp>
      <p:sp>
        <p:nvSpPr>
          <p:cNvPr id="6" name="Title 1"/>
          <p:cNvSpPr>
            <a:spLocks noGrp="1"/>
          </p:cNvSpPr>
          <p:nvPr/>
        </p:nvSpPr>
        <p:spPr>
          <a:xfrm>
            <a:off x="188595" y="5743575"/>
            <a:ext cx="6172200" cy="821055"/>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algn="l" fontAlgn="base"/>
            <a:r>
              <a:rPr lang="en-US" sz="2400" strike="noStrike" noProof="1">
                <a:solidFill>
                  <a:schemeClr val="tx1">
                    <a:lumMod val="65000"/>
                    <a:lumOff val="35000"/>
                  </a:schemeClr>
                </a:solidFill>
                <a:latin typeface="Gungsuh" panose="02030600000101010101" charset="-127"/>
                <a:ea typeface="Gungsuh" panose="02030600000101010101" charset="-127"/>
              </a:rPr>
              <a:t>Ini</a:t>
            </a:r>
            <a:r>
              <a:rPr lang="ro-RO" altLang="en-US" sz="2400">
                <a:solidFill>
                  <a:schemeClr val="tx1">
                    <a:lumMod val="65000"/>
                    <a:lumOff val="35000"/>
                  </a:schemeClr>
                </a:solidFill>
                <a:latin typeface="Gungsuh" panose="02030600000101010101" charset="-127"/>
                <a:ea typeface="Gungsuh" panose="02030600000101010101" charset="-127"/>
                <a:sym typeface="+mn-ea"/>
              </a:rPr>
              <a:t>ț</a:t>
            </a:r>
            <a:r>
              <a:rPr lang="en-US" sz="2400" strike="noStrike" noProof="1">
                <a:solidFill>
                  <a:schemeClr val="tx1">
                    <a:lumMod val="65000"/>
                    <a:lumOff val="35000"/>
                  </a:schemeClr>
                </a:solidFill>
                <a:latin typeface="Gungsuh" panose="02030600000101010101" charset="-127"/>
                <a:ea typeface="Gungsuh" panose="02030600000101010101" charset="-127"/>
              </a:rPr>
              <a:t>ializare LED-uri</a:t>
            </a:r>
            <a:endParaRPr lang="en-US" sz="2400" strike="noStrike" noProof="1">
              <a:solidFill>
                <a:schemeClr val="tx1">
                  <a:lumMod val="65000"/>
                  <a:lumOff val="35000"/>
                </a:schemeClr>
              </a:solidFill>
              <a:latin typeface="Gungsuh" panose="02030600000101010101" charset="-127"/>
              <a:ea typeface="Gungsuh" panose="02030600000101010101" charset="-127"/>
            </a:endParaRPr>
          </a:p>
        </p:txBody>
      </p:sp>
      <p:sp>
        <p:nvSpPr>
          <p:cNvPr id="7" name="Text Box 6"/>
          <p:cNvSpPr txBox="1"/>
          <p:nvPr/>
        </p:nvSpPr>
        <p:spPr>
          <a:xfrm>
            <a:off x="4071620" y="4807585"/>
            <a:ext cx="2540000" cy="645160"/>
          </a:xfrm>
          <a:prstGeom prst="rect">
            <a:avLst/>
          </a:prstGeom>
          <a:noFill/>
        </p:spPr>
        <p:txBody>
          <a:bodyPr wrap="square" rtlCol="0" anchor="t">
            <a:spAutoFit/>
          </a:bodyPr>
          <a:p>
            <a:pPr marL="0" indent="0">
              <a:buClrTx/>
              <a:buSzTx/>
              <a:buFontTx/>
              <a:buNone/>
            </a:pPr>
            <a:r>
              <a:rPr lang="en-US" altLang="zh-CN">
                <a:solidFill>
                  <a:schemeClr val="tx1">
                    <a:lumMod val="50000"/>
                    <a:lumOff val="50000"/>
                  </a:schemeClr>
                </a:solidFill>
                <a:latin typeface="Segoe UI" panose="020B0502040204020203" charset="0"/>
                <a:cs typeface="Segoe UI" panose="020B0502040204020203" charset="0"/>
                <a:sym typeface="+mn-ea"/>
              </a:rPr>
              <a:t>//PD2 setat ca intrare</a:t>
            </a:r>
            <a:endParaRPr lang="en-US" altLang="zh-CN">
              <a:solidFill>
                <a:schemeClr val="tx1">
                  <a:lumMod val="50000"/>
                  <a:lumOff val="50000"/>
                </a:schemeClr>
              </a:solidFill>
              <a:latin typeface="Segoe UI" panose="020B0502040204020203" charset="0"/>
              <a:cs typeface="Segoe UI" panose="020B0502040204020203" charset="0"/>
            </a:endParaRPr>
          </a:p>
          <a:p>
            <a:pPr marL="0" indent="0">
              <a:buClrTx/>
              <a:buSzTx/>
              <a:buFontTx/>
              <a:buNone/>
            </a:pPr>
            <a:endParaRPr lang="en-US" altLang="zh-CN">
              <a:solidFill>
                <a:schemeClr val="tx1">
                  <a:lumMod val="50000"/>
                  <a:lumOff val="50000"/>
                </a:schemeClr>
              </a:solidFill>
              <a:latin typeface="Segoe UI" panose="020B0502040204020203" charset="0"/>
              <a:cs typeface="Segoe UI" panose="020B0502040204020203" charset="0"/>
            </a:endParaRPr>
          </a:p>
        </p:txBody>
      </p:sp>
      <p:sp>
        <p:nvSpPr>
          <p:cNvPr id="24578" name="Content Placeholder 2"/>
          <p:cNvSpPr>
            <a:spLocks noGrp="1"/>
          </p:cNvSpPr>
          <p:nvPr/>
        </p:nvSpPr>
        <p:spPr>
          <a:xfrm>
            <a:off x="188595" y="6607810"/>
            <a:ext cx="4017010" cy="2068195"/>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void</a:t>
            </a:r>
            <a:r>
              <a:rPr lang="en-US" altLang="zh-CN">
                <a:solidFill>
                  <a:schemeClr val="tx1">
                    <a:lumMod val="65000"/>
                    <a:lumOff val="35000"/>
                  </a:schemeClr>
                </a:solidFill>
                <a:latin typeface="Segoe UI" panose="020B0502040204020203" charset="0"/>
                <a:cs typeface="Segoe UI" panose="020B0502040204020203" charset="0"/>
                <a:sym typeface="+mn-ea"/>
              </a:rPr>
              <a:t>  LEDs_init</a:t>
            </a:r>
            <a:r>
              <a:rPr lang="en-US" altLang="zh-CN">
                <a:solidFill>
                  <a:schemeClr val="tx1">
                    <a:lumMod val="65000"/>
                    <a:lumOff val="35000"/>
                  </a:schemeClr>
                </a:solidFill>
                <a:latin typeface="Segoe UI" panose="020B0502040204020203" charset="0"/>
                <a:cs typeface="Segoe UI" panose="020B0502040204020203" charset="0"/>
              </a:rPr>
              <a: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DDRC |= 0b00000111;     DDRC |= 0b00111000;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DDRB |= 0b00111101;       DDRD |= 0b11100000;</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a:t>
            </a:r>
            <a:endParaRPr lang="en-US" altLang="zh-CN">
              <a:solidFill>
                <a:schemeClr val="tx1">
                  <a:lumMod val="65000"/>
                  <a:lumOff val="35000"/>
                </a:schemeClr>
              </a:solidFill>
              <a:latin typeface="Segoe UI" panose="020B0502040204020203" charset="0"/>
              <a:cs typeface="Segoe UI" panose="020B0502040204020203" charset="0"/>
            </a:endParaRPr>
          </a:p>
        </p:txBody>
      </p:sp>
      <p:sp>
        <p:nvSpPr>
          <p:cNvPr id="24579" name="Content Placeholder 3"/>
          <p:cNvSpPr>
            <a:spLocks noGrp="1"/>
          </p:cNvSpPr>
          <p:nvPr/>
        </p:nvSpPr>
        <p:spPr>
          <a:xfrm>
            <a:off x="3285490" y="6967855"/>
            <a:ext cx="3024505" cy="1771015"/>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buClrTx/>
              <a:buSzTx/>
              <a:buFontTx/>
              <a:buNone/>
            </a:pPr>
            <a:r>
              <a:rPr lang="en-US" altLang="zh-CN" sz="1800">
                <a:solidFill>
                  <a:schemeClr val="tx1">
                    <a:lumMod val="50000"/>
                    <a:lumOff val="50000"/>
                  </a:schemeClr>
                </a:solidFill>
                <a:latin typeface="Segoe UI" panose="020B0502040204020203" charset="0"/>
                <a:cs typeface="Segoe UI" panose="020B0502040204020203" charset="0"/>
              </a:rPr>
              <a:t>//ie</a:t>
            </a:r>
            <a:r>
              <a:rPr lang="ro-RO" altLang="en-US" sz="1800">
                <a:solidFill>
                  <a:schemeClr val="tx1">
                    <a:lumMod val="50000"/>
                    <a:lumOff val="50000"/>
                  </a:schemeClr>
                </a:solidFill>
                <a:latin typeface="Segoe UI" panose="020B0502040204020203" charset="0"/>
                <a:cs typeface="Segoe UI" panose="020B0502040204020203" charset="0"/>
              </a:rPr>
              <a:t>ş</a:t>
            </a:r>
            <a:r>
              <a:rPr lang="en-US" altLang="zh-CN" sz="1800">
                <a:solidFill>
                  <a:schemeClr val="tx1">
                    <a:lumMod val="50000"/>
                    <a:lumOff val="50000"/>
                  </a:schemeClr>
                </a:solidFill>
                <a:latin typeface="Segoe UI" panose="020B0502040204020203" charset="0"/>
                <a:cs typeface="Segoe UI" panose="020B0502040204020203" charset="0"/>
              </a:rPr>
              <a:t>ire galben</a:t>
            </a:r>
            <a:endParaRPr lang="en-US" altLang="zh-CN" sz="1800">
              <a:solidFill>
                <a:schemeClr val="tx1">
                  <a:lumMod val="50000"/>
                  <a:lumOff val="50000"/>
                </a:schemeClr>
              </a:solidFill>
              <a:latin typeface="Segoe UI" panose="020B0502040204020203" charset="0"/>
              <a:cs typeface="Segoe UI" panose="020B0502040204020203" charset="0"/>
            </a:endParaRPr>
          </a:p>
          <a:p>
            <a:pPr marL="0" indent="0">
              <a:buClrTx/>
              <a:buSzTx/>
              <a:buFontTx/>
              <a:buNone/>
            </a:pPr>
            <a:r>
              <a:rPr lang="en-US" altLang="zh-CN" sz="1800">
                <a:solidFill>
                  <a:schemeClr val="tx1">
                    <a:lumMod val="50000"/>
                    <a:lumOff val="50000"/>
                  </a:schemeClr>
                </a:solidFill>
                <a:latin typeface="Segoe UI" panose="020B0502040204020203" charset="0"/>
                <a:cs typeface="Segoe UI" panose="020B0502040204020203" charset="0"/>
              </a:rPr>
              <a:t>//ie</a:t>
            </a:r>
            <a:r>
              <a:rPr lang="ro-RO" altLang="en-US" sz="1800">
                <a:solidFill>
                  <a:schemeClr val="tx1">
                    <a:lumMod val="50000"/>
                    <a:lumOff val="50000"/>
                  </a:schemeClr>
                </a:solidFill>
                <a:latin typeface="Segoe UI" panose="020B0502040204020203" charset="0"/>
                <a:cs typeface="Segoe UI" panose="020B0502040204020203" charset="0"/>
              </a:rPr>
              <a:t>ş</a:t>
            </a:r>
            <a:r>
              <a:rPr lang="en-US" altLang="zh-CN" sz="1800">
                <a:solidFill>
                  <a:schemeClr val="tx1">
                    <a:lumMod val="50000"/>
                    <a:lumOff val="50000"/>
                  </a:schemeClr>
                </a:solidFill>
                <a:latin typeface="Segoe UI" panose="020B0502040204020203" charset="0"/>
                <a:cs typeface="Segoe UI" panose="020B0502040204020203" charset="0"/>
              </a:rPr>
              <a:t>ire verde</a:t>
            </a:r>
            <a:endParaRPr lang="en-US" altLang="zh-CN" sz="1800">
              <a:solidFill>
                <a:schemeClr val="tx1">
                  <a:lumMod val="50000"/>
                  <a:lumOff val="50000"/>
                </a:schemeClr>
              </a:solidFill>
              <a:latin typeface="Segoe UI" panose="020B0502040204020203" charset="0"/>
              <a:cs typeface="Segoe UI" panose="020B0502040204020203" charset="0"/>
            </a:endParaRPr>
          </a:p>
          <a:p>
            <a:pPr marL="0" indent="0">
              <a:buClrTx/>
              <a:buSzTx/>
              <a:buFontTx/>
              <a:buNone/>
            </a:pPr>
            <a:r>
              <a:rPr lang="en-US" altLang="zh-CN" sz="1800">
                <a:solidFill>
                  <a:schemeClr val="tx1">
                    <a:lumMod val="50000"/>
                    <a:lumOff val="50000"/>
                  </a:schemeClr>
                </a:solidFill>
                <a:latin typeface="Segoe UI" panose="020B0502040204020203" charset="0"/>
                <a:cs typeface="Segoe UI" panose="020B0502040204020203" charset="0"/>
              </a:rPr>
              <a:t>//ie</a:t>
            </a:r>
            <a:r>
              <a:rPr lang="ro-RO" altLang="en-US" sz="1800">
                <a:solidFill>
                  <a:schemeClr val="tx1">
                    <a:lumMod val="50000"/>
                    <a:lumOff val="50000"/>
                  </a:schemeClr>
                </a:solidFill>
                <a:latin typeface="Segoe UI" panose="020B0502040204020203" charset="0"/>
                <a:cs typeface="Segoe UI" panose="020B0502040204020203" charset="0"/>
              </a:rPr>
              <a:t>ş</a:t>
            </a:r>
            <a:r>
              <a:rPr lang="en-US" altLang="zh-CN" sz="1800">
                <a:solidFill>
                  <a:schemeClr val="tx1">
                    <a:lumMod val="50000"/>
                    <a:lumOff val="50000"/>
                  </a:schemeClr>
                </a:solidFill>
                <a:latin typeface="Segoe UI" panose="020B0502040204020203" charset="0"/>
                <a:cs typeface="Segoe UI" panose="020B0502040204020203" charset="0"/>
              </a:rPr>
              <a:t>ire ro</a:t>
            </a:r>
            <a:r>
              <a:rPr lang="ro-RO" altLang="en-US" sz="1800">
                <a:solidFill>
                  <a:schemeClr val="tx1">
                    <a:lumMod val="50000"/>
                    <a:lumOff val="50000"/>
                  </a:schemeClr>
                </a:solidFill>
                <a:latin typeface="Segoe UI" panose="020B0502040204020203" charset="0"/>
                <a:cs typeface="Segoe UI" panose="020B0502040204020203" charset="0"/>
              </a:rPr>
              <a:t>ş</a:t>
            </a:r>
            <a:r>
              <a:rPr lang="en-US" altLang="zh-CN" sz="1800">
                <a:solidFill>
                  <a:schemeClr val="tx1">
                    <a:lumMod val="50000"/>
                    <a:lumOff val="50000"/>
                  </a:schemeClr>
                </a:solidFill>
                <a:latin typeface="Segoe UI" panose="020B0502040204020203" charset="0"/>
                <a:cs typeface="Segoe UI" panose="020B0502040204020203" charset="0"/>
              </a:rPr>
              <a:t>u </a:t>
            </a:r>
            <a:endParaRPr lang="en-US" altLang="zh-CN" sz="1800">
              <a:solidFill>
                <a:schemeClr val="tx1">
                  <a:lumMod val="50000"/>
                  <a:lumOff val="50000"/>
                </a:schemeClr>
              </a:solidFill>
              <a:latin typeface="Segoe UI" panose="020B0502040204020203" charset="0"/>
              <a:cs typeface="Segoe UI" panose="020B0502040204020203" charset="0"/>
            </a:endParaRPr>
          </a:p>
          <a:p>
            <a:pPr marL="0" indent="0">
              <a:buClrTx/>
              <a:buSzTx/>
              <a:buFontTx/>
              <a:buNone/>
            </a:pPr>
            <a:r>
              <a:rPr lang="en-US" altLang="zh-CN" sz="1800">
                <a:solidFill>
                  <a:schemeClr val="tx1">
                    <a:lumMod val="50000"/>
                    <a:lumOff val="50000"/>
                  </a:schemeClr>
                </a:solidFill>
                <a:latin typeface="Segoe UI" panose="020B0502040204020203" charset="0"/>
                <a:cs typeface="Segoe UI" panose="020B0502040204020203" charset="0"/>
              </a:rPr>
              <a:t>//ie</a:t>
            </a:r>
            <a:r>
              <a:rPr lang="ro-RO" altLang="en-US" sz="1800">
                <a:solidFill>
                  <a:schemeClr val="tx1">
                    <a:lumMod val="50000"/>
                    <a:lumOff val="50000"/>
                  </a:schemeClr>
                </a:solidFill>
                <a:latin typeface="Segoe UI" panose="020B0502040204020203" charset="0"/>
                <a:cs typeface="Segoe UI" panose="020B0502040204020203" charset="0"/>
              </a:rPr>
              <a:t>ş</a:t>
            </a:r>
            <a:r>
              <a:rPr lang="en-US" altLang="zh-CN" sz="1800">
                <a:solidFill>
                  <a:schemeClr val="tx1">
                    <a:lumMod val="50000"/>
                    <a:lumOff val="50000"/>
                  </a:schemeClr>
                </a:solidFill>
                <a:latin typeface="Segoe UI" panose="020B0502040204020203" charset="0"/>
                <a:cs typeface="Segoe UI" panose="020B0502040204020203" charset="0"/>
              </a:rPr>
              <a:t>ire albastru</a:t>
            </a:r>
            <a:endParaRPr lang="en-US" altLang="zh-CN" sz="1800">
              <a:solidFill>
                <a:schemeClr val="tx1">
                  <a:lumMod val="50000"/>
                  <a:lumOff val="50000"/>
                </a:schemeClr>
              </a:solidFill>
              <a:latin typeface="Segoe UI" panose="020B0502040204020203" charset="0"/>
              <a:cs typeface="Segoe UI" panose="020B0502040204020203"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04495" y="4879975"/>
            <a:ext cx="1939925" cy="499745"/>
          </a:xfrm>
        </p:spPr>
        <p:txBody>
          <a:bodyPr/>
          <a:p>
            <a:pPr algn="l" fontAlgn="base"/>
            <a:r>
              <a:rPr lang="en-US" sz="2400" strike="noStrike" noProof="1">
                <a:latin typeface="Gungsuh" panose="02030600000101010101" charset="-127"/>
                <a:ea typeface="Gungsuh" panose="02030600000101010101" charset="-127"/>
              </a:rPr>
              <a:t>Main:</a:t>
            </a:r>
            <a:endParaRPr lang="en-US" sz="2400" strike="noStrike" noProof="1">
              <a:latin typeface="Gungsuh" panose="02030600000101010101" charset="-127"/>
              <a:ea typeface="Gungsuh" panose="02030600000101010101" charset="-127"/>
            </a:endParaRPr>
          </a:p>
        </p:txBody>
      </p:sp>
      <p:sp>
        <p:nvSpPr>
          <p:cNvPr id="25602" name="Content Placeholder 2"/>
          <p:cNvSpPr>
            <a:spLocks noGrp="1"/>
          </p:cNvSpPr>
          <p:nvPr>
            <p:ph sz="half" idx="1"/>
          </p:nvPr>
        </p:nvSpPr>
        <p:spPr>
          <a:xfrm>
            <a:off x="260350" y="5528310"/>
            <a:ext cx="2522220" cy="3194685"/>
          </a:xfrm>
        </p:spPr>
        <p:txBody>
          <a:bodyPr anchor="t" anchorCtr="0"/>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int main(){</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timer0_init();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buzzer_init();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button_int();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LEDs_init();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interrupt_init();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while(1){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rPr>
              <a:t>}</a:t>
            </a:r>
            <a:endParaRPr lang="en-US" altLang="zh-CN">
              <a:solidFill>
                <a:schemeClr val="tx1">
                  <a:lumMod val="65000"/>
                  <a:lumOff val="35000"/>
                </a:schemeClr>
              </a:solidFill>
              <a:latin typeface="Segoe UI" panose="020B0502040204020203" charset="0"/>
              <a:cs typeface="Segoe UI" panose="020B0502040204020203" charset="0"/>
            </a:endParaRPr>
          </a:p>
        </p:txBody>
      </p:sp>
      <p:sp>
        <p:nvSpPr>
          <p:cNvPr id="3" name="Title 1"/>
          <p:cNvSpPr>
            <a:spLocks noGrp="1"/>
          </p:cNvSpPr>
          <p:nvPr/>
        </p:nvSpPr>
        <p:spPr>
          <a:xfrm>
            <a:off x="260985" y="199390"/>
            <a:ext cx="3864610" cy="504190"/>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algn="l" fontAlgn="base"/>
            <a:r>
              <a:rPr lang="en-US" sz="2400" strike="noStrike" noProof="1">
                <a:solidFill>
                  <a:schemeClr val="tx1">
                    <a:lumMod val="65000"/>
                    <a:lumOff val="35000"/>
                  </a:schemeClr>
                </a:solidFill>
                <a:latin typeface="Gungsuh" panose="02030600000101010101" charset="-127"/>
                <a:ea typeface="Gungsuh" panose="02030600000101010101" charset="-127"/>
              </a:rPr>
              <a:t>Variabile globale:</a:t>
            </a:r>
            <a:endParaRPr lang="en-US" sz="2400" strike="noStrike" noProof="1">
              <a:solidFill>
                <a:schemeClr val="tx1">
                  <a:lumMod val="65000"/>
                  <a:lumOff val="35000"/>
                </a:schemeClr>
              </a:solidFill>
              <a:latin typeface="Gungsuh" panose="02030600000101010101" charset="-127"/>
              <a:ea typeface="Gungsuh" panose="02030600000101010101" charset="-127"/>
            </a:endParaRPr>
          </a:p>
        </p:txBody>
      </p:sp>
      <p:sp>
        <p:nvSpPr>
          <p:cNvPr id="26626" name="Content Placeholder 2"/>
          <p:cNvSpPr>
            <a:spLocks noGrp="1"/>
          </p:cNvSpPr>
          <p:nvPr/>
        </p:nvSpPr>
        <p:spPr>
          <a:xfrm>
            <a:off x="260985" y="703580"/>
            <a:ext cx="6450965" cy="4675505"/>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gn="just">
              <a:lnSpc>
                <a:spcPct val="90000"/>
              </a:lnSpc>
              <a:buClrTx/>
              <a:buSzTx/>
              <a:buFont typeface="Arial" panose="020B0604020202020204" pitchFamily="34" charset="0"/>
              <a:buNone/>
            </a:pPr>
            <a:r>
              <a:rPr lang="en-US" altLang="zh-CN">
                <a:solidFill>
                  <a:schemeClr val="tx1">
                    <a:lumMod val="65000"/>
                    <a:lumOff val="35000"/>
                  </a:schemeClr>
                </a:solidFill>
                <a:latin typeface="Segoe UI" panose="020B0502040204020203" charset="0"/>
                <a:cs typeface="Segoe UI" panose="020B0502040204020203" charset="0"/>
              </a:rPr>
              <a:t>1. Totalitatea notelor pe care le vom folosi ( ex: float C4 =  261.63;);</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gn="just">
              <a:lnSpc>
                <a:spcPct val="90000"/>
              </a:lnSpc>
              <a:buClrTx/>
              <a:buSzTx/>
              <a:buFont typeface="Arial" panose="020B0604020202020204" pitchFamily="34" charset="0"/>
              <a:buNone/>
            </a:pPr>
            <a:r>
              <a:rPr lang="en-US" altLang="zh-CN">
                <a:solidFill>
                  <a:schemeClr val="tx1">
                    <a:lumMod val="65000"/>
                    <a:lumOff val="35000"/>
                  </a:schemeClr>
                </a:solidFill>
                <a:latin typeface="Segoe UI" panose="020B0502040204020203" charset="0"/>
                <a:cs typeface="Segoe UI" panose="020B0502040204020203" charset="0"/>
              </a:rPr>
              <a:t>2. Tempoul pentru melodii</a:t>
            </a:r>
            <a:r>
              <a:rPr lang="ro-RO" altLang="en-US">
                <a:solidFill>
                  <a:schemeClr val="tx1">
                    <a:lumMod val="65000"/>
                    <a:lumOff val="35000"/>
                  </a:schemeClr>
                </a:solidFill>
                <a:latin typeface="Segoe UI" panose="020B0502040204020203" charset="0"/>
                <a:cs typeface="Segoe UI" panose="020B0502040204020203" charset="0"/>
              </a:rPr>
              <a:t> </a:t>
            </a:r>
            <a:r>
              <a:rPr lang="en-US" altLang="zh-CN">
                <a:solidFill>
                  <a:schemeClr val="tx1">
                    <a:lumMod val="65000"/>
                    <a:lumOff val="35000"/>
                  </a:schemeClr>
                </a:solidFill>
                <a:latin typeface="Segoe UI" panose="020B0502040204020203" charset="0"/>
                <a:cs typeface="Segoe UI" panose="020B0502040204020203" charset="0"/>
              </a:rPr>
              <a:t>(int sec;);</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gn="just">
              <a:lnSpc>
                <a:spcPct val="90000"/>
              </a:lnSpc>
              <a:buClrTx/>
              <a:buSzTx/>
              <a:buFont typeface="Arial" panose="020B0604020202020204" pitchFamily="34" charset="0"/>
              <a:buNone/>
            </a:pPr>
            <a:r>
              <a:rPr lang="en-US" altLang="zh-CN">
                <a:solidFill>
                  <a:schemeClr val="tx1">
                    <a:lumMod val="65000"/>
                    <a:lumOff val="35000"/>
                  </a:schemeClr>
                </a:solidFill>
                <a:latin typeface="Segoe UI" panose="020B0502040204020203" charset="0"/>
                <a:cs typeface="Segoe UI" panose="020B0502040204020203" charset="0"/>
              </a:rPr>
              <a:t>3.</a:t>
            </a:r>
            <a:r>
              <a:rPr lang="ro-RO" altLang="en-US">
                <a:solidFill>
                  <a:schemeClr val="tx1">
                    <a:lumMod val="65000"/>
                    <a:lumOff val="35000"/>
                  </a:schemeClr>
                </a:solidFill>
                <a:latin typeface="Segoe UI" panose="020B0502040204020203" charset="0"/>
                <a:cs typeface="Segoe UI" panose="020B0502040204020203" charset="0"/>
              </a:rPr>
              <a:t> </a:t>
            </a:r>
            <a:r>
              <a:rPr lang="en-US" altLang="zh-CN">
                <a:solidFill>
                  <a:schemeClr val="tx1">
                    <a:lumMod val="65000"/>
                    <a:lumOff val="35000"/>
                  </a:schemeClr>
                </a:solidFill>
                <a:latin typeface="Segoe UI" panose="020B0502040204020203" charset="0"/>
                <a:cs typeface="Segoe UI" panose="020B0502040204020203" charset="0"/>
              </a:rPr>
              <a:t>Vectorii ce con</a:t>
            </a:r>
            <a:r>
              <a:rPr lang="ro-RO" altLang="en-US">
                <a:solidFill>
                  <a:schemeClr val="tx1">
                    <a:lumMod val="65000"/>
                    <a:lumOff val="35000"/>
                  </a:schemeClr>
                </a:solidFill>
                <a:latin typeface="Segoe UI" panose="020B0502040204020203" charset="0"/>
                <a:cs typeface="Segoe UI" panose="020B0502040204020203" charset="0"/>
              </a:rPr>
              <a:t>ţ</a:t>
            </a:r>
            <a:r>
              <a:rPr lang="en-US" altLang="zh-CN">
                <a:solidFill>
                  <a:schemeClr val="tx1">
                    <a:lumMod val="65000"/>
                    <a:lumOff val="35000"/>
                  </a:schemeClr>
                </a:solidFill>
                <a:latin typeface="Segoe UI" panose="020B0502040204020203" charset="0"/>
                <a:cs typeface="Segoe UI" panose="020B0502040204020203" charset="0"/>
              </a:rPr>
              <a:t>in notele </a:t>
            </a:r>
            <a:r>
              <a:rPr lang="ro-RO" altLang="en-US">
                <a:solidFill>
                  <a:schemeClr val="tx1">
                    <a:lumMod val="65000"/>
                    <a:lumOff val="35000"/>
                  </a:schemeClr>
                </a:solidFill>
                <a:latin typeface="Segoe UI" panose="020B0502040204020203" charset="0"/>
                <a:cs typeface="Segoe UI" panose="020B0502040204020203" charset="0"/>
              </a:rPr>
              <a:t>î</a:t>
            </a:r>
            <a:r>
              <a:rPr lang="en-US" altLang="zh-CN">
                <a:solidFill>
                  <a:schemeClr val="tx1">
                    <a:lumMod val="65000"/>
                    <a:lumOff val="35000"/>
                  </a:schemeClr>
                </a:solidFill>
                <a:latin typeface="Segoe UI" panose="020B0502040204020203" charset="0"/>
                <a:cs typeface="Segoe UI" panose="020B0502040204020203" charset="0"/>
              </a:rPr>
              <a:t>n ordine </a:t>
            </a:r>
            <a:r>
              <a:rPr lang="ro-RO" altLang="en-US">
                <a:solidFill>
                  <a:schemeClr val="tx1">
                    <a:lumMod val="65000"/>
                    <a:lumOff val="35000"/>
                  </a:schemeClr>
                </a:solidFill>
                <a:latin typeface="Segoe UI" panose="020B0502040204020203" charset="0"/>
                <a:cs typeface="Segoe UI" panose="020B0502040204020203" charset="0"/>
              </a:rPr>
              <a:t>ş</a:t>
            </a:r>
            <a:r>
              <a:rPr lang="en-US" altLang="zh-CN">
                <a:solidFill>
                  <a:schemeClr val="tx1">
                    <a:lumMod val="65000"/>
                    <a:lumOff val="35000"/>
                  </a:schemeClr>
                </a:solidFill>
                <a:latin typeface="Segoe UI" panose="020B0502040204020203" charset="0"/>
                <a:cs typeface="Segoe UI" panose="020B0502040204020203" charset="0"/>
              </a:rPr>
              <a:t>i cei ce con</a:t>
            </a:r>
            <a:r>
              <a:rPr lang="ro-RO" altLang="en-US">
                <a:solidFill>
                  <a:schemeClr val="tx1">
                    <a:lumMod val="65000"/>
                    <a:lumOff val="35000"/>
                  </a:schemeClr>
                </a:solidFill>
                <a:latin typeface="Segoe UI" panose="020B0502040204020203" charset="0"/>
                <a:cs typeface="Segoe UI" panose="020B0502040204020203" charset="0"/>
              </a:rPr>
              <a:t>ţ</a:t>
            </a:r>
            <a:r>
              <a:rPr lang="en-US" altLang="zh-CN">
                <a:solidFill>
                  <a:schemeClr val="tx1">
                    <a:lumMod val="65000"/>
                    <a:lumOff val="35000"/>
                  </a:schemeClr>
                </a:solidFill>
                <a:latin typeface="Segoe UI" panose="020B0502040204020203" charset="0"/>
                <a:cs typeface="Segoe UI" panose="020B0502040204020203" charset="0"/>
              </a:rPr>
              <a:t>in timpul necesar fiec</a:t>
            </a:r>
            <a:r>
              <a:rPr lang="ro-RO" altLang="en-US">
                <a:solidFill>
                  <a:schemeClr val="tx1">
                    <a:lumMod val="65000"/>
                    <a:lumOff val="35000"/>
                  </a:schemeClr>
                </a:solidFill>
                <a:latin typeface="Segoe UI" panose="020B0502040204020203" charset="0"/>
                <a:cs typeface="Segoe UI" panose="020B0502040204020203" charset="0"/>
              </a:rPr>
              <a:t>ă</a:t>
            </a:r>
            <a:r>
              <a:rPr lang="en-US" altLang="zh-CN">
                <a:solidFill>
                  <a:schemeClr val="tx1">
                    <a:lumMod val="65000"/>
                    <a:lumOff val="35000"/>
                  </a:schemeClr>
                </a:solidFill>
                <a:latin typeface="Segoe UI" panose="020B0502040204020203" charset="0"/>
                <a:cs typeface="Segoe UI" panose="020B0502040204020203" charset="0"/>
              </a:rPr>
              <a:t>rei note </a:t>
            </a:r>
            <a:r>
              <a:rPr lang="ro-RO" altLang="en-US">
                <a:solidFill>
                  <a:schemeClr val="tx1">
                    <a:lumMod val="65000"/>
                    <a:lumOff val="35000"/>
                  </a:schemeClr>
                </a:solidFill>
                <a:latin typeface="Segoe UI" panose="020B0502040204020203" charset="0"/>
                <a:cs typeface="Segoe UI" panose="020B0502040204020203" charset="0"/>
              </a:rPr>
              <a:t>î</a:t>
            </a:r>
            <a:r>
              <a:rPr lang="en-US" altLang="zh-CN">
                <a:solidFill>
                  <a:schemeClr val="tx1">
                    <a:lumMod val="65000"/>
                    <a:lumOff val="35000"/>
                  </a:schemeClr>
                </a:solidFill>
                <a:latin typeface="Segoe UI" panose="020B0502040204020203" charset="0"/>
                <a:cs typeface="Segoe UI" panose="020B0502040204020203" charset="0"/>
              </a:rPr>
              <a:t>n func</a:t>
            </a:r>
            <a:r>
              <a:rPr lang="ro-RO" altLang="en-US">
                <a:solidFill>
                  <a:schemeClr val="tx1">
                    <a:lumMod val="65000"/>
                    <a:lumOff val="35000"/>
                  </a:schemeClr>
                </a:solidFill>
                <a:latin typeface="Segoe UI" panose="020B0502040204020203" charset="0"/>
                <a:cs typeface="Segoe UI" panose="020B0502040204020203" charset="0"/>
              </a:rPr>
              <a:t>ţ</a:t>
            </a:r>
            <a:r>
              <a:rPr lang="en-US" altLang="zh-CN">
                <a:solidFill>
                  <a:schemeClr val="tx1">
                    <a:lumMod val="65000"/>
                    <a:lumOff val="35000"/>
                  </a:schemeClr>
                </a:solidFill>
                <a:latin typeface="Segoe UI" panose="020B0502040204020203" charset="0"/>
                <a:cs typeface="Segoe UI" panose="020B0502040204020203" charset="0"/>
              </a:rPr>
              <a:t>ie de tempoul melodiei; </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gn="just">
              <a:lnSpc>
                <a:spcPct val="9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sym typeface="+mn-ea"/>
              </a:rPr>
              <a:t>4. </a:t>
            </a:r>
            <a:r>
              <a:rPr lang="ro-RO" altLang="en-US">
                <a:solidFill>
                  <a:schemeClr val="tx1">
                    <a:lumMod val="65000"/>
                    <a:lumOff val="35000"/>
                  </a:schemeClr>
                </a:solidFill>
                <a:latin typeface="Segoe UI" panose="020B0502040204020203" charset="0"/>
                <a:cs typeface="Segoe UI" panose="020B0502040204020203" charset="0"/>
                <a:sym typeface="+mn-ea"/>
              </a:rPr>
              <a:t>M</a:t>
            </a:r>
            <a:r>
              <a:rPr lang="en-US" altLang="zh-CN">
                <a:solidFill>
                  <a:schemeClr val="tx1">
                    <a:lumMod val="65000"/>
                    <a:lumOff val="35000"/>
                  </a:schemeClr>
                </a:solidFill>
                <a:latin typeface="Segoe UI" panose="020B0502040204020203" charset="0"/>
                <a:cs typeface="Segoe UI" panose="020B0502040204020203" charset="0"/>
                <a:sym typeface="+mn-ea"/>
              </a:rPr>
              <a:t>ilisecundele(long int ms = 0;), contorul pentru vectorul de melodii(int i =0;) </a:t>
            </a:r>
            <a:r>
              <a:rPr lang="ro-RO" altLang="en-US">
                <a:solidFill>
                  <a:schemeClr val="tx1">
                    <a:lumMod val="65000"/>
                    <a:lumOff val="35000"/>
                  </a:schemeClr>
                </a:solidFill>
                <a:latin typeface="Segoe UI" panose="020B0502040204020203" charset="0"/>
                <a:cs typeface="Segoe UI" panose="020B0502040204020203" charset="0"/>
                <a:sym typeface="+mn-ea"/>
              </a:rPr>
              <a:t>ş</a:t>
            </a:r>
            <a:r>
              <a:rPr lang="en-US" altLang="zh-CN">
                <a:solidFill>
                  <a:schemeClr val="tx1">
                    <a:lumMod val="65000"/>
                    <a:lumOff val="35000"/>
                  </a:schemeClr>
                </a:solidFill>
                <a:latin typeface="Segoe UI" panose="020B0502040204020203" charset="0"/>
                <a:cs typeface="Segoe UI" panose="020B0502040204020203" charset="0"/>
                <a:sym typeface="+mn-ea"/>
              </a:rPr>
              <a:t>i variabila TOP folosit</a:t>
            </a:r>
            <a:r>
              <a:rPr lang="ro-RO" altLang="en-US">
                <a:solidFill>
                  <a:schemeClr val="tx1">
                    <a:lumMod val="65000"/>
                    <a:lumOff val="35000"/>
                  </a:schemeClr>
                </a:solidFill>
                <a:latin typeface="Segoe UI" panose="020B0502040204020203" charset="0"/>
                <a:cs typeface="Segoe UI" panose="020B0502040204020203" charset="0"/>
                <a:sym typeface="+mn-ea"/>
              </a:rPr>
              <a:t>ă</a:t>
            </a:r>
            <a:r>
              <a:rPr lang="en-US" altLang="zh-CN">
                <a:solidFill>
                  <a:schemeClr val="tx1">
                    <a:lumMod val="65000"/>
                    <a:lumOff val="35000"/>
                  </a:schemeClr>
                </a:solidFill>
                <a:latin typeface="Segoe UI" panose="020B0502040204020203" charset="0"/>
                <a:cs typeface="Segoe UI" panose="020B0502040204020203" charset="0"/>
                <a:sym typeface="+mn-ea"/>
              </a:rPr>
              <a:t> la frecven</a:t>
            </a:r>
            <a:r>
              <a:rPr lang="ro-RO" altLang="en-US">
                <a:solidFill>
                  <a:schemeClr val="tx1">
                    <a:lumMod val="65000"/>
                    <a:lumOff val="35000"/>
                  </a:schemeClr>
                </a:solidFill>
                <a:latin typeface="Segoe UI" panose="020B0502040204020203" charset="0"/>
                <a:cs typeface="Segoe UI" panose="020B0502040204020203" charset="0"/>
                <a:sym typeface="+mn-ea"/>
              </a:rPr>
              <a:t>ţă</a:t>
            </a:r>
            <a:r>
              <a:rPr lang="en-US" altLang="zh-CN">
                <a:solidFill>
                  <a:schemeClr val="tx1">
                    <a:lumMod val="65000"/>
                    <a:lumOff val="35000"/>
                  </a:schemeClr>
                </a:solidFill>
                <a:latin typeface="Segoe UI" panose="020B0502040204020203" charset="0"/>
                <a:cs typeface="Segoe UI" panose="020B0502040204020203" charset="0"/>
                <a:sym typeface="+mn-ea"/>
              </a:rPr>
              <a:t>(long int TOP;);</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gn="just">
              <a:lnSpc>
                <a:spcPct val="90000"/>
              </a:lnSpc>
              <a:buClrTx/>
              <a:buSzTx/>
              <a:buFontTx/>
              <a:buNone/>
            </a:pPr>
            <a:r>
              <a:rPr lang="en-US" altLang="zh-CN">
                <a:solidFill>
                  <a:schemeClr val="tx1">
                    <a:lumMod val="65000"/>
                    <a:lumOff val="35000"/>
                  </a:schemeClr>
                </a:solidFill>
                <a:latin typeface="Segoe UI" panose="020B0502040204020203" charset="0"/>
                <a:cs typeface="Segoe UI" panose="020B0502040204020203" charset="0"/>
                <a:sym typeface="+mn-ea"/>
              </a:rPr>
              <a:t>5.Contorul folosit pentru schimbarea melodiilor (int contor= -1;).</a:t>
            </a:r>
            <a:endParaRPr lang="en-US" altLang="zh-CN">
              <a:solidFill>
                <a:schemeClr val="tx1">
                  <a:lumMod val="65000"/>
                  <a:lumOff val="35000"/>
                </a:schemeClr>
              </a:solidFill>
              <a:latin typeface="Segoe UI" panose="020B0502040204020203" charset="0"/>
              <a:cs typeface="Segoe UI" panose="020B0502040204020203" charset="0"/>
            </a:endParaRPr>
          </a:p>
          <a:p>
            <a:pPr marL="0" indent="0" algn="just">
              <a:lnSpc>
                <a:spcPct val="90000"/>
              </a:lnSpc>
              <a:buClrTx/>
              <a:buSzTx/>
              <a:buFontTx/>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gn="just">
              <a:lnSpc>
                <a:spcPct val="90000"/>
              </a:lnSpc>
              <a:buClrTx/>
              <a:buSzTx/>
              <a:buFont typeface="Arial" panose="020B0604020202020204" pitchFamily="34" charset="0"/>
              <a:buNone/>
            </a:pPr>
            <a:endParaRPr lang="en-US" altLang="zh-CN">
              <a:solidFill>
                <a:schemeClr val="tx1">
                  <a:lumMod val="65000"/>
                  <a:lumOff val="35000"/>
                </a:schemeClr>
              </a:solidFill>
              <a:latin typeface="Segoe UI" panose="020B0502040204020203" charset="0"/>
              <a:cs typeface="Segoe UI" panose="020B0502040204020203" charset="0"/>
            </a:endParaRPr>
          </a:p>
          <a:p>
            <a:pPr marL="0" indent="0" algn="just">
              <a:lnSpc>
                <a:spcPct val="90000"/>
              </a:lnSpc>
              <a:buClrTx/>
              <a:buSzTx/>
              <a:buFont typeface="Arial" panose="020B0604020202020204" pitchFamily="34" charset="0"/>
              <a:buNone/>
            </a:pPr>
            <a:endParaRPr lang="en-US" altLang="zh-CN">
              <a:solidFill>
                <a:schemeClr val="tx1">
                  <a:lumMod val="65000"/>
                  <a:lumOff val="35000"/>
                </a:schemeClr>
              </a:solidFill>
              <a:latin typeface="Segoe UI" panose="020B0502040204020203" charset="0"/>
              <a:cs typeface="Segoe UI" panose="020B0502040204020203" charset="0"/>
            </a:endParaRPr>
          </a:p>
        </p:txBody>
      </p:sp>
      <p:sp>
        <p:nvSpPr>
          <p:cNvPr id="5" name="Title 1"/>
          <p:cNvSpPr>
            <a:spLocks noGrp="1"/>
          </p:cNvSpPr>
          <p:nvPr/>
        </p:nvSpPr>
        <p:spPr>
          <a:xfrm>
            <a:off x="2997200" y="4784725"/>
            <a:ext cx="2357120" cy="743585"/>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lang="ro-RO" altLang="en-US" sz="2400" strike="noStrike" noProof="1">
                <a:solidFill>
                  <a:schemeClr val="tx1">
                    <a:lumMod val="65000"/>
                    <a:lumOff val="35000"/>
                  </a:schemeClr>
                </a:solidFill>
                <a:latin typeface="Gungsuh" panose="02030600000101010101" charset="-127"/>
                <a:ea typeface="Gungsuh" panose="02030600000101010101" charset="-127"/>
              </a:rPr>
              <a:t>Î</a:t>
            </a:r>
            <a:r>
              <a:rPr lang="en-US" sz="2400" strike="noStrike" noProof="1">
                <a:solidFill>
                  <a:schemeClr val="tx1">
                    <a:lumMod val="65000"/>
                    <a:lumOff val="35000"/>
                  </a:schemeClr>
                </a:solidFill>
                <a:latin typeface="Gungsuh" panose="02030600000101010101" charset="-127"/>
                <a:ea typeface="Gungsuh" panose="02030600000101010101" charset="-127"/>
              </a:rPr>
              <a:t>ntreruperi:</a:t>
            </a:r>
            <a:endParaRPr lang="en-US" sz="2400" strike="noStrike" noProof="1">
              <a:solidFill>
                <a:schemeClr val="tx1">
                  <a:lumMod val="65000"/>
                  <a:lumOff val="35000"/>
                </a:schemeClr>
              </a:solidFill>
              <a:latin typeface="Gungsuh" panose="02030600000101010101" charset="-127"/>
              <a:ea typeface="Gungsuh" panose="02030600000101010101" charset="-127"/>
            </a:endParaRPr>
          </a:p>
        </p:txBody>
      </p:sp>
      <p:sp>
        <p:nvSpPr>
          <p:cNvPr id="6" name="Text Box 5"/>
          <p:cNvSpPr txBox="1"/>
          <p:nvPr/>
        </p:nvSpPr>
        <p:spPr>
          <a:xfrm>
            <a:off x="2997200" y="5527675"/>
            <a:ext cx="2540000" cy="2155825"/>
          </a:xfrm>
          <a:prstGeom prst="rect">
            <a:avLst/>
          </a:prstGeom>
          <a:noFill/>
        </p:spPr>
        <p:txBody>
          <a:bodyPr wrap="square" rtlCol="0" anchor="t">
            <a:spAutoFit/>
          </a:bodyPr>
          <a:p>
            <a:pPr marL="0" indent="0">
              <a:lnSpc>
                <a:spcPct val="8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ISR(INT0_vect){</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  contor++;</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  i=0;</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  ms=0;</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  if(contor==3)</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      contor=0;</a:t>
            </a:r>
            <a:endParaRPr lang="en-US" altLang="zh-CN" sz="2400">
              <a:solidFill>
                <a:schemeClr val="tx1">
                  <a:lumMod val="65000"/>
                  <a:lumOff val="35000"/>
                </a:schemeClr>
              </a:solidFill>
              <a:latin typeface="Segoe UI" panose="020B0502040204020203" charset="0"/>
              <a:cs typeface="Segoe UI" panose="020B0502040204020203" charset="0"/>
            </a:endParaRPr>
          </a:p>
          <a:p>
            <a:pPr marL="0" indent="0">
              <a:lnSpc>
                <a:spcPct val="80000"/>
              </a:lnSpc>
              <a:buClrTx/>
              <a:buSzTx/>
              <a:buFontTx/>
              <a:buNone/>
            </a:pPr>
            <a:r>
              <a:rPr lang="en-US" altLang="zh-CN" sz="2400">
                <a:solidFill>
                  <a:schemeClr val="tx1">
                    <a:lumMod val="65000"/>
                    <a:lumOff val="35000"/>
                  </a:schemeClr>
                </a:solidFill>
                <a:latin typeface="Segoe UI" panose="020B0502040204020203" charset="0"/>
                <a:cs typeface="Segoe UI" panose="020B0502040204020203" charset="0"/>
                <a:sym typeface="+mn-ea"/>
              </a:rPr>
              <a:t>}      </a:t>
            </a:r>
            <a:endParaRPr lang="en-US" altLang="zh-CN" sz="2400">
              <a:solidFill>
                <a:schemeClr val="tx1">
                  <a:lumMod val="65000"/>
                  <a:lumOff val="35000"/>
                </a:schemeClr>
              </a:solidFill>
              <a:latin typeface="Segoe UI" panose="020B0502040204020203" charset="0"/>
              <a:cs typeface="Segoe UI" panose="020B0502040204020203" charset="0"/>
              <a:sym typeface="+mn-ea"/>
            </a:endParaRPr>
          </a:p>
        </p:txBody>
      </p:sp>
      <p:sp>
        <p:nvSpPr>
          <p:cNvPr id="7" name="Text Box 6"/>
          <p:cNvSpPr txBox="1"/>
          <p:nvPr/>
        </p:nvSpPr>
        <p:spPr>
          <a:xfrm>
            <a:off x="3140710" y="7327900"/>
            <a:ext cx="3176905" cy="1938020"/>
          </a:xfrm>
          <a:prstGeom prst="rect">
            <a:avLst/>
          </a:prstGeom>
          <a:noFill/>
        </p:spPr>
        <p:txBody>
          <a:bodyPr wrap="square" rtlCol="0" anchor="t">
            <a:spAutoFit/>
          </a:bodyPr>
          <a:p>
            <a:pPr marL="0" indent="0" algn="just">
              <a:buClrTx/>
              <a:buSzTx/>
              <a:buFontTx/>
              <a:buNone/>
            </a:pPr>
            <a:r>
              <a:rPr lang="en-US" altLang="zh-CN" sz="2400">
                <a:solidFill>
                  <a:schemeClr val="tx1">
                    <a:lumMod val="50000"/>
                    <a:lumOff val="50000"/>
                  </a:schemeClr>
                </a:solidFill>
                <a:latin typeface="Segoe UI" panose="020B0502040204020203" charset="0"/>
                <a:cs typeface="Segoe UI" panose="020B0502040204020203" charset="0"/>
                <a:sym typeface="+mn-ea"/>
              </a:rPr>
              <a:t>//Se activeaz</a:t>
            </a:r>
            <a:r>
              <a:rPr lang="ro-RO" altLang="en-US" sz="2400">
                <a:solidFill>
                  <a:schemeClr val="tx1">
                    <a:lumMod val="50000"/>
                    <a:lumOff val="50000"/>
                  </a:schemeClr>
                </a:solidFill>
                <a:latin typeface="Segoe UI" panose="020B0502040204020203" charset="0"/>
                <a:cs typeface="Segoe UI" panose="020B0502040204020203" charset="0"/>
                <a:sym typeface="+mn-ea"/>
              </a:rPr>
              <a:t>ă</a:t>
            </a:r>
            <a:r>
              <a:rPr lang="en-US" altLang="zh-CN" sz="2400">
                <a:solidFill>
                  <a:schemeClr val="tx1">
                    <a:lumMod val="50000"/>
                    <a:lumOff val="50000"/>
                  </a:schemeClr>
                </a:solidFill>
                <a:latin typeface="Segoe UI" panose="020B0502040204020203" charset="0"/>
                <a:cs typeface="Segoe UI" panose="020B0502040204020203" charset="0"/>
                <a:sym typeface="+mn-ea"/>
              </a:rPr>
              <a:t> la ap</a:t>
            </a:r>
            <a:r>
              <a:rPr lang="ro-RO" altLang="en-US" sz="2400">
                <a:solidFill>
                  <a:schemeClr val="tx1">
                    <a:lumMod val="50000"/>
                    <a:lumOff val="50000"/>
                  </a:schemeClr>
                </a:solidFill>
                <a:latin typeface="Segoe UI" panose="020B0502040204020203" charset="0"/>
                <a:cs typeface="Segoe UI" panose="020B0502040204020203" charset="0"/>
                <a:sym typeface="+mn-ea"/>
              </a:rPr>
              <a:t>ă</a:t>
            </a:r>
            <a:r>
              <a:rPr lang="en-US" altLang="zh-CN" sz="2400">
                <a:solidFill>
                  <a:schemeClr val="tx1">
                    <a:lumMod val="50000"/>
                    <a:lumOff val="50000"/>
                  </a:schemeClr>
                </a:solidFill>
                <a:latin typeface="Segoe UI" panose="020B0502040204020203" charset="0"/>
                <a:cs typeface="Segoe UI" panose="020B0502040204020203" charset="0"/>
                <a:sym typeface="+mn-ea"/>
              </a:rPr>
              <a:t>sarea</a:t>
            </a:r>
            <a:r>
              <a:rPr lang="ro-RO" altLang="en-US" sz="2400">
                <a:solidFill>
                  <a:schemeClr val="tx1">
                    <a:lumMod val="50000"/>
                    <a:lumOff val="50000"/>
                  </a:schemeClr>
                </a:solidFill>
                <a:latin typeface="Segoe UI" panose="020B0502040204020203" charset="0"/>
                <a:cs typeface="Segoe UI" panose="020B0502040204020203" charset="0"/>
                <a:sym typeface="+mn-ea"/>
              </a:rPr>
              <a:t> </a:t>
            </a:r>
            <a:r>
              <a:rPr lang="en-US" altLang="zh-CN" sz="2400">
                <a:solidFill>
                  <a:schemeClr val="tx1">
                    <a:lumMod val="50000"/>
                    <a:lumOff val="50000"/>
                  </a:schemeClr>
                </a:solidFill>
                <a:latin typeface="Segoe UI" panose="020B0502040204020203" charset="0"/>
                <a:cs typeface="Segoe UI" panose="020B0502040204020203" charset="0"/>
                <a:sym typeface="+mn-ea"/>
              </a:rPr>
              <a:t>butonului (PD2) programul se opre</a:t>
            </a:r>
            <a:r>
              <a:rPr lang="ro-RO" altLang="en-US" sz="2400">
                <a:solidFill>
                  <a:schemeClr val="tx1">
                    <a:lumMod val="50000"/>
                    <a:lumOff val="50000"/>
                  </a:schemeClr>
                </a:solidFill>
                <a:latin typeface="Segoe UI" panose="020B0502040204020203" charset="0"/>
                <a:cs typeface="Segoe UI" panose="020B0502040204020203" charset="0"/>
                <a:sym typeface="+mn-ea"/>
              </a:rPr>
              <a:t>ş</a:t>
            </a:r>
            <a:r>
              <a:rPr lang="en-US" altLang="zh-CN" sz="2400">
                <a:solidFill>
                  <a:schemeClr val="tx1">
                    <a:lumMod val="50000"/>
                    <a:lumOff val="50000"/>
                  </a:schemeClr>
                </a:solidFill>
                <a:latin typeface="Segoe UI" panose="020B0502040204020203" charset="0"/>
                <a:cs typeface="Segoe UI" panose="020B0502040204020203" charset="0"/>
                <a:sym typeface="+mn-ea"/>
              </a:rPr>
              <a:t>te </a:t>
            </a:r>
            <a:r>
              <a:rPr lang="ro-RO" altLang="en-US" sz="2400">
                <a:solidFill>
                  <a:schemeClr val="tx1">
                    <a:lumMod val="50000"/>
                    <a:lumOff val="50000"/>
                  </a:schemeClr>
                </a:solidFill>
                <a:latin typeface="Segoe UI" panose="020B0502040204020203" charset="0"/>
                <a:cs typeface="Segoe UI" panose="020B0502040204020203" charset="0"/>
                <a:sym typeface="+mn-ea"/>
              </a:rPr>
              <a:t>ş</a:t>
            </a:r>
            <a:r>
              <a:rPr lang="en-US" altLang="zh-CN" sz="2400">
                <a:solidFill>
                  <a:schemeClr val="tx1">
                    <a:lumMod val="50000"/>
                    <a:lumOff val="50000"/>
                  </a:schemeClr>
                </a:solidFill>
                <a:latin typeface="Segoe UI" panose="020B0502040204020203" charset="0"/>
                <a:cs typeface="Segoe UI" panose="020B0502040204020203" charset="0"/>
                <a:sym typeface="+mn-ea"/>
              </a:rPr>
              <a:t>i execut</a:t>
            </a:r>
            <a:r>
              <a:rPr lang="ro-RO" altLang="en-US" sz="2400">
                <a:solidFill>
                  <a:schemeClr val="tx1">
                    <a:lumMod val="50000"/>
                    <a:lumOff val="50000"/>
                  </a:schemeClr>
                </a:solidFill>
                <a:latin typeface="Segoe UI" panose="020B0502040204020203" charset="0"/>
                <a:cs typeface="Segoe UI" panose="020B0502040204020203" charset="0"/>
                <a:sym typeface="+mn-ea"/>
              </a:rPr>
              <a:t>ă</a:t>
            </a:r>
            <a:r>
              <a:rPr lang="en-US" altLang="zh-CN" sz="2400">
                <a:solidFill>
                  <a:schemeClr val="tx1">
                    <a:lumMod val="50000"/>
                    <a:lumOff val="50000"/>
                  </a:schemeClr>
                </a:solidFill>
                <a:latin typeface="Segoe UI" panose="020B0502040204020203" charset="0"/>
                <a:cs typeface="Segoe UI" panose="020B0502040204020203" charset="0"/>
                <a:sym typeface="+mn-ea"/>
              </a:rPr>
              <a:t> </a:t>
            </a:r>
            <a:r>
              <a:rPr lang="ro-RO" altLang="en-US" sz="2400">
                <a:solidFill>
                  <a:schemeClr val="tx1">
                    <a:lumMod val="50000"/>
                    <a:lumOff val="50000"/>
                  </a:schemeClr>
                </a:solidFill>
                <a:latin typeface="Segoe UI" panose="020B0502040204020203" charset="0"/>
                <a:cs typeface="Segoe UI" panose="020B0502040204020203" charset="0"/>
                <a:sym typeface="+mn-ea"/>
              </a:rPr>
              <a:t>î</a:t>
            </a:r>
            <a:r>
              <a:rPr lang="en-US" altLang="zh-CN" sz="2400">
                <a:solidFill>
                  <a:schemeClr val="tx1">
                    <a:lumMod val="50000"/>
                    <a:lumOff val="50000"/>
                  </a:schemeClr>
                </a:solidFill>
                <a:latin typeface="Segoe UI" panose="020B0502040204020203" charset="0"/>
                <a:cs typeface="Segoe UI" panose="020B0502040204020203" charset="0"/>
                <a:sym typeface="+mn-ea"/>
              </a:rPr>
              <a:t>ntreruperea</a:t>
            </a:r>
            <a:endParaRPr lang="en-US" altLang="zh-CN" sz="2400">
              <a:solidFill>
                <a:schemeClr val="tx1">
                  <a:lumMod val="50000"/>
                  <a:lumOff val="50000"/>
                </a:schemeClr>
              </a:solidFill>
              <a:latin typeface="Segoe UI" panose="020B0502040204020203" charset="0"/>
              <a:cs typeface="Segoe UI" panose="020B0502040204020203"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6840" y="55245"/>
            <a:ext cx="5301615" cy="657225"/>
          </a:xfrm>
        </p:spPr>
        <p:txBody>
          <a:bodyPr/>
          <a:p>
            <a:pPr algn="l" fontAlgn="base"/>
            <a:r>
              <a:rPr lang="en-US" sz="2400" strike="noStrike" noProof="1">
                <a:solidFill>
                  <a:schemeClr val="tx1">
                    <a:lumMod val="65000"/>
                    <a:lumOff val="35000"/>
                  </a:schemeClr>
                </a:solidFill>
                <a:latin typeface="Gungsuh" panose="02030600000101010101" charset="-127"/>
                <a:ea typeface="Gungsuh" panose="02030600000101010101" charset="-127"/>
              </a:rPr>
              <a:t>Semnalul PWM</a:t>
            </a:r>
            <a:endParaRPr lang="en-US" sz="2400" strike="noStrike" noProof="1">
              <a:solidFill>
                <a:schemeClr val="tx1">
                  <a:lumMod val="65000"/>
                  <a:lumOff val="35000"/>
                </a:schemeClr>
              </a:solidFill>
              <a:latin typeface="Gungsuh" panose="02030600000101010101" charset="-127"/>
              <a:ea typeface="Gungsuh" panose="02030600000101010101" charset="-127"/>
            </a:endParaRPr>
          </a:p>
        </p:txBody>
      </p:sp>
      <p:pic>
        <p:nvPicPr>
          <p:cNvPr id="28674" name="Content Placeholder 4" descr="Untitled4"/>
          <p:cNvPicPr>
            <a:picLocks noChangeAspect="1"/>
          </p:cNvPicPr>
          <p:nvPr>
            <p:ph sz="half" idx="1"/>
          </p:nvPr>
        </p:nvPicPr>
        <p:blipFill>
          <a:blip r:embed="rId1"/>
          <a:stretch>
            <a:fillRect/>
          </a:stretch>
        </p:blipFill>
        <p:spPr>
          <a:xfrm>
            <a:off x="44450" y="847725"/>
            <a:ext cx="6755130" cy="1767840"/>
          </a:xfrm>
        </p:spPr>
      </p:pic>
      <p:sp>
        <p:nvSpPr>
          <p:cNvPr id="28675" name="Text Box 5"/>
          <p:cNvSpPr txBox="1"/>
          <p:nvPr/>
        </p:nvSpPr>
        <p:spPr>
          <a:xfrm>
            <a:off x="120015" y="2647315"/>
            <a:ext cx="6617970" cy="1565910"/>
          </a:xfrm>
          <a:prstGeom prst="rect">
            <a:avLst/>
          </a:prstGeom>
          <a:noFill/>
          <a:ln w="9525">
            <a:noFill/>
          </a:ln>
        </p:spPr>
        <p:txBody>
          <a:bodyPr wrap="square" anchor="t" anchorCtr="0">
            <a:spAutoFit/>
          </a:bodyPr>
          <a:p>
            <a:pPr algn="ctr">
              <a:lnSpc>
                <a:spcPct val="80000"/>
              </a:lnSpc>
            </a:pPr>
            <a:r>
              <a:rPr lang="en-US" altLang="zh-CN" sz="2400">
                <a:gradFill>
                  <a:gsLst>
                    <a:gs pos="0">
                      <a:srgbClr val="E30000"/>
                    </a:gs>
                    <a:gs pos="100000">
                      <a:srgbClr val="760303"/>
                    </a:gs>
                  </a:gsLst>
                  <a:lin ang="5400000" scaled="0"/>
                </a:gradFill>
                <a:latin typeface="Segoe UI" panose="020B0502040204020203" charset="0"/>
                <a:cs typeface="Segoe UI" panose="020B0502040204020203" charset="0"/>
                <a:sym typeface="Arial" panose="020B0604020202020204" pitchFamily="34" charset="0"/>
              </a:rPr>
              <a:t>TOP = 1000000/frecventa </a:t>
            </a:r>
            <a:endParaRPr lang="en-US" altLang="zh-CN" sz="2400">
              <a:gradFill>
                <a:gsLst>
                  <a:gs pos="0">
                    <a:srgbClr val="E30000"/>
                  </a:gs>
                  <a:gs pos="100000">
                    <a:srgbClr val="760303"/>
                  </a:gs>
                </a:gsLst>
                <a:lin ang="5400000" scaled="0"/>
              </a:gradFill>
              <a:latin typeface="Segoe UI" panose="020B0502040204020203" charset="0"/>
              <a:cs typeface="Segoe UI" panose="020B0502040204020203" charset="0"/>
              <a:sym typeface="Arial" panose="020B0604020202020204" pitchFamily="34" charset="0"/>
            </a:endParaRPr>
          </a:p>
          <a:p>
            <a:pPr algn="ctr">
              <a:lnSpc>
                <a:spcPct val="80000"/>
              </a:lnSpc>
            </a:pPr>
            <a:r>
              <a:rPr lang="en-US" altLang="zh-CN" sz="2400">
                <a:gradFill>
                  <a:gsLst>
                    <a:gs pos="0">
                      <a:srgbClr val="E30000"/>
                    </a:gs>
                    <a:gs pos="100000">
                      <a:srgbClr val="760303"/>
                    </a:gs>
                  </a:gsLst>
                  <a:lin ang="5400000" scaled="0"/>
                </a:gradFill>
                <a:latin typeface="Segoe UI" panose="020B0502040204020203" charset="0"/>
                <a:cs typeface="Segoe UI" panose="020B0502040204020203" charset="0"/>
                <a:sym typeface="Arial" panose="020B0604020202020204" pitchFamily="34" charset="0"/>
              </a:rPr>
              <a:t>OCR1A = (TOP+1)/2</a:t>
            </a:r>
            <a:endParaRPr lang="en-US" altLang="zh-CN" sz="2400">
              <a:gradFill>
                <a:gsLst>
                  <a:gs pos="0">
                    <a:srgbClr val="E30000"/>
                  </a:gs>
                  <a:gs pos="100000">
                    <a:srgbClr val="760303"/>
                  </a:gs>
                </a:gsLst>
                <a:lin ang="5400000" scaled="0"/>
              </a:gradFill>
              <a:latin typeface="Segoe UI" panose="020B0502040204020203" charset="0"/>
              <a:cs typeface="Segoe UI" panose="020B0502040204020203" charset="0"/>
              <a:sym typeface="Arial" panose="020B0604020202020204" pitchFamily="34" charset="0"/>
            </a:endParaRPr>
          </a:p>
          <a:p>
            <a:pPr>
              <a:lnSpc>
                <a:spcPct val="80000"/>
              </a:lnSpc>
            </a:pPr>
            <a:endParaRPr lang="en-US" altLang="zh-CN" sz="2400">
              <a:latin typeface="Segoe UI" panose="020B0502040204020203" charset="0"/>
              <a:cs typeface="Segoe UI" panose="020B0502040204020203" charset="0"/>
            </a:endParaRPr>
          </a:p>
          <a:p>
            <a:pPr algn="ctr">
              <a:lnSpc>
                <a:spcPct val="80000"/>
              </a:lnSpc>
            </a:pPr>
            <a:r>
              <a:rPr lang="en-US" altLang="zh-CN" sz="2400">
                <a:solidFill>
                  <a:schemeClr val="tx1">
                    <a:lumMod val="65000"/>
                    <a:lumOff val="35000"/>
                  </a:schemeClr>
                </a:solidFill>
                <a:latin typeface="Segoe UI" panose="020B0502040204020203" charset="0"/>
                <a:cs typeface="Segoe UI" panose="020B0502040204020203" charset="0"/>
              </a:rPr>
              <a:t>Unde frecven</a:t>
            </a:r>
            <a:r>
              <a:rPr lang="ro-RO" altLang="en-US" sz="2400">
                <a:solidFill>
                  <a:schemeClr val="tx1">
                    <a:lumMod val="65000"/>
                    <a:lumOff val="35000"/>
                  </a:schemeClr>
                </a:solidFill>
                <a:latin typeface="Segoe UI" panose="020B0502040204020203" charset="0"/>
                <a:cs typeface="Segoe UI" panose="020B0502040204020203" charset="0"/>
              </a:rPr>
              <a:t>ţ</a:t>
            </a:r>
            <a:r>
              <a:rPr lang="en-US" altLang="zh-CN" sz="2400">
                <a:solidFill>
                  <a:schemeClr val="tx1">
                    <a:lumMod val="65000"/>
                    <a:lumOff val="35000"/>
                  </a:schemeClr>
                </a:solidFill>
                <a:latin typeface="Segoe UI" panose="020B0502040204020203" charset="0"/>
                <a:cs typeface="Segoe UI" panose="020B0502040204020203" charset="0"/>
              </a:rPr>
              <a:t>a </a:t>
            </a:r>
            <a:r>
              <a:rPr lang="ro-RO" altLang="en-US" sz="2400">
                <a:solidFill>
                  <a:schemeClr val="tx1">
                    <a:lumMod val="65000"/>
                    <a:lumOff val="35000"/>
                  </a:schemeClr>
                </a:solidFill>
                <a:latin typeface="Segoe UI" panose="020B0502040204020203" charset="0"/>
                <a:cs typeface="Segoe UI" panose="020B0502040204020203" charset="0"/>
              </a:rPr>
              <a:t>î</a:t>
            </a:r>
            <a:r>
              <a:rPr lang="en-US" altLang="zh-CN" sz="2400">
                <a:solidFill>
                  <a:schemeClr val="tx1">
                    <a:lumMod val="65000"/>
                    <a:lumOff val="35000"/>
                  </a:schemeClr>
                </a:solidFill>
                <a:latin typeface="Segoe UI" panose="020B0502040204020203" charset="0"/>
                <a:cs typeface="Segoe UI" panose="020B0502040204020203" charset="0"/>
              </a:rPr>
              <a:t>nseamn</a:t>
            </a:r>
            <a:r>
              <a:rPr lang="ro-RO" altLang="en-US" sz="2400">
                <a:solidFill>
                  <a:schemeClr val="tx1">
                    <a:lumMod val="65000"/>
                    <a:lumOff val="35000"/>
                  </a:schemeClr>
                </a:solidFill>
                <a:latin typeface="Segoe UI" panose="020B0502040204020203" charset="0"/>
                <a:cs typeface="Segoe UI" panose="020B0502040204020203" charset="0"/>
              </a:rPr>
              <a:t>ă</a:t>
            </a:r>
            <a:r>
              <a:rPr lang="en-US" altLang="zh-CN" sz="2400">
                <a:solidFill>
                  <a:schemeClr val="tx1">
                    <a:lumMod val="65000"/>
                    <a:lumOff val="35000"/>
                  </a:schemeClr>
                </a:solidFill>
                <a:latin typeface="Segoe UI" panose="020B0502040204020203" charset="0"/>
                <a:cs typeface="Segoe UI" panose="020B0502040204020203" charset="0"/>
              </a:rPr>
              <a:t> f</a:t>
            </a:r>
            <a:r>
              <a:rPr lang="en-US" altLang="zh-CN" sz="2400">
                <a:solidFill>
                  <a:schemeClr val="tx1">
                    <a:lumMod val="65000"/>
                    <a:lumOff val="35000"/>
                  </a:schemeClr>
                </a:solidFill>
                <a:latin typeface="Segoe UI" panose="020B0502040204020203" charset="0"/>
                <a:cs typeface="Segoe UI" panose="020B0502040204020203" charset="0"/>
                <a:sym typeface="Arial" panose="020B0604020202020204" pitchFamily="34" charset="0"/>
              </a:rPr>
              <a:t>recven</a:t>
            </a:r>
            <a:r>
              <a:rPr lang="ro-RO" altLang="en-US" sz="2400">
                <a:solidFill>
                  <a:schemeClr val="tx1">
                    <a:lumMod val="65000"/>
                    <a:lumOff val="35000"/>
                  </a:schemeClr>
                </a:solidFill>
                <a:latin typeface="Segoe UI" panose="020B0502040204020203" charset="0"/>
                <a:cs typeface="Segoe UI" panose="020B0502040204020203" charset="0"/>
                <a:sym typeface="Arial" panose="020B0604020202020204" pitchFamily="34" charset="0"/>
              </a:rPr>
              <a:t>ţ</a:t>
            </a:r>
            <a:r>
              <a:rPr lang="en-US" altLang="zh-CN" sz="2400">
                <a:solidFill>
                  <a:schemeClr val="tx1">
                    <a:lumMod val="65000"/>
                    <a:lumOff val="35000"/>
                  </a:schemeClr>
                </a:solidFill>
                <a:latin typeface="Segoe UI" panose="020B0502040204020203" charset="0"/>
                <a:cs typeface="Segoe UI" panose="020B0502040204020203" charset="0"/>
                <a:sym typeface="Arial" panose="020B0604020202020204" pitchFamily="34" charset="0"/>
              </a:rPr>
              <a:t>a pe care dorim s</a:t>
            </a:r>
            <a:r>
              <a:rPr lang="ro-RO" altLang="en-US" sz="2400">
                <a:solidFill>
                  <a:schemeClr val="tx1">
                    <a:lumMod val="65000"/>
                    <a:lumOff val="35000"/>
                  </a:schemeClr>
                </a:solidFill>
                <a:latin typeface="Segoe UI" panose="020B0502040204020203" charset="0"/>
                <a:cs typeface="Segoe UI" panose="020B0502040204020203" charset="0"/>
                <a:sym typeface="Arial" panose="020B0604020202020204" pitchFamily="34" charset="0"/>
              </a:rPr>
              <a:t>ă</a:t>
            </a:r>
            <a:r>
              <a:rPr lang="en-US" altLang="zh-CN" sz="2400">
                <a:solidFill>
                  <a:schemeClr val="tx1">
                    <a:lumMod val="65000"/>
                    <a:lumOff val="35000"/>
                  </a:schemeClr>
                </a:solidFill>
                <a:latin typeface="Segoe UI" panose="020B0502040204020203" charset="0"/>
                <a:cs typeface="Segoe UI" panose="020B0502040204020203" charset="0"/>
                <a:sym typeface="Arial" panose="020B0604020202020204" pitchFamily="34" charset="0"/>
              </a:rPr>
              <a:t> o implement</a:t>
            </a:r>
            <a:r>
              <a:rPr lang="ro-RO" altLang="en-US" sz="2400">
                <a:solidFill>
                  <a:schemeClr val="tx1">
                    <a:lumMod val="65000"/>
                    <a:lumOff val="35000"/>
                  </a:schemeClr>
                </a:solidFill>
                <a:latin typeface="Segoe UI" panose="020B0502040204020203" charset="0"/>
                <a:cs typeface="Segoe UI" panose="020B0502040204020203" charset="0"/>
                <a:sym typeface="Arial" panose="020B0604020202020204" pitchFamily="34" charset="0"/>
              </a:rPr>
              <a:t>ă</a:t>
            </a:r>
            <a:r>
              <a:rPr lang="en-US" altLang="zh-CN" sz="2400">
                <a:solidFill>
                  <a:schemeClr val="tx1">
                    <a:lumMod val="65000"/>
                    <a:lumOff val="35000"/>
                  </a:schemeClr>
                </a:solidFill>
                <a:latin typeface="Segoe UI" panose="020B0502040204020203" charset="0"/>
                <a:cs typeface="Segoe UI" panose="020B0502040204020203" charset="0"/>
                <a:sym typeface="Arial" panose="020B0604020202020204" pitchFamily="34" charset="0"/>
              </a:rPr>
              <a:t>m.</a:t>
            </a:r>
            <a:endParaRPr lang="en-US" altLang="zh-CN" sz="2400">
              <a:solidFill>
                <a:schemeClr val="tx1">
                  <a:lumMod val="65000"/>
                  <a:lumOff val="35000"/>
                </a:schemeClr>
              </a:solidFill>
              <a:latin typeface="Segoe UI" panose="020B0502040204020203" charset="0"/>
              <a:cs typeface="Segoe UI" panose="020B0502040204020203" charset="0"/>
              <a:sym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1280" y="703580"/>
            <a:ext cx="6939280" cy="1231265"/>
          </a:xfrm>
        </p:spPr>
        <p:txBody>
          <a:bodyPr/>
          <a:p>
            <a:pPr fontAlgn="base">
              <a:lnSpc>
                <a:spcPct val="50000"/>
              </a:lnSpc>
            </a:pPr>
            <a:r>
              <a:rPr lang="en-US" sz="3600" strike="noStrike" noProof="1">
                <a:solidFill>
                  <a:schemeClr val="tx1">
                    <a:lumMod val="65000"/>
                    <a:lumOff val="35000"/>
                  </a:schemeClr>
                </a:solidFill>
                <a:latin typeface="Gungsuh" panose="02030600000101010101" charset="-127"/>
                <a:ea typeface="Gungsuh" panose="02030600000101010101" charset="-127"/>
              </a:rPr>
              <a:t>Descriere</a:t>
            </a:r>
            <a:endParaRPr lang="en-US" sz="3600" strike="noStrike" noProof="1">
              <a:solidFill>
                <a:schemeClr val="tx1">
                  <a:lumMod val="65000"/>
                  <a:lumOff val="35000"/>
                </a:schemeClr>
              </a:solidFill>
              <a:latin typeface="Gungsuh" panose="02030600000101010101" charset="-127"/>
              <a:ea typeface="Gungsuh" panose="02030600000101010101" charset="-127"/>
            </a:endParaRPr>
          </a:p>
        </p:txBody>
      </p:sp>
      <p:sp>
        <p:nvSpPr>
          <p:cNvPr id="4098" name="Content Placeholder 2"/>
          <p:cNvSpPr>
            <a:spLocks noGrp="1"/>
          </p:cNvSpPr>
          <p:nvPr>
            <p:ph idx="1"/>
          </p:nvPr>
        </p:nvSpPr>
        <p:spPr>
          <a:xfrm>
            <a:off x="183515" y="1711325"/>
            <a:ext cx="6410325" cy="3507105"/>
          </a:xfrm>
        </p:spPr>
        <p:txBody>
          <a:bodyPr anchor="t" anchorCtr="0"/>
          <a:p>
            <a:pPr marL="0" indent="0" algn="just">
              <a:buNone/>
            </a:pPr>
            <a:r>
              <a:rPr lang="ro-RO" altLang="en-US">
                <a:solidFill>
                  <a:schemeClr val="tx1">
                    <a:lumMod val="65000"/>
                    <a:lumOff val="35000"/>
                  </a:schemeClr>
                </a:solidFill>
                <a:latin typeface="Segoe UI" panose="020B0502040204020203" charset="0"/>
                <a:cs typeface="Segoe UI" panose="020B0502040204020203" charset="0"/>
              </a:rPr>
              <a:t>Proiectul constă în construirea unui copac electronic care iese dintr-un ghiveci cu 20 de ramuri, iar la sfârşitul fiecăreia se va afla un LED colorat</a:t>
            </a:r>
            <a:r>
              <a:rPr lang="en-US" altLang="ro-RO">
                <a:solidFill>
                  <a:schemeClr val="tx1">
                    <a:lumMod val="65000"/>
                    <a:lumOff val="35000"/>
                  </a:schemeClr>
                </a:solidFill>
                <a:latin typeface="Segoe UI" panose="020B0502040204020203" charset="0"/>
                <a:cs typeface="Segoe UI" panose="020B0502040204020203" charset="0"/>
              </a:rPr>
              <a:t> </a:t>
            </a:r>
            <a:r>
              <a:rPr lang="ro-RO" altLang="en-US">
                <a:solidFill>
                  <a:schemeClr val="tx1">
                    <a:lumMod val="65000"/>
                    <a:lumOff val="35000"/>
                  </a:schemeClr>
                </a:solidFill>
                <a:latin typeface="Segoe UI" panose="020B0502040204020203" charset="0"/>
                <a:cs typeface="Segoe UI" panose="020B0502040204020203" charset="0"/>
              </a:rPr>
              <a:t>(în total vor fi patru culori). Pe ghiveci se va afla un buton care la fiecare apăsare va schimba melodia curentă (în total vor fi 3 melodii). De asemenea, tot pe ghiveci se va afla un potenţiometru pentru reglarea volumului.</a:t>
            </a:r>
            <a:endParaRPr lang="ro-RO" altLang="en-US">
              <a:solidFill>
                <a:schemeClr val="tx1">
                  <a:lumMod val="65000"/>
                  <a:lumOff val="35000"/>
                </a:schemeClr>
              </a:solidFill>
              <a:latin typeface="Segoe UI" panose="020B0502040204020203" charset="0"/>
              <a:cs typeface="Segoe UI" panose="020B0502040204020203" charset="0"/>
            </a:endParaRPr>
          </a:p>
        </p:txBody>
      </p:sp>
      <p:sp>
        <p:nvSpPr>
          <p:cNvPr id="3" name="Title 1"/>
          <p:cNvSpPr>
            <a:spLocks noGrp="1"/>
          </p:cNvSpPr>
          <p:nvPr/>
        </p:nvSpPr>
        <p:spPr>
          <a:xfrm>
            <a:off x="536575" y="5455659"/>
            <a:ext cx="6172200" cy="1650647"/>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endParaRPr 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 name="Title 1"/>
          <p:cNvSpPr>
            <a:spLocks noGrp="1"/>
          </p:cNvSpPr>
          <p:nvPr/>
        </p:nvSpPr>
        <p:spPr>
          <a:xfrm>
            <a:off x="-27305" y="5311775"/>
            <a:ext cx="6939280" cy="1231265"/>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lang="en-US" sz="3600">
                <a:solidFill>
                  <a:schemeClr val="tx1">
                    <a:lumMod val="65000"/>
                    <a:lumOff val="35000"/>
                  </a:schemeClr>
                </a:solidFill>
                <a:latin typeface="Gungsuh" panose="02030600000101010101" charset="-127"/>
                <a:ea typeface="Gungsuh" panose="02030600000101010101" charset="-127"/>
                <a:sym typeface="+mn-ea"/>
              </a:rPr>
              <a:t>Date de intrare </a:t>
            </a:r>
            <a:r>
              <a:rPr lang="ro-RO" altLang="en-US" sz="3600">
                <a:solidFill>
                  <a:schemeClr val="tx1">
                    <a:lumMod val="65000"/>
                    <a:lumOff val="35000"/>
                  </a:schemeClr>
                </a:solidFill>
                <a:latin typeface="Gungsuh" panose="02030600000101010101" charset="-127"/>
                <a:ea typeface="Gungsuh" panose="02030600000101010101" charset="-127"/>
                <a:sym typeface="+mn-ea"/>
              </a:rPr>
              <a:t>ş</a:t>
            </a:r>
            <a:r>
              <a:rPr lang="en-US" sz="3600">
                <a:solidFill>
                  <a:schemeClr val="tx1">
                    <a:lumMod val="65000"/>
                    <a:lumOff val="35000"/>
                  </a:schemeClr>
                </a:solidFill>
                <a:latin typeface="Gungsuh" panose="02030600000101010101" charset="-127"/>
                <a:ea typeface="Gungsuh" panose="02030600000101010101" charset="-127"/>
                <a:sym typeface="+mn-ea"/>
              </a:rPr>
              <a:t>i de ie</a:t>
            </a:r>
            <a:r>
              <a:rPr lang="ro-RO" altLang="en-US" sz="3600">
                <a:solidFill>
                  <a:schemeClr val="tx1">
                    <a:lumMod val="65000"/>
                    <a:lumOff val="35000"/>
                  </a:schemeClr>
                </a:solidFill>
                <a:latin typeface="Gungsuh" panose="02030600000101010101" charset="-127"/>
                <a:ea typeface="Gungsuh" panose="02030600000101010101" charset="-127"/>
                <a:sym typeface="+mn-ea"/>
              </a:rPr>
              <a:t>ş</a:t>
            </a:r>
            <a:r>
              <a:rPr lang="en-US" sz="3600">
                <a:solidFill>
                  <a:schemeClr val="tx1">
                    <a:lumMod val="65000"/>
                    <a:lumOff val="35000"/>
                  </a:schemeClr>
                </a:solidFill>
                <a:latin typeface="Gungsuh" panose="02030600000101010101" charset="-127"/>
                <a:ea typeface="Gungsuh" panose="02030600000101010101" charset="-127"/>
                <a:sym typeface="+mn-ea"/>
              </a:rPr>
              <a:t>ire</a:t>
            </a:r>
            <a:endParaRPr lang="en-US" sz="3600" strike="noStrike" noProof="1">
              <a:solidFill>
                <a:schemeClr val="tx1">
                  <a:lumMod val="65000"/>
                  <a:lumOff val="35000"/>
                </a:schemeClr>
              </a:solidFill>
              <a:latin typeface="Gungsuh" panose="02030600000101010101" charset="-127"/>
              <a:ea typeface="Gungsuh" panose="02030600000101010101" charset="-127"/>
              <a:sym typeface="+mn-ea"/>
            </a:endParaRPr>
          </a:p>
        </p:txBody>
      </p:sp>
      <p:sp>
        <p:nvSpPr>
          <p:cNvPr id="5" name="Content Placeholder 2"/>
          <p:cNvSpPr>
            <a:spLocks noGrp="1"/>
          </p:cNvSpPr>
          <p:nvPr/>
        </p:nvSpPr>
        <p:spPr>
          <a:xfrm>
            <a:off x="189230" y="6463665"/>
            <a:ext cx="6610985" cy="3263900"/>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marR="0" indent="0" algn="l" defTabSz="914400" rtl="0" eaLnBrk="1" fontAlgn="base" latinLnBrk="0" hangingPunct="1">
              <a:lnSpc>
                <a:spcPct val="100000"/>
              </a:lnSpc>
              <a:spcBef>
                <a:spcPct val="20000"/>
              </a:spcBef>
              <a:spcAft>
                <a:spcPct val="0"/>
              </a:spcAft>
              <a:buClrTx/>
              <a:buSzTx/>
              <a:buFontTx/>
              <a:buNone/>
            </a:pPr>
            <a:r>
              <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Date de intrare:</a:t>
            </a:r>
            <a:endPar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endParaRPr>
          </a:p>
          <a:p>
            <a:pPr marL="800100" marR="0" lvl="1"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pPr>
            <a:r>
              <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starea butonului (Low/High).</a:t>
            </a:r>
            <a:endPar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Date de ie</a:t>
            </a:r>
            <a:r>
              <a:rPr kumimoji="0" lang="ro-RO" alt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ş</a:t>
            </a:r>
            <a:r>
              <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ire:</a:t>
            </a:r>
            <a:endPar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endParaRPr>
          </a:p>
          <a:p>
            <a:pPr marL="800100" marR="0" lvl="1"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pPr>
            <a:r>
              <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cele 3 melodii</a:t>
            </a:r>
            <a:r>
              <a:rPr kumimoji="0" lang="ro-RO" alt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 </a:t>
            </a:r>
            <a:r>
              <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(frecven</a:t>
            </a:r>
            <a:r>
              <a:rPr kumimoji="0" lang="ro-RO" alt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ţ</a:t>
            </a:r>
            <a:r>
              <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e pe buzzer);</a:t>
            </a:r>
            <a:endPar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endParaRPr>
          </a:p>
          <a:p>
            <a:pPr marL="800100" marR="0" lvl="1"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pPr>
            <a:r>
              <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luminile de pe ramuri(</a:t>
            </a:r>
            <a:r>
              <a:rPr kumimoji="0" lang="ro-RO" alt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tensiunea</a:t>
            </a:r>
            <a:r>
              <a:rPr kumimoji="0" lang="en-US" sz="2400" b="0" i="0" u="none" strike="noStrike" kern="1200" cap="none" spc="0" normalizeH="0" baseline="0" noProof="1">
                <a:solidFill>
                  <a:schemeClr val="tx1">
                    <a:lumMod val="65000"/>
                    <a:lumOff val="35000"/>
                  </a:schemeClr>
                </a:solidFill>
                <a:effectLst/>
                <a:latin typeface="Segoe UI" panose="020B0502040204020203" charset="0"/>
                <a:ea typeface="+mn-ea"/>
                <a:cs typeface="Segoe UI" panose="020B0502040204020203" charset="0"/>
                <a:sym typeface="+mn-ea"/>
              </a:rPr>
              <a:t> de pe LED-uri).</a:t>
            </a:r>
            <a:endParaRPr kumimoji="0" lang="en-US" sz="2400" b="0" i="0" u="none" strike="noStrike" kern="1200" cap="none" spc="0" normalizeH="0" baseline="0" noProof="1">
              <a:solidFill>
                <a:schemeClr val="tx1">
                  <a:lumMod val="65000"/>
                  <a:lumOff val="35000"/>
                </a:schemeClr>
              </a:solidFill>
              <a:effectLst>
                <a:outerShdw blurRad="38100" dist="19050" dir="2700000" algn="tl" rotWithShape="0">
                  <a:schemeClr val="dk1">
                    <a:alpha val="40000"/>
                  </a:schemeClr>
                </a:outerShdw>
              </a:effectLst>
              <a:latin typeface="Segoe UI" panose="020B0502040204020203" charset="0"/>
              <a:ea typeface="+mn-ea"/>
              <a:cs typeface="Segoe UI" panose="020B0502040204020203" charset="0"/>
            </a:endParaRPr>
          </a:p>
          <a:p>
            <a:pPr marR="0" algn="l" defTabSz="914400" rtl="0" eaLnBrk="1" fontAlgn="base" latinLnBrk="0" hangingPunct="1">
              <a:lnSpc>
                <a:spcPct val="100000"/>
              </a:lnSpc>
              <a:spcBef>
                <a:spcPct val="20000"/>
              </a:spcBef>
              <a:spcAft>
                <a:spcPct val="0"/>
              </a:spcAft>
              <a:buClrTx/>
              <a:buSzTx/>
              <a:buNone/>
            </a:pPr>
            <a:endParaRPr kumimoji="0" lang="en-US" sz="2400" b="0" i="0" u="none" strike="noStrike" kern="1200" cap="none" spc="0" normalizeH="0" baseline="0" noProof="1">
              <a:solidFill>
                <a:schemeClr val="tx1">
                  <a:lumMod val="65000"/>
                  <a:lumOff val="35000"/>
                </a:schemeClr>
              </a:solidFill>
              <a:effectLst>
                <a:outerShdw blurRad="38100" dist="19050" dir="2700000" algn="tl" rotWithShape="0">
                  <a:schemeClr val="dk1">
                    <a:alpha val="40000"/>
                  </a:schemeClr>
                </a:outerShdw>
              </a:effectLst>
              <a:latin typeface="Segoe UI" panose="020B0502040204020203" charset="0"/>
              <a:ea typeface="+mn-ea"/>
              <a:cs typeface="Segoe UI" panose="020B05020402040202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255" y="271145"/>
            <a:ext cx="6866890" cy="1313180"/>
          </a:xfrm>
        </p:spPr>
        <p:txBody>
          <a:bodyPr/>
          <a:p>
            <a:pPr fontAlgn="base"/>
            <a:r>
              <a:rPr lang="en-US" sz="3600" strike="noStrike" noProof="1">
                <a:solidFill>
                  <a:schemeClr val="tx1">
                    <a:lumMod val="65000"/>
                    <a:lumOff val="35000"/>
                  </a:schemeClr>
                </a:solidFill>
                <a:latin typeface="Gungsuh" panose="02030600000101010101" charset="-127"/>
                <a:ea typeface="Gungsuh" panose="02030600000101010101" charset="-127"/>
              </a:rPr>
              <a:t>Proiectarea fizic</a:t>
            </a:r>
            <a:r>
              <a:rPr lang="ro-RO" altLang="en-US" sz="3600" strike="noStrike" noProof="1">
                <a:solidFill>
                  <a:schemeClr val="tx1">
                    <a:lumMod val="65000"/>
                    <a:lumOff val="35000"/>
                  </a:schemeClr>
                </a:solidFill>
                <a:latin typeface="Gungsuh" panose="02030600000101010101" charset="-127"/>
                <a:ea typeface="Gungsuh" panose="02030600000101010101" charset="-127"/>
              </a:rPr>
              <a:t>ă</a:t>
            </a:r>
            <a:endParaRPr lang="ro-RO" altLang="en-US" sz="3600" strike="noStrike" noProof="1">
              <a:solidFill>
                <a:schemeClr val="tx1">
                  <a:lumMod val="65000"/>
                  <a:lumOff val="35000"/>
                </a:schemeClr>
              </a:solidFill>
              <a:latin typeface="Gungsuh" panose="02030600000101010101" charset="-127"/>
              <a:ea typeface="Gungsuh" panose="02030600000101010101" charset="-127"/>
            </a:endParaRPr>
          </a:p>
        </p:txBody>
      </p:sp>
      <p:sp>
        <p:nvSpPr>
          <p:cNvPr id="3" name="Content Placeholder 2"/>
          <p:cNvSpPr>
            <a:spLocks noGrp="1"/>
          </p:cNvSpPr>
          <p:nvPr>
            <p:ph idx="1"/>
          </p:nvPr>
        </p:nvSpPr>
        <p:spPr>
          <a:xfrm>
            <a:off x="184150" y="1423670"/>
            <a:ext cx="6409690" cy="3283585"/>
          </a:xfrm>
        </p:spPr>
        <p:txBody>
          <a:bodyPr/>
          <a:p>
            <a:pPr marL="0" indent="0" fontAlgn="base">
              <a:buNone/>
            </a:pPr>
            <a:r>
              <a:rPr lang="en-US" strike="noStrike" noProof="1">
                <a:solidFill>
                  <a:schemeClr val="tx1">
                    <a:lumMod val="65000"/>
                    <a:lumOff val="35000"/>
                  </a:schemeClr>
                </a:solidFill>
                <a:latin typeface="Segoe UI" panose="020B0502040204020203" charset="0"/>
                <a:cs typeface="Segoe UI" panose="020B0502040204020203" charset="0"/>
              </a:rPr>
              <a:t>Obiecte </a:t>
            </a:r>
            <a:r>
              <a:rPr lang="ro-RO" altLang="en-US" strike="noStrike" noProof="1">
                <a:solidFill>
                  <a:schemeClr val="tx1">
                    <a:lumMod val="65000"/>
                    <a:lumOff val="35000"/>
                  </a:schemeClr>
                </a:solidFill>
                <a:latin typeface="Segoe UI" panose="020B0502040204020203" charset="0"/>
                <a:cs typeface="Segoe UI" panose="020B0502040204020203" charset="0"/>
              </a:rPr>
              <a:t>componente</a:t>
            </a:r>
            <a:r>
              <a:rPr lang="en-US" strike="noStrike" noProof="1">
                <a:solidFill>
                  <a:schemeClr val="tx1">
                    <a:lumMod val="65000"/>
                    <a:lumOff val="35000"/>
                  </a:schemeClr>
                </a:solidFill>
                <a:latin typeface="Segoe UI" panose="020B0502040204020203" charset="0"/>
                <a:cs typeface="Segoe UI" panose="020B0502040204020203" charset="0"/>
              </a:rPr>
              <a:t>:</a:t>
            </a:r>
            <a:endParaRPr lang="en-US" strike="noStrike" noProof="1">
              <a:solidFill>
                <a:schemeClr val="tx1">
                  <a:lumMod val="65000"/>
                  <a:lumOff val="35000"/>
                </a:schemeClr>
              </a:solidFill>
              <a:latin typeface="Segoe UI" panose="020B0502040204020203" charset="0"/>
              <a:cs typeface="Segoe UI" panose="020B0502040204020203" charset="0"/>
            </a:endParaRPr>
          </a:p>
          <a:p>
            <a:pPr fontAlgn="base">
              <a:buFont typeface="Arial" panose="020B0604020202020204" pitchFamily="34" charset="0"/>
              <a:buChar char="•"/>
            </a:pPr>
            <a:r>
              <a:rPr lang="en-US" strike="noStrike" noProof="1">
                <a:solidFill>
                  <a:schemeClr val="tx1">
                    <a:lumMod val="65000"/>
                    <a:lumOff val="35000"/>
                  </a:schemeClr>
                </a:solidFill>
                <a:latin typeface="Segoe UI" panose="020B0502040204020203" charset="0"/>
                <a:cs typeface="Segoe UI" panose="020B0502040204020203" charset="0"/>
              </a:rPr>
              <a:t>o plac</a:t>
            </a:r>
            <a:r>
              <a:rPr lang="ro-RO" altLang="en-US" strike="noStrike" noProof="1">
                <a:solidFill>
                  <a:schemeClr val="tx1">
                    <a:lumMod val="65000"/>
                    <a:lumOff val="35000"/>
                  </a:schemeClr>
                </a:solidFill>
                <a:latin typeface="Segoe UI" panose="020B0502040204020203" charset="0"/>
                <a:cs typeface="Segoe UI" panose="020B0502040204020203" charset="0"/>
              </a:rPr>
              <a:t>ă</a:t>
            </a:r>
            <a:r>
              <a:rPr lang="en-US" strike="noStrike" noProof="1">
                <a:solidFill>
                  <a:schemeClr val="tx1">
                    <a:lumMod val="65000"/>
                    <a:lumOff val="35000"/>
                  </a:schemeClr>
                </a:solidFill>
                <a:latin typeface="Segoe UI" panose="020B0502040204020203" charset="0"/>
                <a:cs typeface="Segoe UI" panose="020B0502040204020203" charset="0"/>
              </a:rPr>
              <a:t> de </a:t>
            </a:r>
            <a:r>
              <a:rPr lang="ro-RO" altLang="en-US" strike="noStrike" noProof="1">
                <a:solidFill>
                  <a:schemeClr val="tx1">
                    <a:lumMod val="65000"/>
                    <a:lumOff val="35000"/>
                  </a:schemeClr>
                </a:solidFill>
                <a:latin typeface="Segoe UI" panose="020B0502040204020203" charset="0"/>
                <a:cs typeface="Segoe UI" panose="020B0502040204020203" charset="0"/>
              </a:rPr>
              <a:t>A</a:t>
            </a:r>
            <a:r>
              <a:rPr lang="en-US" strike="noStrike" noProof="1">
                <a:solidFill>
                  <a:schemeClr val="tx1">
                    <a:lumMod val="65000"/>
                    <a:lumOff val="35000"/>
                  </a:schemeClr>
                </a:solidFill>
                <a:latin typeface="Segoe UI" panose="020B0502040204020203" charset="0"/>
                <a:cs typeface="Segoe UI" panose="020B0502040204020203" charset="0"/>
              </a:rPr>
              <a:t>rduino (ATmega328P);</a:t>
            </a:r>
            <a:endParaRPr lang="en-US" strike="noStrike" noProof="1">
              <a:solidFill>
                <a:schemeClr val="tx1">
                  <a:lumMod val="65000"/>
                  <a:lumOff val="35000"/>
                </a:schemeClr>
              </a:solidFill>
              <a:latin typeface="Segoe UI" panose="020B0502040204020203" charset="0"/>
              <a:cs typeface="Segoe UI" panose="020B0502040204020203" charset="0"/>
            </a:endParaRPr>
          </a:p>
          <a:p>
            <a:pPr fontAlgn="base">
              <a:buFont typeface="Arial" panose="020B0604020202020204" pitchFamily="34" charset="0"/>
              <a:buChar char="•"/>
            </a:pPr>
            <a:r>
              <a:rPr lang="en-US" strike="noStrike" noProof="1">
                <a:solidFill>
                  <a:schemeClr val="tx1">
                    <a:lumMod val="65000"/>
                    <a:lumOff val="35000"/>
                  </a:schemeClr>
                </a:solidFill>
                <a:latin typeface="Segoe UI" panose="020B0502040204020203" charset="0"/>
                <a:cs typeface="Segoe UI" panose="020B0502040204020203" charset="0"/>
              </a:rPr>
              <a:t>un buzzer </a:t>
            </a:r>
            <a:r>
              <a:rPr lang="ro-RO" altLang="en-US" strike="noStrike" noProof="1">
                <a:solidFill>
                  <a:schemeClr val="tx1">
                    <a:lumMod val="65000"/>
                    <a:lumOff val="35000"/>
                  </a:schemeClr>
                </a:solidFill>
                <a:latin typeface="Segoe UI" panose="020B0502040204020203" charset="0"/>
                <a:cs typeface="Segoe UI" panose="020B0502040204020203" charset="0"/>
              </a:rPr>
              <a:t>ş</a:t>
            </a:r>
            <a:r>
              <a:rPr lang="en-US" strike="noStrike" noProof="1">
                <a:solidFill>
                  <a:schemeClr val="tx1">
                    <a:lumMod val="65000"/>
                    <a:lumOff val="35000"/>
                  </a:schemeClr>
                </a:solidFill>
                <a:latin typeface="Segoe UI" panose="020B0502040204020203" charset="0"/>
                <a:cs typeface="Segoe UI" panose="020B0502040204020203" charset="0"/>
              </a:rPr>
              <a:t>i un poten</a:t>
            </a:r>
            <a:r>
              <a:rPr lang="ro-RO" altLang="en-US" strike="noStrike" noProof="1">
                <a:solidFill>
                  <a:schemeClr val="tx1">
                    <a:lumMod val="65000"/>
                    <a:lumOff val="35000"/>
                  </a:schemeClr>
                </a:solidFill>
                <a:latin typeface="Segoe UI" panose="020B0502040204020203" charset="0"/>
                <a:cs typeface="Segoe UI" panose="020B0502040204020203" charset="0"/>
              </a:rPr>
              <a:t>ţ</a:t>
            </a:r>
            <a:r>
              <a:rPr lang="en-US" strike="noStrike" noProof="1">
                <a:solidFill>
                  <a:schemeClr val="tx1">
                    <a:lumMod val="65000"/>
                    <a:lumOff val="35000"/>
                  </a:schemeClr>
                </a:solidFill>
                <a:latin typeface="Segoe UI" panose="020B0502040204020203" charset="0"/>
                <a:cs typeface="Segoe UI" panose="020B0502040204020203" charset="0"/>
              </a:rPr>
              <a:t>iometru;</a:t>
            </a:r>
            <a:endParaRPr lang="en-US" strike="noStrike" noProof="1">
              <a:solidFill>
                <a:schemeClr val="tx1">
                  <a:lumMod val="65000"/>
                  <a:lumOff val="35000"/>
                </a:schemeClr>
              </a:solidFill>
              <a:latin typeface="Segoe UI" panose="020B0502040204020203" charset="0"/>
              <a:cs typeface="Segoe UI" panose="020B0502040204020203" charset="0"/>
            </a:endParaRPr>
          </a:p>
          <a:p>
            <a:pPr fontAlgn="base">
              <a:buFont typeface="Arial" panose="020B0604020202020204" pitchFamily="34" charset="0"/>
              <a:buChar char="•"/>
            </a:pPr>
            <a:r>
              <a:rPr lang="en-US" strike="noStrike" noProof="1">
                <a:solidFill>
                  <a:schemeClr val="tx1">
                    <a:lumMod val="65000"/>
                    <a:lumOff val="35000"/>
                  </a:schemeClr>
                </a:solidFill>
                <a:latin typeface="Segoe UI" panose="020B0502040204020203" charset="0"/>
                <a:cs typeface="Segoe UI" panose="020B0502040204020203" charset="0"/>
              </a:rPr>
              <a:t>un buton;</a:t>
            </a:r>
            <a:endParaRPr lang="en-US" strike="noStrike" noProof="1">
              <a:solidFill>
                <a:schemeClr val="tx1">
                  <a:lumMod val="65000"/>
                  <a:lumOff val="35000"/>
                </a:schemeClr>
              </a:solidFill>
              <a:latin typeface="Segoe UI" panose="020B0502040204020203" charset="0"/>
              <a:cs typeface="Segoe UI" panose="020B0502040204020203" charset="0"/>
            </a:endParaRPr>
          </a:p>
          <a:p>
            <a:pPr fontAlgn="base">
              <a:buFont typeface="Arial" panose="020B0604020202020204" pitchFamily="34" charset="0"/>
              <a:buChar char="•"/>
            </a:pPr>
            <a:r>
              <a:rPr lang="en-US" strike="noStrike" noProof="1">
                <a:solidFill>
                  <a:schemeClr val="tx1">
                    <a:lumMod val="65000"/>
                    <a:lumOff val="35000"/>
                  </a:schemeClr>
                </a:solidFill>
                <a:latin typeface="Segoe UI" panose="020B0502040204020203" charset="0"/>
                <a:cs typeface="Segoe UI" panose="020B0502040204020203" charset="0"/>
              </a:rPr>
              <a:t>5 LED-uri a cate 4 culori (ro</a:t>
            </a:r>
            <a:r>
              <a:rPr lang="ro-RO" altLang="en-US" strike="noStrike" noProof="1">
                <a:solidFill>
                  <a:schemeClr val="tx1">
                    <a:lumMod val="65000"/>
                    <a:lumOff val="35000"/>
                  </a:schemeClr>
                </a:solidFill>
                <a:latin typeface="Segoe UI" panose="020B0502040204020203" charset="0"/>
                <a:cs typeface="Segoe UI" panose="020B0502040204020203" charset="0"/>
              </a:rPr>
              <a:t>ş</a:t>
            </a:r>
            <a:r>
              <a:rPr lang="en-US" strike="noStrike" noProof="1">
                <a:solidFill>
                  <a:schemeClr val="tx1">
                    <a:lumMod val="65000"/>
                    <a:lumOff val="35000"/>
                  </a:schemeClr>
                </a:solidFill>
                <a:latin typeface="Segoe UI" panose="020B0502040204020203" charset="0"/>
                <a:cs typeface="Segoe UI" panose="020B0502040204020203" charset="0"/>
              </a:rPr>
              <a:t>u,</a:t>
            </a:r>
            <a:r>
              <a:rPr lang="ro-RO" altLang="en-US" strike="noStrike" noProof="1">
                <a:solidFill>
                  <a:schemeClr val="tx1">
                    <a:lumMod val="65000"/>
                    <a:lumOff val="35000"/>
                  </a:schemeClr>
                </a:solidFill>
                <a:latin typeface="Segoe UI" panose="020B0502040204020203" charset="0"/>
                <a:cs typeface="Segoe UI" panose="020B0502040204020203" charset="0"/>
              </a:rPr>
              <a:t> </a:t>
            </a:r>
            <a:r>
              <a:rPr lang="en-US" strike="noStrike" noProof="1">
                <a:solidFill>
                  <a:schemeClr val="tx1">
                    <a:lumMod val="65000"/>
                    <a:lumOff val="35000"/>
                  </a:schemeClr>
                </a:solidFill>
                <a:latin typeface="Segoe UI" panose="020B0502040204020203" charset="0"/>
                <a:cs typeface="Segoe UI" panose="020B0502040204020203" charset="0"/>
              </a:rPr>
              <a:t>galben,</a:t>
            </a:r>
            <a:r>
              <a:rPr lang="ro-RO" altLang="en-US" strike="noStrike" noProof="1">
                <a:solidFill>
                  <a:schemeClr val="tx1">
                    <a:lumMod val="65000"/>
                    <a:lumOff val="35000"/>
                  </a:schemeClr>
                </a:solidFill>
                <a:latin typeface="Segoe UI" panose="020B0502040204020203" charset="0"/>
                <a:cs typeface="Segoe UI" panose="020B0502040204020203" charset="0"/>
              </a:rPr>
              <a:t> </a:t>
            </a:r>
            <a:r>
              <a:rPr lang="en-US" strike="noStrike" noProof="1">
                <a:solidFill>
                  <a:schemeClr val="tx1">
                    <a:lumMod val="65000"/>
                    <a:lumOff val="35000"/>
                  </a:schemeClr>
                </a:solidFill>
                <a:latin typeface="Segoe UI" panose="020B0502040204020203" charset="0"/>
                <a:cs typeface="Segoe UI" panose="020B0502040204020203" charset="0"/>
              </a:rPr>
              <a:t>verde,</a:t>
            </a:r>
            <a:r>
              <a:rPr lang="ro-RO" altLang="en-US" strike="noStrike" noProof="1">
                <a:solidFill>
                  <a:schemeClr val="tx1">
                    <a:lumMod val="65000"/>
                    <a:lumOff val="35000"/>
                  </a:schemeClr>
                </a:solidFill>
                <a:latin typeface="Segoe UI" panose="020B0502040204020203" charset="0"/>
                <a:cs typeface="Segoe UI" panose="020B0502040204020203" charset="0"/>
              </a:rPr>
              <a:t> </a:t>
            </a:r>
            <a:r>
              <a:rPr lang="en-US" strike="noStrike" noProof="1">
                <a:solidFill>
                  <a:schemeClr val="tx1">
                    <a:lumMod val="65000"/>
                    <a:lumOff val="35000"/>
                  </a:schemeClr>
                </a:solidFill>
                <a:latin typeface="Segoe UI" panose="020B0502040204020203" charset="0"/>
                <a:cs typeface="Segoe UI" panose="020B0502040204020203" charset="0"/>
              </a:rPr>
              <a:t>albastru);</a:t>
            </a:r>
            <a:endParaRPr lang="en-US" strike="noStrike" noProof="1">
              <a:solidFill>
                <a:schemeClr val="tx1">
                  <a:lumMod val="65000"/>
                  <a:lumOff val="35000"/>
                </a:schemeClr>
              </a:solidFill>
              <a:latin typeface="Segoe UI" panose="020B0502040204020203" charset="0"/>
              <a:cs typeface="Segoe UI" panose="020B0502040204020203" charset="0"/>
            </a:endParaRPr>
          </a:p>
          <a:p>
            <a:pPr fontAlgn="base">
              <a:buFont typeface="Arial" panose="020B0604020202020204" pitchFamily="34" charset="0"/>
              <a:buChar char="•"/>
            </a:pPr>
            <a:r>
              <a:rPr lang="en-US" strike="noStrike" noProof="1">
                <a:solidFill>
                  <a:schemeClr val="tx1">
                    <a:lumMod val="65000"/>
                    <a:lumOff val="35000"/>
                  </a:schemeClr>
                </a:solidFill>
                <a:latin typeface="Segoe UI" panose="020B0502040204020203" charset="0"/>
                <a:cs typeface="Segoe UI" panose="020B0502040204020203" charset="0"/>
              </a:rPr>
              <a:t>un breadboard, rezis</a:t>
            </a:r>
            <a:r>
              <a:rPr lang="ro-RO" altLang="en-US" strike="noStrike" noProof="1">
                <a:solidFill>
                  <a:schemeClr val="tx1">
                    <a:lumMod val="65000"/>
                    <a:lumOff val="35000"/>
                  </a:schemeClr>
                </a:solidFill>
                <a:latin typeface="Segoe UI" panose="020B0502040204020203" charset="0"/>
                <a:cs typeface="Segoe UI" panose="020B0502040204020203" charset="0"/>
              </a:rPr>
              <a:t>t</a:t>
            </a:r>
            <a:r>
              <a:rPr lang="en-US" strike="noStrike" noProof="1">
                <a:solidFill>
                  <a:schemeClr val="tx1">
                    <a:lumMod val="65000"/>
                    <a:lumOff val="35000"/>
                  </a:schemeClr>
                </a:solidFill>
                <a:latin typeface="Segoe UI" panose="020B0502040204020203" charset="0"/>
                <a:cs typeface="Segoe UI" panose="020B0502040204020203" charset="0"/>
              </a:rPr>
              <a:t>en</a:t>
            </a:r>
            <a:r>
              <a:rPr lang="ro-RO" altLang="en-US" strike="noStrike" noProof="1">
                <a:solidFill>
                  <a:schemeClr val="tx1">
                    <a:lumMod val="65000"/>
                    <a:lumOff val="35000"/>
                  </a:schemeClr>
                </a:solidFill>
                <a:latin typeface="Segoe UI" panose="020B0502040204020203" charset="0"/>
                <a:cs typeface="Segoe UI" panose="020B0502040204020203" charset="0"/>
              </a:rPr>
              <a:t>ț</a:t>
            </a:r>
            <a:r>
              <a:rPr lang="en-US" strike="noStrike" noProof="1">
                <a:solidFill>
                  <a:schemeClr val="tx1">
                    <a:lumMod val="65000"/>
                    <a:lumOff val="35000"/>
                  </a:schemeClr>
                </a:solidFill>
                <a:latin typeface="Segoe UI" panose="020B0502040204020203" charset="0"/>
                <a:cs typeface="Segoe UI" panose="020B0502040204020203" charset="0"/>
              </a:rPr>
              <a:t>e </a:t>
            </a:r>
            <a:r>
              <a:rPr lang="ro-RO" altLang="en-US" strike="noStrike" noProof="1">
                <a:solidFill>
                  <a:schemeClr val="tx1">
                    <a:lumMod val="65000"/>
                    <a:lumOff val="35000"/>
                  </a:schemeClr>
                </a:solidFill>
                <a:latin typeface="Segoe UI" panose="020B0502040204020203" charset="0"/>
                <a:cs typeface="Segoe UI" panose="020B0502040204020203" charset="0"/>
              </a:rPr>
              <a:t>ș</a:t>
            </a:r>
            <a:r>
              <a:rPr lang="en-US" strike="noStrike" noProof="1">
                <a:solidFill>
                  <a:schemeClr val="tx1">
                    <a:lumMod val="65000"/>
                    <a:lumOff val="35000"/>
                  </a:schemeClr>
                </a:solidFill>
                <a:latin typeface="Segoe UI" panose="020B0502040204020203" charset="0"/>
                <a:cs typeface="Segoe UI" panose="020B0502040204020203" charset="0"/>
              </a:rPr>
              <a:t>i fire.</a:t>
            </a:r>
            <a:endParaRPr lang="en-US" strike="noStrike" noProof="1">
              <a:solidFill>
                <a:schemeClr val="tx1">
                  <a:lumMod val="65000"/>
                  <a:lumOff val="35000"/>
                </a:schemeClr>
              </a:solidFill>
              <a:latin typeface="Segoe UI" panose="020B0502040204020203" charset="0"/>
              <a:cs typeface="Segoe UI" panose="020B0502040204020203" charset="0"/>
            </a:endParaRPr>
          </a:p>
          <a:p>
            <a:pPr fontAlgn="base">
              <a:buFont typeface="Wingdings" panose="05000000000000000000" charset="0"/>
              <a:buChar char="v"/>
            </a:pPr>
            <a:endParaRPr lang="en-US" strike="noStrike" noProof="1">
              <a:solidFill>
                <a:schemeClr val="tx1">
                  <a:lumMod val="65000"/>
                  <a:lumOff val="35000"/>
                </a:schemeClr>
              </a:solidFill>
              <a:latin typeface="Segoe UI" panose="020B0502040204020203" charset="0"/>
              <a:cs typeface="Segoe UI" panose="020B0502040204020203" charset="0"/>
            </a:endParaRPr>
          </a:p>
        </p:txBody>
      </p:sp>
      <p:sp>
        <p:nvSpPr>
          <p:cNvPr id="6" name="Title 1"/>
          <p:cNvSpPr>
            <a:spLocks noGrp="1"/>
          </p:cNvSpPr>
          <p:nvPr/>
        </p:nvSpPr>
        <p:spPr>
          <a:xfrm>
            <a:off x="-50165" y="4807585"/>
            <a:ext cx="6878320" cy="1386205"/>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lang="en-US" sz="3600" strike="noStrike" noProof="1">
                <a:solidFill>
                  <a:schemeClr val="tx1">
                    <a:lumMod val="65000"/>
                    <a:lumOff val="35000"/>
                  </a:schemeClr>
                </a:solidFill>
                <a:latin typeface="Gungsuh" panose="02030600000101010101" charset="-127"/>
                <a:ea typeface="Gungsuh" panose="02030600000101010101" charset="-127"/>
              </a:rPr>
              <a:t>Pro</a:t>
            </a:r>
            <a:r>
              <a:rPr lang="ro-RO" altLang="en-US" sz="3600" strike="noStrike" noProof="1">
                <a:solidFill>
                  <a:schemeClr val="tx1">
                    <a:lumMod val="65000"/>
                    <a:lumOff val="35000"/>
                  </a:schemeClr>
                </a:solidFill>
                <a:latin typeface="Gungsuh" panose="02030600000101010101" charset="-127"/>
                <a:ea typeface="Gungsuh" panose="02030600000101010101" charset="-127"/>
              </a:rPr>
              <a:t>iectarea</a:t>
            </a:r>
            <a:r>
              <a:rPr lang="en-US" sz="3600" strike="noStrike" noProof="1">
                <a:solidFill>
                  <a:schemeClr val="tx1">
                    <a:lumMod val="65000"/>
                    <a:lumOff val="35000"/>
                  </a:schemeClr>
                </a:solidFill>
                <a:latin typeface="Gungsuh" panose="02030600000101010101" charset="-127"/>
                <a:ea typeface="Gungsuh" panose="02030600000101010101" charset="-127"/>
              </a:rPr>
              <a:t> ghiveciului</a:t>
            </a:r>
            <a:endParaRPr lang="en-US" sz="3600" strike="noStrike" noProof="1">
              <a:solidFill>
                <a:schemeClr val="tx1">
                  <a:lumMod val="65000"/>
                  <a:lumOff val="35000"/>
                </a:schemeClr>
              </a:solidFill>
              <a:latin typeface="Gungsuh" panose="02030600000101010101" charset="-127"/>
              <a:ea typeface="Gungsuh" panose="02030600000101010101" charset="-127"/>
            </a:endParaRPr>
          </a:p>
        </p:txBody>
      </p:sp>
      <p:sp>
        <p:nvSpPr>
          <p:cNvPr id="7170" name="Content Placeholder 2"/>
          <p:cNvSpPr>
            <a:spLocks noGrp="1"/>
          </p:cNvSpPr>
          <p:nvPr/>
        </p:nvSpPr>
        <p:spPr>
          <a:xfrm>
            <a:off x="184150" y="5960110"/>
            <a:ext cx="6409690" cy="6536055"/>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gn="just">
              <a:buNone/>
            </a:pPr>
            <a:r>
              <a:rPr lang="en-US" altLang="zh-CN">
                <a:solidFill>
                  <a:schemeClr val="tx1">
                    <a:lumMod val="65000"/>
                    <a:lumOff val="35000"/>
                  </a:schemeClr>
                </a:solidFill>
                <a:latin typeface="Segoe UI" panose="020B0502040204020203" charset="0"/>
                <a:cs typeface="Segoe UI" panose="020B0502040204020203" charset="0"/>
              </a:rPr>
              <a:t>Pentru a proiecta arborele conform descrierii, pe fundul ghiveciului vom lipi placa de </a:t>
            </a:r>
            <a:r>
              <a:rPr lang="ro-RO" altLang="en-US">
                <a:solidFill>
                  <a:schemeClr val="tx1">
                    <a:lumMod val="65000"/>
                    <a:lumOff val="35000"/>
                  </a:schemeClr>
                </a:solidFill>
                <a:latin typeface="Segoe UI" panose="020B0502040204020203" charset="0"/>
                <a:cs typeface="Segoe UI" panose="020B0502040204020203" charset="0"/>
              </a:rPr>
              <a:t>A</a:t>
            </a:r>
            <a:r>
              <a:rPr lang="en-US" altLang="zh-CN">
                <a:solidFill>
                  <a:schemeClr val="tx1">
                    <a:lumMod val="65000"/>
                    <a:lumOff val="35000"/>
                  </a:schemeClr>
                </a:solidFill>
                <a:latin typeface="Segoe UI" panose="020B0502040204020203" charset="0"/>
                <a:cs typeface="Segoe UI" panose="020B0502040204020203" charset="0"/>
              </a:rPr>
              <a:t>rduino </a:t>
            </a:r>
            <a:r>
              <a:rPr lang="ro-RO" altLang="en-US">
                <a:solidFill>
                  <a:schemeClr val="tx1">
                    <a:lumMod val="65000"/>
                    <a:lumOff val="35000"/>
                  </a:schemeClr>
                </a:solidFill>
                <a:latin typeface="Segoe UI" panose="020B0502040204020203" charset="0"/>
                <a:cs typeface="Segoe UI" panose="020B0502040204020203" charset="0"/>
              </a:rPr>
              <a:t>ș</a:t>
            </a:r>
            <a:r>
              <a:rPr lang="en-US" altLang="zh-CN">
                <a:solidFill>
                  <a:schemeClr val="tx1">
                    <a:lumMod val="65000"/>
                    <a:lumOff val="35000"/>
                  </a:schemeClr>
                </a:solidFill>
                <a:latin typeface="Segoe UI" panose="020B0502040204020203" charset="0"/>
                <a:cs typeface="Segoe UI" panose="020B0502040204020203" charset="0"/>
              </a:rPr>
              <a:t>i vom </a:t>
            </a:r>
            <a:r>
              <a:rPr lang="ro-RO" altLang="en-US">
                <a:solidFill>
                  <a:schemeClr val="tx1">
                    <a:lumMod val="65000"/>
                    <a:lumOff val="35000"/>
                  </a:schemeClr>
                </a:solidFill>
                <a:latin typeface="Segoe UI" panose="020B0502040204020203" charset="0"/>
                <a:cs typeface="Segoe UI" panose="020B0502040204020203" charset="0"/>
              </a:rPr>
              <a:t>găurii</a:t>
            </a:r>
            <a:r>
              <a:rPr lang="en-US" altLang="zh-CN">
                <a:solidFill>
                  <a:schemeClr val="tx1">
                    <a:lumMod val="65000"/>
                    <a:lumOff val="35000"/>
                  </a:schemeClr>
                </a:solidFill>
                <a:latin typeface="Segoe UI" panose="020B0502040204020203" charset="0"/>
                <a:cs typeface="Segoe UI" panose="020B0502040204020203" charset="0"/>
              </a:rPr>
              <a:t> ghiveciul pe </a:t>
            </a:r>
            <a:r>
              <a:rPr lang="ro-RO" altLang="en-US">
                <a:solidFill>
                  <a:schemeClr val="tx1">
                    <a:lumMod val="65000"/>
                    <a:lumOff val="35000"/>
                  </a:schemeClr>
                </a:solidFill>
                <a:latin typeface="Segoe UI" panose="020B0502040204020203" charset="0"/>
                <a:cs typeface="Segoe UI" panose="020B0502040204020203" charset="0"/>
              </a:rPr>
              <a:t>lateral</a:t>
            </a:r>
            <a:r>
              <a:rPr lang="en-US" altLang="zh-CN">
                <a:solidFill>
                  <a:schemeClr val="tx1">
                    <a:lumMod val="65000"/>
                    <a:lumOff val="35000"/>
                  </a:schemeClr>
                </a:solidFill>
                <a:latin typeface="Segoe UI" panose="020B0502040204020203" charset="0"/>
                <a:cs typeface="Segoe UI" panose="020B0502040204020203" charset="0"/>
              </a:rPr>
              <a:t> pentru a-l putea alimenta</a:t>
            </a:r>
            <a:r>
              <a:rPr lang="ro-RO" altLang="en-US">
                <a:solidFill>
                  <a:schemeClr val="tx1">
                    <a:lumMod val="65000"/>
                    <a:lumOff val="35000"/>
                  </a:schemeClr>
                </a:solidFill>
                <a:latin typeface="Segoe UI" panose="020B0502040204020203" charset="0"/>
                <a:cs typeface="Segoe UI" panose="020B0502040204020203" charset="0"/>
              </a:rPr>
              <a:t> şi pentru a putea să conectăm butonul</a:t>
            </a:r>
            <a:r>
              <a:rPr lang="en-US" altLang="zh-CN">
                <a:solidFill>
                  <a:schemeClr val="tx1">
                    <a:lumMod val="65000"/>
                    <a:lumOff val="35000"/>
                  </a:schemeClr>
                </a:solidFill>
                <a:latin typeface="Segoe UI" panose="020B0502040204020203" charset="0"/>
                <a:cs typeface="Segoe UI" panose="020B0502040204020203" charset="0"/>
              </a:rPr>
              <a:t>.</a:t>
            </a:r>
            <a:r>
              <a:rPr lang="ro-RO" altLang="en-US">
                <a:solidFill>
                  <a:schemeClr val="tx1">
                    <a:lumMod val="65000"/>
                    <a:lumOff val="35000"/>
                  </a:schemeClr>
                </a:solidFill>
                <a:latin typeface="Segoe UI" panose="020B0502040204020203" charset="0"/>
                <a:cs typeface="Segoe UI" panose="020B0502040204020203" charset="0"/>
              </a:rPr>
              <a:t> </a:t>
            </a:r>
            <a:r>
              <a:rPr lang="ro-RO" altLang="en-US">
                <a:solidFill>
                  <a:schemeClr val="tx1">
                    <a:lumMod val="65000"/>
                    <a:lumOff val="35000"/>
                  </a:schemeClr>
                </a:solidFill>
                <a:latin typeface="Segoe UI" panose="020B0502040204020203" charset="0"/>
                <a:cs typeface="Segoe UI" panose="020B0502040204020203" charset="0"/>
                <a:sym typeface="+mn-ea"/>
              </a:rPr>
              <a:t>Peste </a:t>
            </a:r>
            <a:r>
              <a:rPr lang="en-US" altLang="zh-CN">
                <a:solidFill>
                  <a:schemeClr val="tx1">
                    <a:lumMod val="65000"/>
                    <a:lumOff val="35000"/>
                  </a:schemeClr>
                </a:solidFill>
                <a:latin typeface="Segoe UI" panose="020B0502040204020203" charset="0"/>
                <a:cs typeface="Segoe UI" panose="020B0502040204020203" charset="0"/>
                <a:sym typeface="+mn-ea"/>
              </a:rPr>
              <a:t>placa de </a:t>
            </a:r>
            <a:r>
              <a:rPr lang="ro-RO" altLang="en-US">
                <a:solidFill>
                  <a:schemeClr val="tx1">
                    <a:lumMod val="65000"/>
                    <a:lumOff val="35000"/>
                  </a:schemeClr>
                </a:solidFill>
                <a:latin typeface="Segoe UI" panose="020B0502040204020203" charset="0"/>
                <a:cs typeface="Segoe UI" panose="020B0502040204020203" charset="0"/>
                <a:sym typeface="+mn-ea"/>
              </a:rPr>
              <a:t>A</a:t>
            </a:r>
            <a:r>
              <a:rPr lang="en-US" altLang="zh-CN">
                <a:solidFill>
                  <a:schemeClr val="tx1">
                    <a:lumMod val="65000"/>
                    <a:lumOff val="35000"/>
                  </a:schemeClr>
                </a:solidFill>
                <a:latin typeface="Segoe UI" panose="020B0502040204020203" charset="0"/>
                <a:cs typeface="Segoe UI" panose="020B0502040204020203" charset="0"/>
                <a:sym typeface="+mn-ea"/>
              </a:rPr>
              <a:t>rduino</a:t>
            </a:r>
            <a:r>
              <a:rPr lang="en-US" altLang="zh-CN">
                <a:solidFill>
                  <a:schemeClr val="tx1">
                    <a:lumMod val="65000"/>
                    <a:lumOff val="35000"/>
                  </a:schemeClr>
                </a:solidFill>
                <a:latin typeface="Segoe UI" panose="020B0502040204020203" charset="0"/>
                <a:cs typeface="Segoe UI" panose="020B0502040204020203" charset="0"/>
              </a:rPr>
              <a:t> va fi plasat breadboard-ul</a:t>
            </a:r>
            <a:r>
              <a:rPr lang="ro-RO" altLang="en-US">
                <a:solidFill>
                  <a:schemeClr val="tx1">
                    <a:lumMod val="65000"/>
                    <a:lumOff val="35000"/>
                  </a:schemeClr>
                </a:solidFill>
                <a:latin typeface="Segoe UI" panose="020B0502040204020203" charset="0"/>
                <a:cs typeface="Segoe UI" panose="020B0502040204020203" charset="0"/>
              </a:rPr>
              <a:t> de care este conectat buzzer-ul</a:t>
            </a:r>
            <a:r>
              <a:rPr lang="en-US" altLang="zh-CN">
                <a:solidFill>
                  <a:schemeClr val="tx1">
                    <a:lumMod val="65000"/>
                    <a:lumOff val="35000"/>
                  </a:schemeClr>
                </a:solidFill>
                <a:latin typeface="Segoe UI" panose="020B0502040204020203" charset="0"/>
                <a:cs typeface="Segoe UI" panose="020B0502040204020203" charset="0"/>
              </a:rPr>
              <a:t>, iar peste el un capac cu rol de proteja</a:t>
            </a:r>
            <a:r>
              <a:rPr lang="ro-RO" altLang="en-US">
                <a:solidFill>
                  <a:schemeClr val="tx1">
                    <a:lumMod val="65000"/>
                    <a:lumOff val="35000"/>
                  </a:schemeClr>
                </a:solidFill>
                <a:latin typeface="Segoe UI" panose="020B0502040204020203" charset="0"/>
                <a:cs typeface="Segoe UI" panose="020B0502040204020203" charset="0"/>
              </a:rPr>
              <a:t>re a</a:t>
            </a:r>
            <a:r>
              <a:rPr lang="en-US" altLang="zh-CN">
                <a:solidFill>
                  <a:schemeClr val="tx1">
                    <a:lumMod val="65000"/>
                    <a:lumOff val="35000"/>
                  </a:schemeClr>
                </a:solidFill>
                <a:latin typeface="Segoe UI" panose="020B0502040204020203" charset="0"/>
                <a:cs typeface="Segoe UI" panose="020B0502040204020203" charset="0"/>
              </a:rPr>
              <a:t> circuitel</a:t>
            </a:r>
            <a:r>
              <a:rPr lang="ro-RO" altLang="en-US">
                <a:solidFill>
                  <a:schemeClr val="tx1">
                    <a:lumMod val="65000"/>
                    <a:lumOff val="35000"/>
                  </a:schemeClr>
                </a:solidFill>
                <a:latin typeface="Segoe UI" panose="020B0502040204020203" charset="0"/>
                <a:cs typeface="Segoe UI" panose="020B0502040204020203" charset="0"/>
              </a:rPr>
              <a:t>or</a:t>
            </a:r>
            <a:r>
              <a:rPr lang="en-US" altLang="zh-CN">
                <a:solidFill>
                  <a:schemeClr val="tx1">
                    <a:lumMod val="65000"/>
                    <a:lumOff val="35000"/>
                  </a:schemeClr>
                </a:solidFill>
                <a:latin typeface="Segoe UI" panose="020B0502040204020203" charset="0"/>
                <a:cs typeface="Segoe UI" panose="020B0502040204020203" charset="0"/>
              </a:rPr>
              <a:t> interioare.</a:t>
            </a:r>
            <a:r>
              <a:rPr lang="ro-RO" altLang="en-US">
                <a:solidFill>
                  <a:schemeClr val="tx1">
                    <a:lumMod val="65000"/>
                    <a:lumOff val="35000"/>
                  </a:schemeClr>
                </a:solidFill>
                <a:latin typeface="Segoe UI" panose="020B0502040204020203" charset="0"/>
                <a:cs typeface="Segoe UI" panose="020B0502040204020203" charset="0"/>
              </a:rPr>
              <a:t> De asemenea, pe capac va fi amplasat un potenţiometru.</a:t>
            </a:r>
            <a:endParaRPr lang="ro-RO" altLang="en-US">
              <a:solidFill>
                <a:schemeClr val="tx1">
                  <a:lumMod val="65000"/>
                  <a:lumOff val="35000"/>
                </a:schemeClr>
              </a:solidFill>
              <a:latin typeface="Segoe UI" panose="020B0502040204020203" charset="0"/>
              <a:cs typeface="Segoe UI" panose="020B0502040204020203"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3" name="Content Placeholder 3" descr="48366363_351990608921731_7661609460015562752_n"/>
          <p:cNvPicPr>
            <a:picLocks noChangeAspect="1"/>
          </p:cNvPicPr>
          <p:nvPr>
            <p:ph sz="half" idx="1"/>
          </p:nvPr>
        </p:nvPicPr>
        <p:blipFill>
          <a:blip r:embed="rId1"/>
          <a:srcRect r="14715"/>
          <a:stretch>
            <a:fillRect/>
          </a:stretch>
        </p:blipFill>
        <p:spPr>
          <a:xfrm>
            <a:off x="260985" y="1063625"/>
            <a:ext cx="5193665" cy="3094990"/>
          </a:xfrm>
        </p:spPr>
      </p:pic>
      <p:pic>
        <p:nvPicPr>
          <p:cNvPr id="16386" name="Content Placeholder 4" descr="49409607_373162970083191_725986529725382656_n"/>
          <p:cNvPicPr>
            <a:picLocks noChangeAspect="1"/>
          </p:cNvPicPr>
          <p:nvPr>
            <p:ph sz="half" idx="2"/>
          </p:nvPr>
        </p:nvPicPr>
        <p:blipFill>
          <a:blip r:embed="rId2"/>
          <a:srcRect l="37857" b="60496"/>
          <a:stretch>
            <a:fillRect/>
          </a:stretch>
        </p:blipFill>
        <p:spPr>
          <a:xfrm rot="16200000">
            <a:off x="3847465" y="4756150"/>
            <a:ext cx="3079115" cy="2610485"/>
          </a:xfrm>
          <a:prstGeom prst="rect">
            <a:avLst/>
          </a:prstGeom>
          <a:noFill/>
          <a:ln w="9525">
            <a:noFill/>
          </a:ln>
        </p:spPr>
      </p:pic>
      <p:cxnSp>
        <p:nvCxnSpPr>
          <p:cNvPr id="3" name="Straight Arrow Connector 2"/>
          <p:cNvCxnSpPr/>
          <p:nvPr/>
        </p:nvCxnSpPr>
        <p:spPr>
          <a:xfrm flipH="1">
            <a:off x="1484630" y="703580"/>
            <a:ext cx="288290" cy="935990"/>
          </a:xfrm>
          <a:prstGeom prst="straightConnector1">
            <a:avLst/>
          </a:prstGeom>
          <a:ln w="28575" cmpd="sng">
            <a:solidFill>
              <a:schemeClr val="accent1"/>
            </a:solidFill>
            <a:prstDash val="solid"/>
            <a:tailEnd type="arrow" w="med" len="med"/>
          </a:ln>
        </p:spPr>
        <p:style>
          <a:lnRef idx="3">
            <a:schemeClr val="accent1"/>
          </a:lnRef>
          <a:fillRef idx="0">
            <a:schemeClr val="accent1"/>
          </a:fillRef>
          <a:effectRef idx="2">
            <a:schemeClr val="accent1"/>
          </a:effectRef>
          <a:fontRef idx="minor">
            <a:schemeClr val="tx1"/>
          </a:fontRef>
        </p:style>
      </p:cxnSp>
      <p:cxnSp>
        <p:nvCxnSpPr>
          <p:cNvPr id="4" name="Straight Arrow Connector 3"/>
          <p:cNvCxnSpPr/>
          <p:nvPr/>
        </p:nvCxnSpPr>
        <p:spPr>
          <a:xfrm flipV="1">
            <a:off x="2564765" y="3079750"/>
            <a:ext cx="1080135" cy="1511935"/>
          </a:xfrm>
          <a:prstGeom prst="straightConnector1">
            <a:avLst/>
          </a:prstGeom>
          <a:ln w="28575" cmpd="sng">
            <a:solidFill>
              <a:schemeClr val="accent5"/>
            </a:solidFill>
            <a:prstDash val="solid"/>
            <a:tailEnd type="arrow" w="med" len="med"/>
          </a:ln>
        </p:spPr>
        <p:style>
          <a:lnRef idx="3">
            <a:schemeClr val="accent5"/>
          </a:lnRef>
          <a:fillRef idx="0">
            <a:schemeClr val="accent5"/>
          </a:fillRef>
          <a:effectRef idx="2">
            <a:schemeClr val="accent5"/>
          </a:effectRef>
          <a:fontRef idx="minor">
            <a:schemeClr val="tx1"/>
          </a:fontRef>
        </p:style>
      </p:cxnSp>
      <p:cxnSp>
        <p:nvCxnSpPr>
          <p:cNvPr id="5" name="Straight Arrow Connector 4"/>
          <p:cNvCxnSpPr/>
          <p:nvPr/>
        </p:nvCxnSpPr>
        <p:spPr>
          <a:xfrm>
            <a:off x="2637155" y="5095875"/>
            <a:ext cx="1943735" cy="935990"/>
          </a:xfrm>
          <a:prstGeom prst="straightConnector1">
            <a:avLst/>
          </a:prstGeom>
          <a:ln w="28575" cmpd="sng">
            <a:solidFill>
              <a:schemeClr val="accent5"/>
            </a:solidFill>
            <a:prstDash val="solid"/>
            <a:tailEnd type="arrow" w="med" len="med"/>
          </a:ln>
        </p:spPr>
        <p:style>
          <a:lnRef idx="3">
            <a:schemeClr val="accent5"/>
          </a:lnRef>
          <a:fillRef idx="0">
            <a:schemeClr val="accent5"/>
          </a:fillRef>
          <a:effectRef idx="2">
            <a:schemeClr val="accent5"/>
          </a:effectRef>
          <a:fontRef idx="minor">
            <a:schemeClr val="tx1"/>
          </a:fontRef>
        </p:style>
      </p:cxnSp>
      <p:cxnSp>
        <p:nvCxnSpPr>
          <p:cNvPr id="7" name="Straight Arrow Connector 6"/>
          <p:cNvCxnSpPr/>
          <p:nvPr/>
        </p:nvCxnSpPr>
        <p:spPr>
          <a:xfrm flipH="1">
            <a:off x="4004945" y="847725"/>
            <a:ext cx="1656080" cy="1799590"/>
          </a:xfrm>
          <a:prstGeom prst="straightConnector1">
            <a:avLst/>
          </a:prstGeom>
          <a:ln w="28575" cmpd="sng">
            <a:solidFill>
              <a:srgbClr val="92D050"/>
            </a:solidFill>
            <a:prstDash val="solid"/>
            <a:tailEnd type="arrow" w="med" len="med"/>
          </a:ln>
        </p:spPr>
        <p:style>
          <a:lnRef idx="3">
            <a:schemeClr val="accent5"/>
          </a:lnRef>
          <a:fillRef idx="0">
            <a:schemeClr val="accent5"/>
          </a:fillRef>
          <a:effectRef idx="2">
            <a:schemeClr val="accent5"/>
          </a:effectRef>
          <a:fontRef idx="minor">
            <a:schemeClr val="tx1"/>
          </a:fontRef>
        </p:style>
      </p:cxnSp>
      <p:cxnSp>
        <p:nvCxnSpPr>
          <p:cNvPr id="8" name="Straight Arrow Connector 7"/>
          <p:cNvCxnSpPr/>
          <p:nvPr/>
        </p:nvCxnSpPr>
        <p:spPr>
          <a:xfrm flipH="1">
            <a:off x="5300980" y="3367405"/>
            <a:ext cx="575945" cy="1872615"/>
          </a:xfrm>
          <a:prstGeom prst="straightConnector1">
            <a:avLst/>
          </a:prstGeom>
          <a:ln w="28575" cmpd="sng">
            <a:solidFill>
              <a:schemeClr val="accent4">
                <a:lumMod val="60000"/>
                <a:lumOff val="40000"/>
              </a:schemeClr>
            </a:solidFill>
            <a:prstDash val="solid"/>
            <a:tailEnd type="arrow" w="med" len="med"/>
          </a:ln>
        </p:spPr>
        <p:style>
          <a:lnRef idx="3">
            <a:schemeClr val="accent5"/>
          </a:lnRef>
          <a:fillRef idx="0">
            <a:schemeClr val="accent5"/>
          </a:fillRef>
          <a:effectRef idx="2">
            <a:schemeClr val="accent5"/>
          </a:effectRef>
          <a:fontRef idx="minor">
            <a:schemeClr val="tx1"/>
          </a:fontRef>
        </p:style>
      </p:cxnSp>
      <p:pic>
        <p:nvPicPr>
          <p:cNvPr id="10" name="Picture 9" descr="Photo1"/>
          <p:cNvPicPr>
            <a:picLocks noChangeAspect="1"/>
          </p:cNvPicPr>
          <p:nvPr/>
        </p:nvPicPr>
        <p:blipFill>
          <a:blip r:embed="rId3"/>
          <a:srcRect t="29132"/>
          <a:stretch>
            <a:fillRect/>
          </a:stretch>
        </p:blipFill>
        <p:spPr>
          <a:xfrm flipH="1">
            <a:off x="188595" y="7040245"/>
            <a:ext cx="3181350" cy="2602865"/>
          </a:xfrm>
          <a:prstGeom prst="rect">
            <a:avLst/>
          </a:prstGeom>
        </p:spPr>
      </p:pic>
      <p:cxnSp>
        <p:nvCxnSpPr>
          <p:cNvPr id="11" name="Straight Arrow Connector 10"/>
          <p:cNvCxnSpPr/>
          <p:nvPr/>
        </p:nvCxnSpPr>
        <p:spPr>
          <a:xfrm flipV="1">
            <a:off x="3140710" y="6247765"/>
            <a:ext cx="1944370" cy="72390"/>
          </a:xfrm>
          <a:prstGeom prst="straightConnector1">
            <a:avLst/>
          </a:prstGeom>
          <a:ln w="28575" cmpd="sng">
            <a:solidFill>
              <a:srgbClr val="FF0000"/>
            </a:solidFill>
            <a:prstDash val="solid"/>
            <a:tailEnd type="arrow" w="med" len="med"/>
          </a:ln>
        </p:spPr>
        <p:style>
          <a:lnRef idx="3">
            <a:schemeClr val="accent5"/>
          </a:lnRef>
          <a:fillRef idx="0">
            <a:schemeClr val="accent5"/>
          </a:fillRef>
          <a:effectRef idx="2">
            <a:schemeClr val="accent5"/>
          </a:effectRef>
          <a:fontRef idx="minor">
            <a:schemeClr val="tx1"/>
          </a:fontRef>
        </p:style>
      </p:cxnSp>
      <p:cxnSp>
        <p:nvCxnSpPr>
          <p:cNvPr id="12" name="Straight Arrow Connector 11"/>
          <p:cNvCxnSpPr/>
          <p:nvPr/>
        </p:nvCxnSpPr>
        <p:spPr>
          <a:xfrm flipH="1">
            <a:off x="2646045" y="8408035"/>
            <a:ext cx="2078990" cy="28575"/>
          </a:xfrm>
          <a:prstGeom prst="straightConnector1">
            <a:avLst/>
          </a:prstGeom>
          <a:ln w="28575" cmpd="sng">
            <a:solidFill>
              <a:srgbClr val="FFC000"/>
            </a:solidFill>
            <a:prstDash val="solid"/>
            <a:tailEnd type="arrow" w="med" len="med"/>
          </a:ln>
        </p:spPr>
        <p:style>
          <a:lnRef idx="3">
            <a:schemeClr val="accent5"/>
          </a:lnRef>
          <a:fillRef idx="0">
            <a:schemeClr val="accent5"/>
          </a:fillRef>
          <a:effectRef idx="2">
            <a:schemeClr val="accent5"/>
          </a:effectRef>
          <a:fontRef idx="minor">
            <a:schemeClr val="tx1"/>
          </a:fontRef>
        </p:style>
      </p:cxnSp>
      <p:cxnSp>
        <p:nvCxnSpPr>
          <p:cNvPr id="13" name="Straight Arrow Connector 12"/>
          <p:cNvCxnSpPr/>
          <p:nvPr/>
        </p:nvCxnSpPr>
        <p:spPr>
          <a:xfrm flipH="1">
            <a:off x="2646045" y="8983980"/>
            <a:ext cx="2007235" cy="0"/>
          </a:xfrm>
          <a:prstGeom prst="straightConnector1">
            <a:avLst/>
          </a:prstGeom>
          <a:ln w="28575" cmpd="sng">
            <a:solidFill>
              <a:srgbClr val="00B0F0"/>
            </a:solidFill>
            <a:prstDash val="solid"/>
            <a:tailEnd type="arrow" w="med" len="med"/>
          </a:ln>
        </p:spPr>
        <p:style>
          <a:lnRef idx="3">
            <a:schemeClr val="accent5"/>
          </a:lnRef>
          <a:fillRef idx="0">
            <a:schemeClr val="accent5"/>
          </a:fillRef>
          <a:effectRef idx="2">
            <a:schemeClr val="accent5"/>
          </a:effectRef>
          <a:fontRef idx="minor">
            <a:schemeClr val="tx1"/>
          </a:fontRef>
        </p:style>
      </p:cxnSp>
      <p:sp>
        <p:nvSpPr>
          <p:cNvPr id="14" name="Text Box 13"/>
          <p:cNvSpPr txBox="1"/>
          <p:nvPr/>
        </p:nvSpPr>
        <p:spPr>
          <a:xfrm>
            <a:off x="1196975" y="271780"/>
            <a:ext cx="2660015" cy="460375"/>
          </a:xfrm>
          <a:prstGeom prst="rect">
            <a:avLst/>
          </a:prstGeom>
          <a:noFill/>
        </p:spPr>
        <p:txBody>
          <a:bodyPr wrap="none" rtlCol="0">
            <a:spAutoFit/>
          </a:bodyPr>
          <a:p>
            <a:r>
              <a:rPr lang="ro-RO" altLang="en-US" sz="2400" b="1" u="sng">
                <a:solidFill>
                  <a:schemeClr val="accent1"/>
                </a:solidFill>
              </a:rPr>
              <a:t>Placa de Arduino</a:t>
            </a:r>
            <a:endParaRPr lang="ro-RO" altLang="en-US" sz="2400" b="1" u="sng">
              <a:solidFill>
                <a:schemeClr val="accent1"/>
              </a:solidFill>
            </a:endParaRPr>
          </a:p>
        </p:txBody>
      </p:sp>
      <p:sp>
        <p:nvSpPr>
          <p:cNvPr id="15" name="Text Box 14"/>
          <p:cNvSpPr txBox="1"/>
          <p:nvPr/>
        </p:nvSpPr>
        <p:spPr>
          <a:xfrm>
            <a:off x="5454650" y="343535"/>
            <a:ext cx="1182370" cy="460375"/>
          </a:xfrm>
          <a:prstGeom prst="rect">
            <a:avLst/>
          </a:prstGeom>
          <a:noFill/>
        </p:spPr>
        <p:txBody>
          <a:bodyPr wrap="none" rtlCol="0">
            <a:spAutoFit/>
          </a:bodyPr>
          <a:p>
            <a:r>
              <a:rPr lang="ro-RO" altLang="en-US" sz="2400" b="1" u="sng">
                <a:gradFill>
                  <a:gsLst>
                    <a:gs pos="100000">
                      <a:srgbClr val="9EE256"/>
                    </a:gs>
                    <a:gs pos="100000">
                      <a:srgbClr val="52762D"/>
                    </a:gs>
                  </a:gsLst>
                  <a:lin ang="5400000" scaled="0"/>
                </a:gradFill>
              </a:rPr>
              <a:t>Buzzer</a:t>
            </a:r>
            <a:endParaRPr lang="ro-RO" altLang="en-US" sz="2400" b="1" u="sng">
              <a:gradFill>
                <a:gsLst>
                  <a:gs pos="100000">
                    <a:srgbClr val="9EE256"/>
                  </a:gs>
                  <a:gs pos="100000">
                    <a:srgbClr val="52762D"/>
                  </a:gs>
                </a:gsLst>
                <a:lin ang="5400000" scaled="0"/>
              </a:gradFill>
            </a:endParaRPr>
          </a:p>
        </p:txBody>
      </p:sp>
      <p:sp>
        <p:nvSpPr>
          <p:cNvPr id="16" name="Text Box 15"/>
          <p:cNvSpPr txBox="1"/>
          <p:nvPr/>
        </p:nvSpPr>
        <p:spPr>
          <a:xfrm rot="3060000">
            <a:off x="5062855" y="3076575"/>
            <a:ext cx="2248535" cy="460375"/>
          </a:xfrm>
          <a:prstGeom prst="rect">
            <a:avLst/>
          </a:prstGeom>
          <a:noFill/>
        </p:spPr>
        <p:txBody>
          <a:bodyPr wrap="none" rtlCol="0">
            <a:spAutoFit/>
          </a:bodyPr>
          <a:p>
            <a:r>
              <a:rPr lang="ro-RO" altLang="en-US" sz="2400" b="1" u="sng">
                <a:solidFill>
                  <a:schemeClr val="accent4">
                    <a:lumMod val="60000"/>
                    <a:lumOff val="40000"/>
                  </a:schemeClr>
                </a:solidFill>
              </a:rPr>
              <a:t>Potenţiometru</a:t>
            </a:r>
            <a:endParaRPr lang="ro-RO" altLang="en-US" sz="2400" b="1" u="sng">
              <a:solidFill>
                <a:schemeClr val="accent4">
                  <a:lumMod val="60000"/>
                  <a:lumOff val="40000"/>
                </a:schemeClr>
              </a:solidFill>
            </a:endParaRPr>
          </a:p>
        </p:txBody>
      </p:sp>
      <p:sp>
        <p:nvSpPr>
          <p:cNvPr id="17" name="Text Box 16"/>
          <p:cNvSpPr txBox="1"/>
          <p:nvPr/>
        </p:nvSpPr>
        <p:spPr>
          <a:xfrm>
            <a:off x="692785" y="4591685"/>
            <a:ext cx="1893570" cy="460375"/>
          </a:xfrm>
          <a:prstGeom prst="rect">
            <a:avLst/>
          </a:prstGeom>
          <a:noFill/>
        </p:spPr>
        <p:txBody>
          <a:bodyPr wrap="none" rtlCol="0">
            <a:spAutoFit/>
          </a:bodyPr>
          <a:p>
            <a:pPr algn="l"/>
            <a:r>
              <a:rPr lang="ro-RO" altLang="en-US" sz="2400" b="1" u="sng">
                <a:solidFill>
                  <a:schemeClr val="accent5"/>
                </a:solidFill>
                <a:latin typeface="+mj-lt"/>
                <a:cs typeface="+mj-lt"/>
                <a:sym typeface="+mn-ea"/>
              </a:rPr>
              <a:t>B</a:t>
            </a:r>
            <a:r>
              <a:rPr lang="en-US" altLang="zh-CN" sz="2400" b="1" u="sng">
                <a:solidFill>
                  <a:schemeClr val="accent5"/>
                </a:solidFill>
                <a:latin typeface="+mj-lt"/>
                <a:cs typeface="+mj-lt"/>
                <a:sym typeface="+mn-ea"/>
              </a:rPr>
              <a:t>readboard</a:t>
            </a:r>
            <a:endParaRPr lang="en-US" altLang="zh-CN" sz="2400" b="1" u="sng">
              <a:solidFill>
                <a:schemeClr val="accent5"/>
              </a:solidFill>
              <a:latin typeface="+mj-lt"/>
              <a:cs typeface="+mj-lt"/>
              <a:sym typeface="+mn-ea"/>
            </a:endParaRPr>
          </a:p>
        </p:txBody>
      </p:sp>
      <p:sp>
        <p:nvSpPr>
          <p:cNvPr id="18" name="Text Box 17"/>
          <p:cNvSpPr txBox="1"/>
          <p:nvPr/>
        </p:nvSpPr>
        <p:spPr>
          <a:xfrm>
            <a:off x="1917065" y="6103620"/>
            <a:ext cx="1097915" cy="460375"/>
          </a:xfrm>
          <a:prstGeom prst="rect">
            <a:avLst/>
          </a:prstGeom>
          <a:noFill/>
        </p:spPr>
        <p:txBody>
          <a:bodyPr wrap="none" rtlCol="0">
            <a:spAutoFit/>
          </a:bodyPr>
          <a:p>
            <a:pPr algn="l"/>
            <a:r>
              <a:rPr lang="ro-RO" sz="2400" b="1" u="sng">
                <a:gradFill>
                  <a:gsLst>
                    <a:gs pos="100000">
                      <a:srgbClr val="E30000"/>
                    </a:gs>
                    <a:gs pos="100000">
                      <a:srgbClr val="760303"/>
                    </a:gs>
                  </a:gsLst>
                  <a:lin ang="5400000" scaled="0"/>
                </a:gradFill>
                <a:latin typeface="+mj-lt"/>
                <a:cs typeface="+mj-lt"/>
                <a:sym typeface="+mn-ea"/>
              </a:rPr>
              <a:t>Capac</a:t>
            </a:r>
            <a:endParaRPr lang="ro-RO" sz="2400" b="1" u="sng">
              <a:gradFill>
                <a:gsLst>
                  <a:gs pos="100000">
                    <a:srgbClr val="E30000"/>
                  </a:gs>
                  <a:gs pos="100000">
                    <a:srgbClr val="760303"/>
                  </a:gs>
                </a:gsLst>
                <a:lin ang="5400000" scaled="0"/>
              </a:gradFill>
              <a:latin typeface="+mj-lt"/>
              <a:cs typeface="+mj-lt"/>
              <a:sym typeface="+mn-ea"/>
            </a:endParaRPr>
          </a:p>
        </p:txBody>
      </p:sp>
      <p:sp>
        <p:nvSpPr>
          <p:cNvPr id="19" name="Text Box 18"/>
          <p:cNvSpPr txBox="1"/>
          <p:nvPr/>
        </p:nvSpPr>
        <p:spPr>
          <a:xfrm>
            <a:off x="4813935" y="8192135"/>
            <a:ext cx="1062990" cy="460375"/>
          </a:xfrm>
          <a:prstGeom prst="rect">
            <a:avLst/>
          </a:prstGeom>
          <a:noFill/>
        </p:spPr>
        <p:txBody>
          <a:bodyPr wrap="none" rtlCol="0">
            <a:spAutoFit/>
          </a:bodyPr>
          <a:p>
            <a:pPr algn="l"/>
            <a:r>
              <a:rPr lang="ro-RO" sz="2400" b="1" u="sng">
                <a:gradFill>
                  <a:gsLst>
                    <a:gs pos="100000">
                      <a:srgbClr val="FECF40"/>
                    </a:gs>
                    <a:gs pos="100000">
                      <a:srgbClr val="846C21"/>
                    </a:gs>
                  </a:gsLst>
                  <a:lin ang="5400000" scaled="0"/>
                </a:gradFill>
                <a:latin typeface="+mj-lt"/>
                <a:cs typeface="+mj-lt"/>
                <a:sym typeface="+mn-ea"/>
              </a:rPr>
              <a:t>Buton</a:t>
            </a:r>
            <a:endParaRPr lang="ro-RO" sz="2400" b="1" u="sng">
              <a:gradFill>
                <a:gsLst>
                  <a:gs pos="100000">
                    <a:srgbClr val="FECF40"/>
                  </a:gs>
                  <a:gs pos="100000">
                    <a:srgbClr val="846C21"/>
                  </a:gs>
                </a:gsLst>
                <a:lin ang="5400000" scaled="0"/>
              </a:gradFill>
              <a:latin typeface="+mj-lt"/>
              <a:cs typeface="+mj-lt"/>
              <a:sym typeface="+mn-ea"/>
            </a:endParaRPr>
          </a:p>
        </p:txBody>
      </p:sp>
      <p:sp>
        <p:nvSpPr>
          <p:cNvPr id="20" name="Text Box 19"/>
          <p:cNvSpPr txBox="1"/>
          <p:nvPr/>
        </p:nvSpPr>
        <p:spPr>
          <a:xfrm>
            <a:off x="4725035" y="8754110"/>
            <a:ext cx="1758315" cy="460375"/>
          </a:xfrm>
          <a:prstGeom prst="rect">
            <a:avLst/>
          </a:prstGeom>
          <a:noFill/>
        </p:spPr>
        <p:txBody>
          <a:bodyPr wrap="none" rtlCol="0">
            <a:spAutoFit/>
          </a:bodyPr>
          <a:p>
            <a:pPr algn="l"/>
            <a:r>
              <a:rPr lang="ro-RO" sz="2400" b="1" u="sng">
                <a:solidFill>
                  <a:schemeClr val="accent5">
                    <a:lumMod val="60000"/>
                    <a:lumOff val="40000"/>
                  </a:schemeClr>
                </a:solidFill>
                <a:latin typeface="+mj-lt"/>
                <a:cs typeface="+mj-lt"/>
                <a:sym typeface="+mn-ea"/>
              </a:rPr>
              <a:t>Alimentare</a:t>
            </a:r>
            <a:endParaRPr lang="ro-RO" sz="2400" b="1" u="sng">
              <a:solidFill>
                <a:schemeClr val="accent5">
                  <a:lumMod val="60000"/>
                  <a:lumOff val="40000"/>
                </a:schemeClr>
              </a:solidFill>
              <a:latin typeface="+mj-lt"/>
              <a:cs typeface="+mj-lt"/>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1"/>
          <p:cNvSpPr>
            <a:spLocks noGrp="1"/>
          </p:cNvSpPr>
          <p:nvPr/>
        </p:nvSpPr>
        <p:spPr>
          <a:xfrm>
            <a:off x="-8255" y="271145"/>
            <a:ext cx="6866890" cy="1313180"/>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lang="en-US" sz="3600">
                <a:solidFill>
                  <a:schemeClr val="tx1">
                    <a:lumMod val="65000"/>
                    <a:lumOff val="35000"/>
                  </a:schemeClr>
                </a:solidFill>
                <a:latin typeface="Gungsuh" panose="02030600000101010101" charset="-127"/>
                <a:ea typeface="Gungsuh" panose="02030600000101010101" charset="-127"/>
                <a:sym typeface="+mn-ea"/>
              </a:rPr>
              <a:t>P</a:t>
            </a:r>
            <a:r>
              <a:rPr lang="ro-RO" altLang="en-US" sz="3600">
                <a:solidFill>
                  <a:schemeClr val="tx1">
                    <a:lumMod val="65000"/>
                    <a:lumOff val="35000"/>
                  </a:schemeClr>
                </a:solidFill>
                <a:latin typeface="Gungsuh" panose="02030600000101010101" charset="-127"/>
                <a:ea typeface="Gungsuh" panose="02030600000101010101" charset="-127"/>
                <a:sym typeface="+mn-ea"/>
              </a:rPr>
              <a:t>roiectarea</a:t>
            </a:r>
            <a:r>
              <a:rPr lang="en-US" sz="3600">
                <a:solidFill>
                  <a:schemeClr val="tx1">
                    <a:lumMod val="65000"/>
                    <a:lumOff val="35000"/>
                  </a:schemeClr>
                </a:solidFill>
                <a:latin typeface="Gungsuh" panose="02030600000101010101" charset="-127"/>
                <a:ea typeface="Gungsuh" panose="02030600000101010101" charset="-127"/>
                <a:sym typeface="+mn-ea"/>
              </a:rPr>
              <a:t> buzzer-ului</a:t>
            </a:r>
            <a:endParaRPr lang="en-US" altLang="en-US" sz="3600" strike="noStrike" noProof="1">
              <a:solidFill>
                <a:schemeClr val="tx1">
                  <a:lumMod val="65000"/>
                  <a:lumOff val="35000"/>
                </a:schemeClr>
              </a:solidFill>
              <a:latin typeface="Gungsuh" panose="02030600000101010101" charset="-127"/>
              <a:ea typeface="Gungsuh" panose="02030600000101010101" charset="-127"/>
              <a:sym typeface="+mn-ea"/>
            </a:endParaRPr>
          </a:p>
        </p:txBody>
      </p:sp>
      <p:sp>
        <p:nvSpPr>
          <p:cNvPr id="4098" name="Content Placeholder 2"/>
          <p:cNvSpPr>
            <a:spLocks noGrp="1"/>
          </p:cNvSpPr>
          <p:nvPr/>
        </p:nvSpPr>
        <p:spPr>
          <a:xfrm>
            <a:off x="260350" y="1279525"/>
            <a:ext cx="6410325" cy="3507105"/>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gn="just">
              <a:buNone/>
            </a:pPr>
            <a:r>
              <a:rPr lang="ro-RO" altLang="en-US">
                <a:solidFill>
                  <a:schemeClr val="tx1">
                    <a:lumMod val="65000"/>
                    <a:lumOff val="35000"/>
                  </a:schemeClr>
                </a:solidFill>
                <a:latin typeface="Segoe UI" panose="020B0502040204020203" charset="0"/>
                <a:cs typeface="Segoe UI" panose="020B0502040204020203" charset="0"/>
                <a:sym typeface="+mn-ea"/>
              </a:rPr>
              <a:t>I</a:t>
            </a:r>
            <a:r>
              <a:rPr lang="en-US" altLang="zh-CN">
                <a:solidFill>
                  <a:schemeClr val="tx1">
                    <a:lumMod val="65000"/>
                    <a:lumOff val="35000"/>
                  </a:schemeClr>
                </a:solidFill>
                <a:latin typeface="Segoe UI" panose="020B0502040204020203" charset="0"/>
                <a:cs typeface="Segoe UI" panose="020B0502040204020203" charset="0"/>
                <a:sym typeface="+mn-ea"/>
              </a:rPr>
              <a:t>mplementa</a:t>
            </a:r>
            <a:r>
              <a:rPr lang="ro-RO" altLang="en-US">
                <a:solidFill>
                  <a:schemeClr val="tx1">
                    <a:lumMod val="65000"/>
                    <a:lumOff val="35000"/>
                  </a:schemeClr>
                </a:solidFill>
                <a:latin typeface="Segoe UI" panose="020B0502040204020203" charset="0"/>
                <a:cs typeface="Segoe UI" panose="020B0502040204020203" charset="0"/>
                <a:sym typeface="+mn-ea"/>
              </a:rPr>
              <a:t>rea</a:t>
            </a:r>
            <a:r>
              <a:rPr lang="en-US" altLang="zh-CN">
                <a:solidFill>
                  <a:schemeClr val="tx1">
                    <a:lumMod val="65000"/>
                    <a:lumOff val="35000"/>
                  </a:schemeClr>
                </a:solidFill>
                <a:latin typeface="Segoe UI" panose="020B0502040204020203" charset="0"/>
                <a:cs typeface="Segoe UI" panose="020B0502040204020203" charset="0"/>
                <a:sym typeface="+mn-ea"/>
              </a:rPr>
              <a:t> melodii</a:t>
            </a:r>
            <a:r>
              <a:rPr lang="ro-RO" altLang="en-US">
                <a:solidFill>
                  <a:schemeClr val="tx1">
                    <a:lumMod val="65000"/>
                    <a:lumOff val="35000"/>
                  </a:schemeClr>
                </a:solidFill>
                <a:latin typeface="Segoe UI" panose="020B0502040204020203" charset="0"/>
                <a:cs typeface="Segoe UI" panose="020B0502040204020203" charset="0"/>
                <a:sym typeface="+mn-ea"/>
              </a:rPr>
              <a:t>lor</a:t>
            </a:r>
            <a:r>
              <a:rPr lang="en-US" altLang="zh-CN">
                <a:solidFill>
                  <a:schemeClr val="tx1">
                    <a:lumMod val="65000"/>
                    <a:lumOff val="35000"/>
                  </a:schemeClr>
                </a:solidFill>
                <a:latin typeface="Segoe UI" panose="020B0502040204020203" charset="0"/>
                <a:cs typeface="Segoe UI" panose="020B0502040204020203" charset="0"/>
                <a:sym typeface="+mn-ea"/>
              </a:rPr>
              <a:t> </a:t>
            </a:r>
            <a:r>
              <a:rPr lang="ro-RO" altLang="en-US">
                <a:solidFill>
                  <a:schemeClr val="tx1">
                    <a:lumMod val="65000"/>
                    <a:lumOff val="35000"/>
                  </a:schemeClr>
                </a:solidFill>
                <a:latin typeface="Segoe UI" panose="020B0502040204020203" charset="0"/>
                <a:cs typeface="Segoe UI" panose="020B0502040204020203" charset="0"/>
                <a:sym typeface="+mn-ea"/>
              </a:rPr>
              <a:t>se va realiza cu ajutorul</a:t>
            </a:r>
            <a:r>
              <a:rPr lang="en-US" altLang="zh-CN">
                <a:solidFill>
                  <a:schemeClr val="tx1">
                    <a:lumMod val="65000"/>
                    <a:lumOff val="35000"/>
                  </a:schemeClr>
                </a:solidFill>
                <a:latin typeface="Segoe UI" panose="020B0502040204020203" charset="0"/>
                <a:cs typeface="Segoe UI" panose="020B0502040204020203" charset="0"/>
                <a:sym typeface="+mn-ea"/>
              </a:rPr>
              <a:t> un</a:t>
            </a:r>
            <a:r>
              <a:rPr lang="ro-RO" altLang="en-US">
                <a:solidFill>
                  <a:schemeClr val="tx1">
                    <a:lumMod val="65000"/>
                    <a:lumOff val="35000"/>
                  </a:schemeClr>
                </a:solidFill>
                <a:latin typeface="Segoe UI" panose="020B0502040204020203" charset="0"/>
                <a:cs typeface="Segoe UI" panose="020B0502040204020203" charset="0"/>
                <a:sym typeface="+mn-ea"/>
              </a:rPr>
              <a:t>ui</a:t>
            </a:r>
            <a:r>
              <a:rPr lang="en-US" altLang="zh-CN">
                <a:solidFill>
                  <a:schemeClr val="tx1">
                    <a:lumMod val="65000"/>
                    <a:lumOff val="35000"/>
                  </a:schemeClr>
                </a:solidFill>
                <a:latin typeface="Segoe UI" panose="020B0502040204020203" charset="0"/>
                <a:cs typeface="Segoe UI" panose="020B0502040204020203" charset="0"/>
                <a:sym typeface="+mn-ea"/>
              </a:rPr>
              <a:t> buzzer pentru redarea notelor </a:t>
            </a:r>
            <a:r>
              <a:rPr lang="ro-RO" altLang="en-US">
                <a:solidFill>
                  <a:schemeClr val="tx1">
                    <a:lumMod val="65000"/>
                    <a:lumOff val="35000"/>
                  </a:schemeClr>
                </a:solidFill>
                <a:latin typeface="Segoe UI" panose="020B0502040204020203" charset="0"/>
                <a:cs typeface="Segoe UI" panose="020B0502040204020203" charset="0"/>
                <a:sym typeface="+mn-ea"/>
              </a:rPr>
              <a:t>ş</a:t>
            </a:r>
            <a:r>
              <a:rPr lang="en-US" altLang="zh-CN">
                <a:solidFill>
                  <a:schemeClr val="tx1">
                    <a:lumMod val="65000"/>
                    <a:lumOff val="35000"/>
                  </a:schemeClr>
                </a:solidFill>
                <a:latin typeface="Segoe UI" panose="020B0502040204020203" charset="0"/>
                <a:cs typeface="Segoe UI" panose="020B0502040204020203" charset="0"/>
                <a:sym typeface="+mn-ea"/>
              </a:rPr>
              <a:t>i </a:t>
            </a:r>
            <a:r>
              <a:rPr lang="ro-RO" altLang="en-US">
                <a:solidFill>
                  <a:schemeClr val="tx1">
                    <a:lumMod val="65000"/>
                    <a:lumOff val="35000"/>
                  </a:schemeClr>
                </a:solidFill>
                <a:latin typeface="Segoe UI" panose="020B0502040204020203" charset="0"/>
                <a:cs typeface="Segoe UI" panose="020B0502040204020203" charset="0"/>
                <a:sym typeface="+mn-ea"/>
              </a:rPr>
              <a:t>a unui</a:t>
            </a:r>
            <a:r>
              <a:rPr lang="en-US" altLang="zh-CN">
                <a:solidFill>
                  <a:schemeClr val="tx1">
                    <a:lumMod val="65000"/>
                    <a:lumOff val="35000"/>
                  </a:schemeClr>
                </a:solidFill>
                <a:latin typeface="Segoe UI" panose="020B0502040204020203" charset="0"/>
                <a:cs typeface="Segoe UI" panose="020B0502040204020203" charset="0"/>
                <a:sym typeface="+mn-ea"/>
              </a:rPr>
              <a:t> poten</a:t>
            </a:r>
            <a:r>
              <a:rPr lang="ro-RO" altLang="en-US">
                <a:solidFill>
                  <a:schemeClr val="tx1">
                    <a:lumMod val="65000"/>
                    <a:lumOff val="35000"/>
                  </a:schemeClr>
                </a:solidFill>
                <a:latin typeface="Segoe UI" panose="020B0502040204020203" charset="0"/>
                <a:cs typeface="Segoe UI" panose="020B0502040204020203" charset="0"/>
                <a:sym typeface="+mn-ea"/>
              </a:rPr>
              <a:t>ţ</a:t>
            </a:r>
            <a:r>
              <a:rPr lang="en-US" altLang="zh-CN">
                <a:solidFill>
                  <a:schemeClr val="tx1">
                    <a:lumMod val="65000"/>
                    <a:lumOff val="35000"/>
                  </a:schemeClr>
                </a:solidFill>
                <a:latin typeface="Segoe UI" panose="020B0502040204020203" charset="0"/>
                <a:cs typeface="Segoe UI" panose="020B0502040204020203" charset="0"/>
                <a:sym typeface="+mn-ea"/>
              </a:rPr>
              <a:t>iometru pentru reglarea volumului. Buzzer-ul va fi amplasat pe breadboard, iar poten</a:t>
            </a:r>
            <a:r>
              <a:rPr lang="ro-RO" altLang="en-US">
                <a:solidFill>
                  <a:schemeClr val="tx1">
                    <a:lumMod val="65000"/>
                    <a:lumOff val="35000"/>
                  </a:schemeClr>
                </a:solidFill>
                <a:latin typeface="Segoe UI" panose="020B0502040204020203" charset="0"/>
                <a:cs typeface="Segoe UI" panose="020B0502040204020203" charset="0"/>
                <a:sym typeface="+mn-ea"/>
              </a:rPr>
              <a:t>ţ</a:t>
            </a:r>
            <a:r>
              <a:rPr lang="en-US" altLang="zh-CN">
                <a:solidFill>
                  <a:schemeClr val="tx1">
                    <a:lumMod val="65000"/>
                    <a:lumOff val="35000"/>
                  </a:schemeClr>
                </a:solidFill>
                <a:latin typeface="Segoe UI" panose="020B0502040204020203" charset="0"/>
                <a:cs typeface="Segoe UI" panose="020B0502040204020203" charset="0"/>
                <a:sym typeface="+mn-ea"/>
              </a:rPr>
              <a:t>iometrul pe capacul ghiveciului. Un pin de la buzzer va fi conectat la GND, iar cel</a:t>
            </a:r>
            <a:r>
              <a:rPr lang="ro-RO" altLang="en-US">
                <a:solidFill>
                  <a:schemeClr val="tx1">
                    <a:lumMod val="65000"/>
                    <a:lumOff val="35000"/>
                  </a:schemeClr>
                </a:solidFill>
                <a:latin typeface="Segoe UI" panose="020B0502040204020203" charset="0"/>
                <a:cs typeface="Segoe UI" panose="020B0502040204020203" charset="0"/>
                <a:sym typeface="+mn-ea"/>
              </a:rPr>
              <a:t>ă</a:t>
            </a:r>
            <a:r>
              <a:rPr lang="en-US" altLang="zh-CN">
                <a:solidFill>
                  <a:schemeClr val="tx1">
                    <a:lumMod val="65000"/>
                    <a:lumOff val="35000"/>
                  </a:schemeClr>
                </a:solidFill>
                <a:latin typeface="Segoe UI" panose="020B0502040204020203" charset="0"/>
                <a:cs typeface="Segoe UI" panose="020B0502040204020203" charset="0"/>
                <a:sym typeface="+mn-ea"/>
              </a:rPr>
              <a:t>lalt la poten</a:t>
            </a:r>
            <a:r>
              <a:rPr lang="ro-RO" altLang="en-US">
                <a:solidFill>
                  <a:schemeClr val="tx1">
                    <a:lumMod val="65000"/>
                    <a:lumOff val="35000"/>
                  </a:schemeClr>
                </a:solidFill>
                <a:latin typeface="Segoe UI" panose="020B0502040204020203" charset="0"/>
                <a:cs typeface="Segoe UI" panose="020B0502040204020203" charset="0"/>
                <a:sym typeface="+mn-ea"/>
              </a:rPr>
              <a:t>ţ</a:t>
            </a:r>
            <a:r>
              <a:rPr lang="en-US" altLang="zh-CN">
                <a:solidFill>
                  <a:schemeClr val="tx1">
                    <a:lumMod val="65000"/>
                    <a:lumOff val="35000"/>
                  </a:schemeClr>
                </a:solidFill>
                <a:latin typeface="Segoe UI" panose="020B0502040204020203" charset="0"/>
                <a:cs typeface="Segoe UI" panose="020B0502040204020203" charset="0"/>
                <a:sym typeface="+mn-ea"/>
              </a:rPr>
              <a:t>iometru. Ceilal</a:t>
            </a:r>
            <a:r>
              <a:rPr lang="ro-RO" altLang="en-US">
                <a:solidFill>
                  <a:schemeClr val="tx1">
                    <a:lumMod val="65000"/>
                    <a:lumOff val="35000"/>
                  </a:schemeClr>
                </a:solidFill>
                <a:latin typeface="Segoe UI" panose="020B0502040204020203" charset="0"/>
                <a:cs typeface="Segoe UI" panose="020B0502040204020203" charset="0"/>
                <a:sym typeface="+mn-ea"/>
              </a:rPr>
              <a:t>ţ</a:t>
            </a:r>
            <a:r>
              <a:rPr lang="en-US" altLang="zh-CN">
                <a:solidFill>
                  <a:schemeClr val="tx1">
                    <a:lumMod val="65000"/>
                    <a:lumOff val="35000"/>
                  </a:schemeClr>
                </a:solidFill>
                <a:latin typeface="Segoe UI" panose="020B0502040204020203" charset="0"/>
                <a:cs typeface="Segoe UI" panose="020B0502040204020203" charset="0"/>
                <a:sym typeface="+mn-ea"/>
              </a:rPr>
              <a:t>i doi pini ai poten</a:t>
            </a:r>
            <a:r>
              <a:rPr lang="ro-RO" altLang="en-US">
                <a:solidFill>
                  <a:schemeClr val="tx1">
                    <a:lumMod val="65000"/>
                    <a:lumOff val="35000"/>
                  </a:schemeClr>
                </a:solidFill>
                <a:latin typeface="Segoe UI" panose="020B0502040204020203" charset="0"/>
                <a:cs typeface="Segoe UI" panose="020B0502040204020203" charset="0"/>
                <a:sym typeface="+mn-ea"/>
              </a:rPr>
              <a:t>ţ</a:t>
            </a:r>
            <a:r>
              <a:rPr lang="en-US" altLang="zh-CN">
                <a:solidFill>
                  <a:schemeClr val="tx1">
                    <a:lumMod val="65000"/>
                    <a:lumOff val="35000"/>
                  </a:schemeClr>
                </a:solidFill>
                <a:latin typeface="Segoe UI" panose="020B0502040204020203" charset="0"/>
                <a:cs typeface="Segoe UI" panose="020B0502040204020203" charset="0"/>
                <a:sym typeface="+mn-ea"/>
              </a:rPr>
              <a:t>iometrului vor fi conec</a:t>
            </a:r>
            <a:r>
              <a:rPr lang="ro-RO" altLang="en-US">
                <a:solidFill>
                  <a:schemeClr val="tx1">
                    <a:lumMod val="65000"/>
                    <a:lumOff val="35000"/>
                  </a:schemeClr>
                </a:solidFill>
                <a:latin typeface="Segoe UI" panose="020B0502040204020203" charset="0"/>
                <a:cs typeface="Segoe UI" panose="020B0502040204020203" charset="0"/>
                <a:sym typeface="+mn-ea"/>
              </a:rPr>
              <a:t>ţ</a:t>
            </a:r>
            <a:r>
              <a:rPr lang="en-US" altLang="zh-CN">
                <a:solidFill>
                  <a:schemeClr val="tx1">
                    <a:lumMod val="65000"/>
                    <a:lumOff val="35000"/>
                  </a:schemeClr>
                </a:solidFill>
                <a:latin typeface="Segoe UI" panose="020B0502040204020203" charset="0"/>
                <a:cs typeface="Segoe UI" panose="020B0502040204020203" charset="0"/>
                <a:sym typeface="+mn-ea"/>
              </a:rPr>
              <a:t>ati la GND </a:t>
            </a:r>
            <a:r>
              <a:rPr lang="ro-RO" altLang="en-US">
                <a:solidFill>
                  <a:schemeClr val="tx1">
                    <a:lumMod val="65000"/>
                    <a:lumOff val="35000"/>
                  </a:schemeClr>
                </a:solidFill>
                <a:latin typeface="Segoe UI" panose="020B0502040204020203" charset="0"/>
                <a:cs typeface="Segoe UI" panose="020B0502040204020203" charset="0"/>
                <a:sym typeface="+mn-ea"/>
              </a:rPr>
              <a:t>ș</a:t>
            </a:r>
            <a:r>
              <a:rPr lang="en-US" altLang="zh-CN">
                <a:solidFill>
                  <a:schemeClr val="tx1">
                    <a:lumMod val="65000"/>
                    <a:lumOff val="35000"/>
                  </a:schemeClr>
                </a:solidFill>
                <a:latin typeface="Segoe UI" panose="020B0502040204020203" charset="0"/>
                <a:cs typeface="Segoe UI" panose="020B0502040204020203" charset="0"/>
                <a:sym typeface="+mn-ea"/>
              </a:rPr>
              <a:t>i respectiv la</a:t>
            </a:r>
            <a:r>
              <a:rPr lang="ro-RO" altLang="en-US">
                <a:solidFill>
                  <a:schemeClr val="tx1">
                    <a:lumMod val="65000"/>
                    <a:lumOff val="35000"/>
                  </a:schemeClr>
                </a:solidFill>
                <a:latin typeface="Segoe UI" panose="020B0502040204020203" charset="0"/>
                <a:cs typeface="Segoe UI" panose="020B0502040204020203" charset="0"/>
                <a:sym typeface="+mn-ea"/>
              </a:rPr>
              <a:t> pinul </a:t>
            </a:r>
            <a:r>
              <a:rPr lang="en-US" altLang="zh-CN">
                <a:solidFill>
                  <a:schemeClr val="tx1">
                    <a:lumMod val="65000"/>
                    <a:lumOff val="35000"/>
                  </a:schemeClr>
                </a:solidFill>
                <a:latin typeface="Segoe UI" panose="020B0502040204020203" charset="0"/>
                <a:cs typeface="Segoe UI" panose="020B0502040204020203" charset="0"/>
                <a:sym typeface="+mn-ea"/>
              </a:rPr>
              <a:t>PB1</a:t>
            </a:r>
            <a:r>
              <a:rPr lang="ro-RO" altLang="en-US">
                <a:solidFill>
                  <a:schemeClr val="tx1">
                    <a:lumMod val="65000"/>
                    <a:lumOff val="35000"/>
                  </a:schemeClr>
                </a:solidFill>
                <a:latin typeface="Segoe UI" panose="020B0502040204020203" charset="0"/>
                <a:cs typeface="Segoe UI" panose="020B0502040204020203" charset="0"/>
                <a:sym typeface="+mn-ea"/>
              </a:rPr>
              <a:t> de pe Arduino</a:t>
            </a:r>
            <a:r>
              <a:rPr lang="en-US" altLang="zh-CN">
                <a:solidFill>
                  <a:schemeClr val="tx1">
                    <a:lumMod val="65000"/>
                    <a:lumOff val="35000"/>
                  </a:schemeClr>
                </a:solidFill>
                <a:latin typeface="Segoe UI" panose="020B0502040204020203" charset="0"/>
                <a:cs typeface="Segoe UI" panose="020B0502040204020203" charset="0"/>
                <a:sym typeface="+mn-ea"/>
              </a:rPr>
              <a:t>.</a:t>
            </a:r>
            <a:endParaRPr lang="en-US" altLang="zh-CN">
              <a:solidFill>
                <a:schemeClr val="tx1">
                  <a:lumMod val="65000"/>
                  <a:lumOff val="35000"/>
                </a:schemeClr>
              </a:solidFill>
              <a:latin typeface="Segoe UI" panose="020B0502040204020203" charset="0"/>
              <a:cs typeface="Segoe UI" panose="020B0502040204020203" charset="0"/>
            </a:endParaRPr>
          </a:p>
          <a:p>
            <a:pPr marL="0" indent="0">
              <a:buNone/>
            </a:pPr>
            <a:endParaRPr lang="en-US" altLang="zh-CN">
              <a:solidFill>
                <a:schemeClr val="tx1">
                  <a:lumMod val="65000"/>
                  <a:lumOff val="35000"/>
                </a:schemeClr>
              </a:solidFill>
              <a:latin typeface="Segoe UI" panose="020B0502040204020203" charset="0"/>
              <a:cs typeface="Segoe UI" panose="020B0502040204020203" charset="0"/>
            </a:endParaRPr>
          </a:p>
        </p:txBody>
      </p:sp>
      <p:sp>
        <p:nvSpPr>
          <p:cNvPr id="4" name="Title 3"/>
          <p:cNvSpPr>
            <a:spLocks noGrp="1"/>
          </p:cNvSpPr>
          <p:nvPr>
            <p:ph type="title"/>
          </p:nvPr>
        </p:nvSpPr>
        <p:spPr>
          <a:xfrm>
            <a:off x="260350" y="5095875"/>
            <a:ext cx="6172200" cy="603250"/>
          </a:xfrm>
        </p:spPr>
        <p:txBody>
          <a:bodyPr/>
          <a:p>
            <a:pPr fontAlgn="base"/>
            <a:r>
              <a:rPr lang="en-US" sz="3600">
                <a:solidFill>
                  <a:schemeClr val="tx1">
                    <a:lumMod val="65000"/>
                    <a:lumOff val="35000"/>
                  </a:schemeClr>
                </a:solidFill>
                <a:latin typeface="Gungsuh" panose="02030600000101010101" charset="-127"/>
                <a:ea typeface="Gungsuh" panose="02030600000101010101" charset="-127"/>
                <a:sym typeface="+mn-ea"/>
              </a:rPr>
              <a:t>P</a:t>
            </a:r>
            <a:r>
              <a:rPr lang="ro-RO" altLang="en-US" sz="3600">
                <a:solidFill>
                  <a:schemeClr val="tx1">
                    <a:lumMod val="65000"/>
                    <a:lumOff val="35000"/>
                  </a:schemeClr>
                </a:solidFill>
                <a:latin typeface="Gungsuh" panose="02030600000101010101" charset="-127"/>
                <a:ea typeface="Gungsuh" panose="02030600000101010101" charset="-127"/>
                <a:sym typeface="+mn-ea"/>
              </a:rPr>
              <a:t>roiectarea</a:t>
            </a:r>
            <a:r>
              <a:rPr lang="en-US" sz="3600">
                <a:solidFill>
                  <a:schemeClr val="tx1">
                    <a:lumMod val="65000"/>
                    <a:lumOff val="35000"/>
                  </a:schemeClr>
                </a:solidFill>
                <a:latin typeface="Gungsuh" panose="02030600000101010101" charset="-127"/>
                <a:ea typeface="Gungsuh" panose="02030600000101010101" charset="-127"/>
                <a:sym typeface="+mn-ea"/>
              </a:rPr>
              <a:t> </a:t>
            </a:r>
            <a:r>
              <a:rPr lang="en-US" sz="3600" strike="noStrike" noProof="1">
                <a:solidFill>
                  <a:schemeClr val="tx1">
                    <a:lumMod val="65000"/>
                    <a:lumOff val="35000"/>
                  </a:schemeClr>
                </a:solidFill>
                <a:latin typeface="Gungsuh" panose="02030600000101010101" charset="-127"/>
                <a:ea typeface="Gungsuh" panose="02030600000101010101" charset="-127"/>
              </a:rPr>
              <a:t>butonului</a:t>
            </a:r>
            <a:endParaRPr lang="en-US" sz="3600" strike="noStrike" noProof="1">
              <a:solidFill>
                <a:schemeClr val="tx1">
                  <a:lumMod val="65000"/>
                  <a:lumOff val="35000"/>
                </a:schemeClr>
              </a:solidFill>
              <a:latin typeface="Gungsuh" panose="02030600000101010101" charset="-127"/>
              <a:ea typeface="Gungsuh" panose="02030600000101010101" charset="-127"/>
            </a:endParaRPr>
          </a:p>
        </p:txBody>
      </p:sp>
      <p:sp>
        <p:nvSpPr>
          <p:cNvPr id="10242" name="Content Placeholder 2"/>
          <p:cNvSpPr>
            <a:spLocks noGrp="1"/>
          </p:cNvSpPr>
          <p:nvPr>
            <p:ph idx="1"/>
          </p:nvPr>
        </p:nvSpPr>
        <p:spPr>
          <a:xfrm>
            <a:off x="220345" y="5815965"/>
            <a:ext cx="6409690" cy="2900680"/>
          </a:xfrm>
        </p:spPr>
        <p:txBody>
          <a:bodyPr anchor="t" anchorCtr="0"/>
          <a:p>
            <a:pPr marL="0" indent="0" algn="just">
              <a:buNone/>
            </a:pPr>
            <a:r>
              <a:rPr lang="en-US" altLang="zh-CN">
                <a:solidFill>
                  <a:schemeClr val="tx1">
                    <a:lumMod val="65000"/>
                    <a:lumOff val="35000"/>
                  </a:schemeClr>
                </a:solidFill>
                <a:latin typeface="Segoe UI" panose="020B0502040204020203" charset="0"/>
                <a:cs typeface="Segoe UI" panose="020B0502040204020203" charset="0"/>
              </a:rPr>
              <a:t>Butonul va fi amplasat pe exteriorul ghiveciului, deasupra aliment</a:t>
            </a:r>
            <a:r>
              <a:rPr lang="ro-RO" altLang="en-US">
                <a:solidFill>
                  <a:schemeClr val="tx1">
                    <a:lumMod val="65000"/>
                    <a:lumOff val="35000"/>
                  </a:schemeClr>
                </a:solidFill>
                <a:latin typeface="Segoe UI" panose="020B0502040204020203" charset="0"/>
                <a:cs typeface="Segoe UI" panose="020B0502040204020203" charset="0"/>
              </a:rPr>
              <a:t>ă</a:t>
            </a:r>
            <a:r>
              <a:rPr lang="en-US" altLang="zh-CN">
                <a:solidFill>
                  <a:schemeClr val="tx1">
                    <a:lumMod val="65000"/>
                    <a:lumOff val="35000"/>
                  </a:schemeClr>
                </a:solidFill>
                <a:latin typeface="Segoe UI" panose="020B0502040204020203" charset="0"/>
                <a:cs typeface="Segoe UI" panose="020B0502040204020203" charset="0"/>
              </a:rPr>
              <a:t>rii. Ghiveciul va fi g</a:t>
            </a:r>
            <a:r>
              <a:rPr lang="ro-RO" altLang="en-US">
                <a:solidFill>
                  <a:schemeClr val="tx1">
                    <a:lumMod val="65000"/>
                    <a:lumOff val="35000"/>
                  </a:schemeClr>
                </a:solidFill>
                <a:latin typeface="Segoe UI" panose="020B0502040204020203" charset="0"/>
                <a:cs typeface="Segoe UI" panose="020B0502040204020203" charset="0"/>
              </a:rPr>
              <a:t>ă</a:t>
            </a:r>
            <a:r>
              <a:rPr lang="en-US" altLang="zh-CN">
                <a:solidFill>
                  <a:schemeClr val="tx1">
                    <a:lumMod val="65000"/>
                    <a:lumOff val="35000"/>
                  </a:schemeClr>
                </a:solidFill>
                <a:latin typeface="Segoe UI" panose="020B0502040204020203" charset="0"/>
                <a:cs typeface="Segoe UI" panose="020B0502040204020203" charset="0"/>
              </a:rPr>
              <a:t>urit </a:t>
            </a:r>
            <a:r>
              <a:rPr lang="ro-RO" altLang="en-US">
                <a:solidFill>
                  <a:schemeClr val="tx1">
                    <a:lumMod val="65000"/>
                    <a:lumOff val="35000"/>
                  </a:schemeClr>
                </a:solidFill>
                <a:latin typeface="Segoe UI" panose="020B0502040204020203" charset="0"/>
                <a:cs typeface="Segoe UI" panose="020B0502040204020203" charset="0"/>
              </a:rPr>
              <a:t>î</a:t>
            </a:r>
            <a:r>
              <a:rPr lang="en-US" altLang="zh-CN">
                <a:solidFill>
                  <a:schemeClr val="tx1">
                    <a:lumMod val="65000"/>
                    <a:lumOff val="35000"/>
                  </a:schemeClr>
                </a:solidFill>
                <a:latin typeface="Segoe UI" panose="020B0502040204020203" charset="0"/>
                <a:cs typeface="Segoe UI" panose="020B0502040204020203" charset="0"/>
              </a:rPr>
              <a:t>n 4 puncte </a:t>
            </a:r>
            <a:r>
              <a:rPr lang="ro-RO" altLang="en-US">
                <a:solidFill>
                  <a:schemeClr val="tx1">
                    <a:lumMod val="65000"/>
                    <a:lumOff val="35000"/>
                  </a:schemeClr>
                </a:solidFill>
                <a:latin typeface="Segoe UI" panose="020B0502040204020203" charset="0"/>
                <a:cs typeface="Segoe UI" panose="020B0502040204020203" charset="0"/>
              </a:rPr>
              <a:t>î</a:t>
            </a:r>
            <a:r>
              <a:rPr lang="en-US" altLang="zh-CN">
                <a:solidFill>
                  <a:schemeClr val="tx1">
                    <a:lumMod val="65000"/>
                    <a:lumOff val="35000"/>
                  </a:schemeClr>
                </a:solidFill>
                <a:latin typeface="Segoe UI" panose="020B0502040204020203" charset="0"/>
                <a:cs typeface="Segoe UI" panose="020B0502040204020203" charset="0"/>
              </a:rPr>
              <a:t>n care vor intra pinii butonului. Doi dintre ace</a:t>
            </a:r>
            <a:r>
              <a:rPr lang="ro-RO" altLang="en-US">
                <a:solidFill>
                  <a:schemeClr val="tx1">
                    <a:lumMod val="65000"/>
                    <a:lumOff val="35000"/>
                  </a:schemeClr>
                </a:solidFill>
                <a:latin typeface="Segoe UI" panose="020B0502040204020203" charset="0"/>
                <a:cs typeface="Segoe UI" panose="020B0502040204020203" charset="0"/>
              </a:rPr>
              <a:t>ş</a:t>
            </a:r>
            <a:r>
              <a:rPr lang="en-US" altLang="zh-CN">
                <a:solidFill>
                  <a:schemeClr val="tx1">
                    <a:lumMod val="65000"/>
                    <a:lumOff val="35000"/>
                  </a:schemeClr>
                </a:solidFill>
                <a:latin typeface="Segoe UI" panose="020B0502040204020203" charset="0"/>
                <a:cs typeface="Segoe UI" panose="020B0502040204020203" charset="0"/>
              </a:rPr>
              <a:t>ti pini vor fi conec</a:t>
            </a:r>
            <a:r>
              <a:rPr lang="ro-RO" altLang="en-US">
                <a:solidFill>
                  <a:schemeClr val="tx1">
                    <a:lumMod val="65000"/>
                    <a:lumOff val="35000"/>
                  </a:schemeClr>
                </a:solidFill>
                <a:latin typeface="Segoe UI" panose="020B0502040204020203" charset="0"/>
                <a:cs typeface="Segoe UI" panose="020B0502040204020203" charset="0"/>
              </a:rPr>
              <a:t>t</a:t>
            </a:r>
            <a:r>
              <a:rPr lang="en-US" altLang="zh-CN">
                <a:solidFill>
                  <a:schemeClr val="tx1">
                    <a:lumMod val="65000"/>
                    <a:lumOff val="35000"/>
                  </a:schemeClr>
                </a:solidFill>
                <a:latin typeface="Segoe UI" panose="020B0502040204020203" charset="0"/>
                <a:cs typeface="Segoe UI" panose="020B0502040204020203" charset="0"/>
              </a:rPr>
              <a:t>a</a:t>
            </a:r>
            <a:r>
              <a:rPr lang="ro-RO" altLang="en-US">
                <a:solidFill>
                  <a:schemeClr val="tx1">
                    <a:lumMod val="65000"/>
                    <a:lumOff val="35000"/>
                  </a:schemeClr>
                </a:solidFill>
                <a:latin typeface="Segoe UI" panose="020B0502040204020203" charset="0"/>
                <a:cs typeface="Segoe UI" panose="020B0502040204020203" charset="0"/>
              </a:rPr>
              <a:t>ţ</a:t>
            </a:r>
            <a:r>
              <a:rPr lang="en-US" altLang="zh-CN">
                <a:solidFill>
                  <a:schemeClr val="tx1">
                    <a:lumMod val="65000"/>
                    <a:lumOff val="35000"/>
                  </a:schemeClr>
                </a:solidFill>
                <a:latin typeface="Segoe UI" panose="020B0502040204020203" charset="0"/>
                <a:cs typeface="Segoe UI" panose="020B0502040204020203" charset="0"/>
              </a:rPr>
              <a:t>i la GND</a:t>
            </a:r>
            <a:r>
              <a:rPr lang="ro-RO" altLang="en-US">
                <a:solidFill>
                  <a:schemeClr val="tx1">
                    <a:lumMod val="65000"/>
                    <a:lumOff val="35000"/>
                  </a:schemeClr>
                </a:solidFill>
                <a:latin typeface="Segoe UI" panose="020B0502040204020203" charset="0"/>
                <a:cs typeface="Segoe UI" panose="020B0502040204020203" charset="0"/>
              </a:rPr>
              <a:t>,</a:t>
            </a:r>
            <a:r>
              <a:rPr lang="en-US" altLang="zh-CN">
                <a:solidFill>
                  <a:schemeClr val="tx1">
                    <a:lumMod val="65000"/>
                    <a:lumOff val="35000"/>
                  </a:schemeClr>
                </a:solidFill>
                <a:latin typeface="Segoe UI" panose="020B0502040204020203" charset="0"/>
                <a:cs typeface="Segoe UI" panose="020B0502040204020203" charset="0"/>
              </a:rPr>
              <a:t> respectiv la Vcc pe breadboard, iar al treilea la placa de </a:t>
            </a:r>
            <a:r>
              <a:rPr lang="ro-RO" altLang="en-US">
                <a:solidFill>
                  <a:schemeClr val="tx1">
                    <a:lumMod val="65000"/>
                    <a:lumOff val="35000"/>
                  </a:schemeClr>
                </a:solidFill>
                <a:latin typeface="Segoe UI" panose="020B0502040204020203" charset="0"/>
                <a:cs typeface="Segoe UI" panose="020B0502040204020203" charset="0"/>
              </a:rPr>
              <a:t>A</a:t>
            </a:r>
            <a:r>
              <a:rPr lang="en-US" altLang="zh-CN">
                <a:solidFill>
                  <a:schemeClr val="tx1">
                    <a:lumMod val="65000"/>
                    <a:lumOff val="35000"/>
                  </a:schemeClr>
                </a:solidFill>
                <a:latin typeface="Segoe UI" panose="020B0502040204020203" charset="0"/>
                <a:cs typeface="Segoe UI" panose="020B0502040204020203" charset="0"/>
              </a:rPr>
              <a:t>rduino</a:t>
            </a:r>
            <a:r>
              <a:rPr lang="ro-RO" altLang="en-US">
                <a:solidFill>
                  <a:schemeClr val="tx1">
                    <a:lumMod val="65000"/>
                    <a:lumOff val="35000"/>
                  </a:schemeClr>
                </a:solidFill>
                <a:latin typeface="Segoe UI" panose="020B0502040204020203" charset="0"/>
                <a:cs typeface="Segoe UI" panose="020B0502040204020203" charset="0"/>
              </a:rPr>
              <a:t> pe pinul</a:t>
            </a:r>
            <a:r>
              <a:rPr lang="ro-RO" altLang="en-US">
                <a:solidFill>
                  <a:schemeClr val="tx1">
                    <a:lumMod val="65000"/>
                    <a:lumOff val="35000"/>
                  </a:schemeClr>
                </a:solidFill>
                <a:latin typeface="Segoe UI" panose="020B0502040204020203" charset="0"/>
                <a:ea typeface="Gungsuh" panose="02030600000101010101" charset="-127"/>
                <a:cs typeface="Segoe UI" panose="020B0502040204020203" charset="0"/>
              </a:rPr>
              <a:t> </a:t>
            </a:r>
            <a:r>
              <a:rPr lang="en-US" altLang="zh-CN">
                <a:solidFill>
                  <a:schemeClr val="tx1">
                    <a:lumMod val="65000"/>
                    <a:lumOff val="35000"/>
                  </a:schemeClr>
                </a:solidFill>
                <a:latin typeface="Segoe UI" panose="020B0502040204020203" charset="0"/>
                <a:ea typeface="Gungsuh" panose="02030600000101010101" charset="-127"/>
                <a:cs typeface="Segoe UI" panose="020B0502040204020203" charset="0"/>
                <a:sym typeface="+mn-ea"/>
              </a:rPr>
              <a:t>PD2</a:t>
            </a:r>
            <a:r>
              <a:rPr lang="en-US" altLang="zh-CN">
                <a:solidFill>
                  <a:schemeClr val="tx1">
                    <a:lumMod val="65000"/>
                    <a:lumOff val="35000"/>
                  </a:schemeClr>
                </a:solidFill>
                <a:latin typeface="Segoe UI" panose="020B0502040204020203" charset="0"/>
                <a:ea typeface="Gungsuh" panose="02030600000101010101" charset="-127"/>
                <a:cs typeface="Segoe UI" panose="020B0502040204020203" charset="0"/>
              </a:rPr>
              <a:t> </a:t>
            </a:r>
            <a:r>
              <a:rPr lang="en-US" altLang="zh-CN">
                <a:solidFill>
                  <a:schemeClr val="tx1">
                    <a:lumMod val="65000"/>
                    <a:lumOff val="35000"/>
                  </a:schemeClr>
                </a:solidFill>
                <a:latin typeface="Segoe UI" panose="020B0502040204020203" charset="0"/>
                <a:cs typeface="Segoe UI" panose="020B0502040204020203" charset="0"/>
              </a:rPr>
              <a:t>pentru a-i putea verifica starea (Low/High). </a:t>
            </a:r>
            <a:endParaRPr lang="en-US" altLang="zh-CN">
              <a:solidFill>
                <a:schemeClr val="tx1">
                  <a:lumMod val="65000"/>
                  <a:lumOff val="35000"/>
                </a:schemeClr>
              </a:solidFill>
              <a:latin typeface="Segoe UI" panose="020B0502040204020203" charset="0"/>
              <a:cs typeface="Segoe UI" panose="020B05020402040202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343535" y="1495425"/>
            <a:ext cx="6486525" cy="444500"/>
          </a:xfrm>
        </p:spPr>
        <p:txBody>
          <a:bodyPr/>
          <a:p>
            <a:pPr marL="0" indent="0" fontAlgn="base">
              <a:buNone/>
            </a:pPr>
            <a:r>
              <a:rPr lang="ro-RO" altLang="en-US" u="sng" strike="noStrike" noProof="1">
                <a:solidFill>
                  <a:schemeClr val="tx1">
                    <a:lumMod val="65000"/>
                    <a:lumOff val="35000"/>
                  </a:schemeClr>
                </a:solidFill>
                <a:latin typeface="Gungsuh" panose="02030600000101010101" charset="-127"/>
                <a:ea typeface="Gungsuh" panose="02030600000101010101" charset="-127"/>
                <a:sym typeface="+mn-ea"/>
              </a:rPr>
              <a:t>Varianta 1</a:t>
            </a:r>
            <a:r>
              <a:rPr lang="en-US">
                <a:solidFill>
                  <a:schemeClr val="tx1">
                    <a:lumMod val="65000"/>
                    <a:lumOff val="35000"/>
                  </a:schemeClr>
                </a:solidFill>
                <a:latin typeface="Gungsuh" panose="02030600000101010101" charset="-127"/>
                <a:ea typeface="Gungsuh" panose="02030600000101010101" charset="-127"/>
                <a:sym typeface="+mn-ea"/>
              </a:rPr>
              <a:t>:</a:t>
            </a:r>
            <a:r>
              <a:rPr lang="ro-RO" altLang="en-US">
                <a:solidFill>
                  <a:schemeClr val="tx1">
                    <a:lumMod val="65000"/>
                    <a:lumOff val="35000"/>
                  </a:schemeClr>
                </a:solidFill>
                <a:latin typeface="Gungsuh" panose="02030600000101010101" charset="-127"/>
                <a:ea typeface="Gungsuh" panose="02030600000101010101" charset="-127"/>
                <a:sym typeface="+mn-ea"/>
              </a:rPr>
              <a:t> </a:t>
            </a:r>
            <a:r>
              <a:rPr lang="en-US" strike="noStrike" noProof="1">
                <a:solidFill>
                  <a:schemeClr val="tx1">
                    <a:lumMod val="65000"/>
                    <a:lumOff val="35000"/>
                  </a:schemeClr>
                </a:solidFill>
                <a:latin typeface="Gungsuh" panose="02030600000101010101" charset="-127"/>
                <a:ea typeface="Gungsuh" panose="02030600000101010101" charset="-127"/>
                <a:sym typeface="+mn-ea"/>
              </a:rPr>
              <a:t>Legarea </a:t>
            </a:r>
            <a:r>
              <a:rPr lang="ro-RO" altLang="en-US" strike="noStrike" noProof="1">
                <a:solidFill>
                  <a:schemeClr val="tx1">
                    <a:lumMod val="65000"/>
                    <a:lumOff val="35000"/>
                  </a:schemeClr>
                </a:solidFill>
                <a:latin typeface="Gungsuh" panose="02030600000101010101" charset="-127"/>
                <a:ea typeface="Gungsuh" panose="02030600000101010101" charset="-127"/>
                <a:sym typeface="+mn-ea"/>
              </a:rPr>
              <a:t>î</a:t>
            </a:r>
            <a:r>
              <a:rPr lang="en-US" strike="noStrike" noProof="1">
                <a:solidFill>
                  <a:schemeClr val="tx1">
                    <a:lumMod val="65000"/>
                    <a:lumOff val="35000"/>
                  </a:schemeClr>
                </a:solidFill>
                <a:latin typeface="Gungsuh" panose="02030600000101010101" charset="-127"/>
                <a:ea typeface="Gungsuh" panose="02030600000101010101" charset="-127"/>
                <a:sym typeface="+mn-ea"/>
              </a:rPr>
              <a:t>n paralel la Vcc</a:t>
            </a:r>
            <a:endParaRPr lang="en-US" strike="noStrike" noProof="1">
              <a:solidFill>
                <a:schemeClr val="tx1">
                  <a:lumMod val="65000"/>
                  <a:lumOff val="35000"/>
                </a:schemeClr>
              </a:solidFill>
              <a:latin typeface="Gungsuh" panose="02030600000101010101" charset="-127"/>
              <a:ea typeface="Gungsuh" panose="02030600000101010101" charset="-127"/>
              <a:sym typeface="+mn-ea"/>
            </a:endParaRPr>
          </a:p>
        </p:txBody>
      </p:sp>
      <p:pic>
        <p:nvPicPr>
          <p:cNvPr id="11267" name="Content Placeholder 7" descr="Untitled1"/>
          <p:cNvPicPr>
            <a:picLocks noChangeAspect="1"/>
          </p:cNvPicPr>
          <p:nvPr>
            <p:ph sz="half" idx="2"/>
          </p:nvPr>
        </p:nvPicPr>
        <p:blipFill>
          <a:blip r:embed="rId1"/>
          <a:srcRect l="15469"/>
          <a:stretch>
            <a:fillRect/>
          </a:stretch>
        </p:blipFill>
        <p:spPr>
          <a:xfrm>
            <a:off x="260985" y="2727960"/>
            <a:ext cx="6252845" cy="2731770"/>
          </a:xfrm>
        </p:spPr>
      </p:pic>
      <p:sp>
        <p:nvSpPr>
          <p:cNvPr id="4" name="Title 1"/>
          <p:cNvSpPr>
            <a:spLocks noGrp="1"/>
          </p:cNvSpPr>
          <p:nvPr/>
        </p:nvSpPr>
        <p:spPr>
          <a:xfrm>
            <a:off x="-8255" y="271145"/>
            <a:ext cx="6866890" cy="1313180"/>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lang="en-US" sz="3600">
                <a:solidFill>
                  <a:schemeClr val="tx1">
                    <a:lumMod val="65000"/>
                    <a:lumOff val="35000"/>
                  </a:schemeClr>
                </a:solidFill>
                <a:latin typeface="Gungsuh" panose="02030600000101010101" charset="-127"/>
                <a:ea typeface="Gungsuh" panose="02030600000101010101" charset="-127"/>
                <a:sym typeface="+mn-ea"/>
              </a:rPr>
              <a:t>Pro</a:t>
            </a:r>
            <a:r>
              <a:rPr lang="ro-RO" altLang="en-US" sz="3600">
                <a:solidFill>
                  <a:schemeClr val="tx1">
                    <a:lumMod val="65000"/>
                    <a:lumOff val="35000"/>
                  </a:schemeClr>
                </a:solidFill>
                <a:latin typeface="Gungsuh" panose="02030600000101010101" charset="-127"/>
                <a:ea typeface="Gungsuh" panose="02030600000101010101" charset="-127"/>
                <a:sym typeface="+mn-ea"/>
              </a:rPr>
              <a:t>iectarea</a:t>
            </a:r>
            <a:r>
              <a:rPr lang="en-US" sz="3600">
                <a:solidFill>
                  <a:schemeClr val="tx1">
                    <a:lumMod val="65000"/>
                    <a:lumOff val="35000"/>
                  </a:schemeClr>
                </a:solidFill>
                <a:latin typeface="Gungsuh" panose="02030600000101010101" charset="-127"/>
                <a:ea typeface="Gungsuh" panose="02030600000101010101" charset="-127"/>
                <a:sym typeface="+mn-ea"/>
              </a:rPr>
              <a:t> LED-urilor</a:t>
            </a:r>
            <a:endParaRPr lang="en-US" altLang="en-US" sz="3600" strike="noStrike" noProof="1">
              <a:solidFill>
                <a:schemeClr val="tx1">
                  <a:lumMod val="65000"/>
                  <a:lumOff val="35000"/>
                </a:schemeClr>
              </a:solidFill>
              <a:latin typeface="Gungsuh" panose="02030600000101010101" charset="-127"/>
              <a:ea typeface="Gungsuh" panose="02030600000101010101" charset="-127"/>
              <a:sym typeface="+mn-ea"/>
            </a:endParaRPr>
          </a:p>
        </p:txBody>
      </p:sp>
      <p:sp>
        <p:nvSpPr>
          <p:cNvPr id="10242" name="Content Placeholder 2"/>
          <p:cNvSpPr>
            <a:spLocks noGrp="1"/>
          </p:cNvSpPr>
          <p:nvPr/>
        </p:nvSpPr>
        <p:spPr>
          <a:xfrm>
            <a:off x="260985" y="5815965"/>
            <a:ext cx="6409690" cy="3173730"/>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gn="just">
              <a:buNone/>
            </a:pPr>
            <a:r>
              <a:rPr lang="ro-RO">
                <a:solidFill>
                  <a:schemeClr val="tx1">
                    <a:lumMod val="65000"/>
                    <a:lumOff val="35000"/>
                  </a:schemeClr>
                </a:solidFill>
                <a:latin typeface="Segoe UI" panose="020B0502040204020203" charset="0"/>
                <a:cs typeface="Segoe UI" panose="020B0502040204020203" charset="0"/>
              </a:rPr>
              <a:t>Presupun</a:t>
            </a:r>
            <a:r>
              <a:rPr lang="en-US" altLang="ro-RO">
                <a:solidFill>
                  <a:schemeClr val="tx1">
                    <a:lumMod val="65000"/>
                    <a:lumOff val="35000"/>
                  </a:schemeClr>
                </a:solidFill>
                <a:latin typeface="Segoe UI" panose="020B0502040204020203" charset="0"/>
                <a:cs typeface="Segoe UI" panose="020B0502040204020203" charset="0"/>
              </a:rPr>
              <a:t>em</a:t>
            </a:r>
            <a:r>
              <a:rPr lang="ro-RO">
                <a:solidFill>
                  <a:schemeClr val="tx1">
                    <a:lumMod val="65000"/>
                    <a:lumOff val="35000"/>
                  </a:schemeClr>
                </a:solidFill>
                <a:latin typeface="Segoe UI" panose="020B0502040204020203" charset="0"/>
                <a:cs typeface="Segoe UI" panose="020B0502040204020203" charset="0"/>
              </a:rPr>
              <a:t> că de fiecare rezistenţă este legat un LED, precum la ultima rezistenţă din poza de mai sus. Tensiunea pe ansamblul rezistenţă-LED înseriate va fi egală cu Vcc (5V), tensiunile pe LED-uri variind în funcţie de rezistenţe.</a:t>
            </a:r>
            <a:endParaRPr lang="ro-RO">
              <a:solidFill>
                <a:schemeClr val="tx1">
                  <a:lumMod val="65000"/>
                  <a:lumOff val="35000"/>
                </a:schemeClr>
              </a:solidFill>
              <a:latin typeface="Segoe UI" panose="020B0502040204020203" charset="0"/>
              <a:cs typeface="Segoe UI" panose="020B0502040204020203" charset="0"/>
            </a:endParaRPr>
          </a:p>
          <a:p>
            <a:pPr marL="0" indent="0" algn="just">
              <a:buNone/>
            </a:pPr>
            <a:r>
              <a:rPr lang="ro-RO">
                <a:solidFill>
                  <a:schemeClr val="tx1">
                    <a:lumMod val="65000"/>
                    <a:lumOff val="35000"/>
                  </a:schemeClr>
                </a:solidFill>
                <a:latin typeface="Segoe UI" panose="020B0502040204020203" charset="0"/>
                <a:cs typeface="Segoe UI" panose="020B0502040204020203" charset="0"/>
                <a:sym typeface="+mn-ea"/>
              </a:rPr>
              <a:t>Această variantă va ţine LED-urile mereu pe ON cât timp circuitul este alimentat, neputând să le controlăm după bunul plac.</a:t>
            </a:r>
            <a:endParaRPr lang="ro-RO">
              <a:solidFill>
                <a:schemeClr val="tx1">
                  <a:lumMod val="65000"/>
                  <a:lumOff val="35000"/>
                </a:schemeClr>
              </a:solidFill>
              <a:latin typeface="Segoe UI" panose="020B0502040204020203" charset="0"/>
              <a:cs typeface="Segoe UI" panose="020B05020402040202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91" name="Content Placeholder 6" descr="Untitled2"/>
          <p:cNvPicPr>
            <a:picLocks noChangeAspect="1"/>
          </p:cNvPicPr>
          <p:nvPr>
            <p:ph sz="half" idx="2"/>
          </p:nvPr>
        </p:nvPicPr>
        <p:blipFill>
          <a:blip r:embed="rId1"/>
          <a:stretch>
            <a:fillRect/>
          </a:stretch>
        </p:blipFill>
        <p:spPr>
          <a:xfrm>
            <a:off x="116840" y="1135380"/>
            <a:ext cx="6733540" cy="3100705"/>
          </a:xfrm>
        </p:spPr>
      </p:pic>
      <p:sp>
        <p:nvSpPr>
          <p:cNvPr id="6" name="Content Placeholder 5"/>
          <p:cNvSpPr>
            <a:spLocks noGrp="1"/>
          </p:cNvSpPr>
          <p:nvPr>
            <p:ph sz="half" idx="1"/>
          </p:nvPr>
        </p:nvSpPr>
        <p:spPr>
          <a:xfrm>
            <a:off x="186055" y="271145"/>
            <a:ext cx="6486525" cy="836295"/>
          </a:xfrm>
        </p:spPr>
        <p:txBody>
          <a:bodyPr/>
          <a:p>
            <a:pPr marL="0" indent="0" fontAlgn="base">
              <a:buNone/>
            </a:pPr>
            <a:r>
              <a:rPr lang="ro-RO" altLang="en-US" u="sng" strike="noStrike" noProof="1">
                <a:solidFill>
                  <a:schemeClr val="tx1">
                    <a:lumMod val="65000"/>
                    <a:lumOff val="35000"/>
                  </a:schemeClr>
                </a:solidFill>
                <a:latin typeface="Gungsuh" panose="02030600000101010101" charset="-127"/>
                <a:ea typeface="Gungsuh" panose="02030600000101010101" charset="-127"/>
                <a:sym typeface="+mn-ea"/>
              </a:rPr>
              <a:t>Varianta 2</a:t>
            </a:r>
            <a:r>
              <a:rPr lang="en-US">
                <a:solidFill>
                  <a:schemeClr val="tx1">
                    <a:lumMod val="65000"/>
                    <a:lumOff val="35000"/>
                  </a:schemeClr>
                </a:solidFill>
                <a:latin typeface="Gungsuh" panose="02030600000101010101" charset="-127"/>
                <a:ea typeface="Gungsuh" panose="02030600000101010101" charset="-127"/>
                <a:sym typeface="+mn-ea"/>
              </a:rPr>
              <a:t>:</a:t>
            </a:r>
            <a:r>
              <a:rPr lang="ro-RO" altLang="en-US">
                <a:solidFill>
                  <a:schemeClr val="tx1">
                    <a:lumMod val="65000"/>
                    <a:lumOff val="35000"/>
                  </a:schemeClr>
                </a:solidFill>
                <a:latin typeface="Gungsuh" panose="02030600000101010101" charset="-127"/>
                <a:ea typeface="Gungsuh" panose="02030600000101010101" charset="-127"/>
                <a:sym typeface="+mn-ea"/>
              </a:rPr>
              <a:t> </a:t>
            </a:r>
            <a:r>
              <a:rPr lang="en-US" strike="noStrike" noProof="1">
                <a:solidFill>
                  <a:schemeClr val="tx1">
                    <a:lumMod val="65000"/>
                    <a:lumOff val="35000"/>
                  </a:schemeClr>
                </a:solidFill>
                <a:latin typeface="Gungsuh" panose="02030600000101010101" charset="-127"/>
                <a:ea typeface="Gungsuh" panose="02030600000101010101" charset="-127"/>
                <a:sym typeface="+mn-ea"/>
              </a:rPr>
              <a:t>Legarea </a:t>
            </a:r>
            <a:r>
              <a:rPr lang="ro-RO" altLang="en-US" strike="noStrike" noProof="1">
                <a:solidFill>
                  <a:schemeClr val="tx1">
                    <a:lumMod val="65000"/>
                    <a:lumOff val="35000"/>
                  </a:schemeClr>
                </a:solidFill>
                <a:latin typeface="Gungsuh" panose="02030600000101010101" charset="-127"/>
                <a:ea typeface="Gungsuh" panose="02030600000101010101" charset="-127"/>
                <a:sym typeface="+mn-ea"/>
              </a:rPr>
              <a:t>î</a:t>
            </a:r>
            <a:r>
              <a:rPr lang="en-US" strike="noStrike" noProof="1">
                <a:solidFill>
                  <a:schemeClr val="tx1">
                    <a:lumMod val="65000"/>
                    <a:lumOff val="35000"/>
                  </a:schemeClr>
                </a:solidFill>
                <a:latin typeface="Gungsuh" panose="02030600000101010101" charset="-127"/>
                <a:ea typeface="Gungsuh" panose="02030600000101010101" charset="-127"/>
                <a:sym typeface="+mn-ea"/>
              </a:rPr>
              <a:t>n paralel</a:t>
            </a:r>
            <a:r>
              <a:rPr lang="ro-RO" altLang="en-US" strike="noStrike" noProof="1">
                <a:solidFill>
                  <a:schemeClr val="tx1">
                    <a:lumMod val="65000"/>
                    <a:lumOff val="35000"/>
                  </a:schemeClr>
                </a:solidFill>
                <a:latin typeface="Gungsuh" panose="02030600000101010101" charset="-127"/>
                <a:ea typeface="Gungsuh" panose="02030600000101010101" charset="-127"/>
                <a:sym typeface="+mn-ea"/>
              </a:rPr>
              <a:t> a câte 5 LED-uri pe un pin</a:t>
            </a:r>
            <a:endParaRPr lang="ro-RO" altLang="en-US" strike="noStrike" noProof="1">
              <a:solidFill>
                <a:schemeClr val="tx1">
                  <a:lumMod val="65000"/>
                  <a:lumOff val="35000"/>
                </a:schemeClr>
              </a:solidFill>
              <a:latin typeface="Gungsuh" panose="02030600000101010101" charset="-127"/>
              <a:ea typeface="Gungsuh" panose="02030600000101010101" charset="-127"/>
              <a:sym typeface="+mn-ea"/>
            </a:endParaRPr>
          </a:p>
        </p:txBody>
      </p:sp>
      <p:sp>
        <p:nvSpPr>
          <p:cNvPr id="10242" name="Content Placeholder 2"/>
          <p:cNvSpPr>
            <a:spLocks noGrp="1"/>
          </p:cNvSpPr>
          <p:nvPr/>
        </p:nvSpPr>
        <p:spPr>
          <a:xfrm>
            <a:off x="224155" y="4159885"/>
            <a:ext cx="6409690" cy="5775325"/>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gn="just">
              <a:buNone/>
            </a:pPr>
            <a:r>
              <a:rPr lang="ro-RO">
                <a:solidFill>
                  <a:schemeClr val="tx1">
                    <a:lumMod val="65000"/>
                    <a:lumOff val="35000"/>
                  </a:schemeClr>
                </a:solidFill>
                <a:latin typeface="Segoe UI" panose="020B0502040204020203" charset="0"/>
                <a:cs typeface="Segoe UI" panose="020B0502040204020203" charset="0"/>
              </a:rPr>
              <a:t>Presupunem că avem 4 pini pe Arduino de unde vor ieşi semnalele de comandă pentru un ansamblu de 5 rezistenţe înseriate cu 5 LED-uri precum în imaginea de mai sus, fiecare ansamblu din cele 4 reprezentând o culoare(</a:t>
            </a:r>
            <a:r>
              <a:rPr lang="en-US">
                <a:solidFill>
                  <a:schemeClr val="tx1">
                    <a:lumMod val="65000"/>
                    <a:lumOff val="35000"/>
                  </a:schemeClr>
                </a:solidFill>
                <a:latin typeface="Segoe UI" panose="020B0502040204020203" charset="0"/>
                <a:cs typeface="Segoe UI" panose="020B0502040204020203" charset="0"/>
                <a:sym typeface="+mn-ea"/>
              </a:rPr>
              <a:t>ro</a:t>
            </a:r>
            <a:r>
              <a:rPr lang="ro-RO" altLang="en-US">
                <a:solidFill>
                  <a:schemeClr val="tx1">
                    <a:lumMod val="65000"/>
                    <a:lumOff val="35000"/>
                  </a:schemeClr>
                </a:solidFill>
                <a:latin typeface="Segoe UI" panose="020B0502040204020203" charset="0"/>
                <a:cs typeface="Segoe UI" panose="020B0502040204020203" charset="0"/>
                <a:sym typeface="+mn-ea"/>
              </a:rPr>
              <a:t>ş</a:t>
            </a:r>
            <a:r>
              <a:rPr lang="en-US">
                <a:solidFill>
                  <a:schemeClr val="tx1">
                    <a:lumMod val="65000"/>
                    <a:lumOff val="35000"/>
                  </a:schemeClr>
                </a:solidFill>
                <a:latin typeface="Segoe UI" panose="020B0502040204020203" charset="0"/>
                <a:cs typeface="Segoe UI" panose="020B0502040204020203" charset="0"/>
                <a:sym typeface="+mn-ea"/>
              </a:rPr>
              <a:t>u,</a:t>
            </a:r>
            <a:r>
              <a:rPr lang="ro-RO" altLang="en-US">
                <a:solidFill>
                  <a:schemeClr val="tx1">
                    <a:lumMod val="65000"/>
                    <a:lumOff val="35000"/>
                  </a:schemeClr>
                </a:solidFill>
                <a:latin typeface="Segoe UI" panose="020B0502040204020203" charset="0"/>
                <a:cs typeface="Segoe UI" panose="020B0502040204020203" charset="0"/>
                <a:sym typeface="+mn-ea"/>
              </a:rPr>
              <a:t> </a:t>
            </a:r>
            <a:r>
              <a:rPr lang="en-US">
                <a:solidFill>
                  <a:schemeClr val="tx1">
                    <a:lumMod val="65000"/>
                    <a:lumOff val="35000"/>
                  </a:schemeClr>
                </a:solidFill>
                <a:latin typeface="Segoe UI" panose="020B0502040204020203" charset="0"/>
                <a:cs typeface="Segoe UI" panose="020B0502040204020203" charset="0"/>
                <a:sym typeface="+mn-ea"/>
              </a:rPr>
              <a:t>galben,</a:t>
            </a:r>
            <a:r>
              <a:rPr lang="ro-RO" altLang="en-US">
                <a:solidFill>
                  <a:schemeClr val="tx1">
                    <a:lumMod val="65000"/>
                    <a:lumOff val="35000"/>
                  </a:schemeClr>
                </a:solidFill>
                <a:latin typeface="Segoe UI" panose="020B0502040204020203" charset="0"/>
                <a:cs typeface="Segoe UI" panose="020B0502040204020203" charset="0"/>
                <a:sym typeface="+mn-ea"/>
              </a:rPr>
              <a:t> </a:t>
            </a:r>
            <a:r>
              <a:rPr lang="en-US">
                <a:solidFill>
                  <a:schemeClr val="tx1">
                    <a:lumMod val="65000"/>
                    <a:lumOff val="35000"/>
                  </a:schemeClr>
                </a:solidFill>
                <a:latin typeface="Segoe UI" panose="020B0502040204020203" charset="0"/>
                <a:cs typeface="Segoe UI" panose="020B0502040204020203" charset="0"/>
                <a:sym typeface="+mn-ea"/>
              </a:rPr>
              <a:t>verde</a:t>
            </a:r>
            <a:r>
              <a:rPr lang="ro-RO" altLang="en-US">
                <a:solidFill>
                  <a:schemeClr val="tx1">
                    <a:lumMod val="65000"/>
                    <a:lumOff val="35000"/>
                  </a:schemeClr>
                </a:solidFill>
                <a:latin typeface="Segoe UI" panose="020B0502040204020203" charset="0"/>
                <a:cs typeface="Segoe UI" panose="020B0502040204020203" charset="0"/>
                <a:sym typeface="+mn-ea"/>
              </a:rPr>
              <a:t> sau </a:t>
            </a:r>
            <a:r>
              <a:rPr lang="en-US">
                <a:solidFill>
                  <a:schemeClr val="tx1">
                    <a:lumMod val="65000"/>
                    <a:lumOff val="35000"/>
                  </a:schemeClr>
                </a:solidFill>
                <a:latin typeface="Segoe UI" panose="020B0502040204020203" charset="0"/>
                <a:cs typeface="Segoe UI" panose="020B0502040204020203" charset="0"/>
                <a:sym typeface="+mn-ea"/>
              </a:rPr>
              <a:t>albastru)</a:t>
            </a:r>
            <a:r>
              <a:rPr lang="ro-RO" altLang="en-US">
                <a:solidFill>
                  <a:schemeClr val="tx1">
                    <a:lumMod val="65000"/>
                    <a:lumOff val="35000"/>
                  </a:schemeClr>
                </a:solidFill>
                <a:latin typeface="Segoe UI" panose="020B0502040204020203" charset="0"/>
                <a:cs typeface="Segoe UI" panose="020B0502040204020203" charset="0"/>
                <a:sym typeface="+mn-ea"/>
              </a:rPr>
              <a:t>. </a:t>
            </a:r>
            <a:r>
              <a:rPr lang="ro-RO">
                <a:solidFill>
                  <a:schemeClr val="tx1">
                    <a:lumMod val="65000"/>
                    <a:lumOff val="35000"/>
                  </a:schemeClr>
                </a:solidFill>
                <a:latin typeface="Segoe UI" panose="020B0502040204020203" charset="0"/>
                <a:cs typeface="Segoe UI" panose="020B0502040204020203" charset="0"/>
                <a:sym typeface="+mn-ea"/>
              </a:rPr>
              <a:t>Tensiunea pe ansamblul rezistenţă-LED înseriate va fi egală cu tensiunea de pe pin-ul de comandă când e ON (5V), tensiunile LED-urilor variind în funcţie de rezistenţe.</a:t>
            </a: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a:buNone/>
            </a:pPr>
            <a:r>
              <a:rPr lang="ro-RO">
                <a:solidFill>
                  <a:schemeClr val="tx1">
                    <a:lumMod val="65000"/>
                    <a:lumOff val="35000"/>
                  </a:schemeClr>
                </a:solidFill>
                <a:latin typeface="Segoe UI" panose="020B0502040204020203" charset="0"/>
                <a:cs typeface="Segoe UI" panose="020B0502040204020203" charset="0"/>
                <a:sym typeface="+mn-ea"/>
              </a:rPr>
              <a:t>Această variantă </a:t>
            </a:r>
            <a:r>
              <a:rPr lang="ro-RO">
                <a:solidFill>
                  <a:schemeClr val="tx1">
                    <a:lumMod val="65000"/>
                    <a:lumOff val="35000"/>
                  </a:schemeClr>
                </a:solidFill>
                <a:latin typeface="Segoe UI" panose="020B0502040204020203" charset="0"/>
                <a:cs typeface="Segoe UI" panose="020B0502040204020203" charset="0"/>
                <a:sym typeface="+mn-ea"/>
              </a:rPr>
              <a:t>ne va lăsa să controlăm fiecare set de culoare după bunul plac, însă avem prea puţin curent pe un pin de comandă (intensitate de maxim 40 mA) care trebuie împărţit mai apoi la cele 5 ansambluri rezis-</a:t>
            </a: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a:buNone/>
            </a:pPr>
            <a:endParaRPr lang="ro-RO" altLang="en-US">
              <a:solidFill>
                <a:schemeClr val="tx1">
                  <a:lumMod val="65000"/>
                  <a:lumOff val="35000"/>
                </a:schemeClr>
              </a:solidFill>
              <a:latin typeface="Segoe UI" panose="020B0502040204020203" charset="0"/>
              <a:cs typeface="Segoe UI" panose="020B0502040204020203"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85420" y="2287270"/>
            <a:ext cx="6172200" cy="7404100"/>
          </a:xfrm>
        </p:spPr>
        <p:txBody>
          <a:bodyPr/>
          <a:p>
            <a:pPr marL="0" indent="0" algn="just" fontAlgn="base">
              <a:buNone/>
            </a:pPr>
            <a:r>
              <a:rPr lang="ro-RO">
                <a:solidFill>
                  <a:schemeClr val="tx1">
                    <a:lumMod val="65000"/>
                    <a:lumOff val="35000"/>
                  </a:schemeClr>
                </a:solidFill>
                <a:latin typeface="Segoe UI" panose="020B0502040204020203" charset="0"/>
                <a:cs typeface="Segoe UI" panose="020B0502040204020203" charset="0"/>
                <a:sym typeface="+mn-ea"/>
              </a:rPr>
              <a:t>Această variantă presupune legarea în serie  de două ori a câte două LED-uri de o culoare şi o rezistenţă, rămânând un LED pe dinafară, legat în serie cu o rezistenţă, având astfel un curent maxim pe fiecare ansamblu. Excepţie fac LED-urile albastre care, fiind cele mai consumatoare, vor fi legate în serie cu o rezistenţă, fiecare cu pinul ei de comandă. Folosind legea lui Ohm şi ştiind de câţi </a:t>
            </a:r>
            <a:r>
              <a:rPr lang="en-US" altLang="ro-RO">
                <a:solidFill>
                  <a:schemeClr val="tx1">
                    <a:lumMod val="65000"/>
                    <a:lumOff val="35000"/>
                  </a:schemeClr>
                </a:solidFill>
                <a:latin typeface="Segoe UI" panose="020B0502040204020203" charset="0"/>
                <a:cs typeface="Segoe UI" panose="020B0502040204020203" charset="0"/>
                <a:sym typeface="+mn-ea"/>
              </a:rPr>
              <a:t>V</a:t>
            </a:r>
            <a:r>
              <a:rPr lang="ro-RO">
                <a:solidFill>
                  <a:schemeClr val="tx1">
                    <a:lumMod val="65000"/>
                    <a:lumOff val="35000"/>
                  </a:schemeClr>
                </a:solidFill>
                <a:latin typeface="Segoe UI" panose="020B0502040204020203" charset="0"/>
                <a:cs typeface="Segoe UI" panose="020B0502040204020203" charset="0"/>
                <a:sym typeface="+mn-ea"/>
              </a:rPr>
              <a:t>olţi avem nevoie pentru a aprinde fiecare LED în funcţie de culoarea sa, putem afla valorile rezistenţelor noastre.</a:t>
            </a: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fontAlgn="base">
              <a:buNone/>
            </a:pP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fontAlgn="base">
              <a:buNone/>
            </a:pPr>
            <a:r>
              <a:rPr lang="ro-RO">
                <a:solidFill>
                  <a:schemeClr val="tx1">
                    <a:lumMod val="65000"/>
                    <a:lumOff val="35000"/>
                  </a:schemeClr>
                </a:solidFill>
                <a:latin typeface="Segoe UI" panose="020B0502040204020203" charset="0"/>
                <a:cs typeface="Segoe UI" panose="020B0502040204020203" charset="0"/>
                <a:sym typeface="+mn-ea"/>
              </a:rPr>
              <a:t>Astfel vom avea </a:t>
            </a:r>
            <a:r>
              <a:rPr lang="en-US">
                <a:solidFill>
                  <a:schemeClr val="tx1">
                    <a:lumMod val="65000"/>
                    <a:lumOff val="35000"/>
                  </a:schemeClr>
                </a:solidFill>
                <a:latin typeface="Segoe UI" panose="020B0502040204020203" charset="0"/>
                <a:cs typeface="Segoe UI" panose="020B0502040204020203" charset="0"/>
                <a:sym typeface="+mn-ea"/>
              </a:rPr>
              <a:t>3 pini necesari pentru ro</a:t>
            </a:r>
            <a:r>
              <a:rPr lang="ro-RO" altLang="en-US">
                <a:solidFill>
                  <a:schemeClr val="tx1">
                    <a:lumMod val="65000"/>
                    <a:lumOff val="35000"/>
                  </a:schemeClr>
                </a:solidFill>
                <a:latin typeface="Segoe UI" panose="020B0502040204020203" charset="0"/>
                <a:cs typeface="Segoe UI" panose="020B0502040204020203" charset="0"/>
                <a:sym typeface="+mn-ea"/>
              </a:rPr>
              <a:t>ş</a:t>
            </a:r>
            <a:r>
              <a:rPr lang="en-US">
                <a:solidFill>
                  <a:schemeClr val="tx1">
                    <a:lumMod val="65000"/>
                    <a:lumOff val="35000"/>
                  </a:schemeClr>
                </a:solidFill>
                <a:latin typeface="Segoe UI" panose="020B0502040204020203" charset="0"/>
                <a:cs typeface="Segoe UI" panose="020B0502040204020203" charset="0"/>
                <a:sym typeface="+mn-ea"/>
              </a:rPr>
              <a:t>u, galben, verde si 5 pini pentru albastru</a:t>
            </a:r>
            <a:r>
              <a:rPr lang="ro-RO" altLang="en-US">
                <a:solidFill>
                  <a:schemeClr val="tx1">
                    <a:lumMod val="65000"/>
                    <a:lumOff val="35000"/>
                  </a:schemeClr>
                </a:solidFill>
                <a:latin typeface="Segoe UI" panose="020B0502040204020203" charset="0"/>
                <a:cs typeface="Segoe UI" panose="020B0502040204020203" charset="0"/>
                <a:sym typeface="+mn-ea"/>
              </a:rPr>
              <a:t>, î</a:t>
            </a:r>
            <a:r>
              <a:rPr lang="en-US">
                <a:solidFill>
                  <a:schemeClr val="tx1">
                    <a:lumMod val="65000"/>
                    <a:lumOff val="35000"/>
                  </a:schemeClr>
                </a:solidFill>
                <a:latin typeface="Segoe UI" panose="020B0502040204020203" charset="0"/>
                <a:cs typeface="Segoe UI" panose="020B0502040204020203" charset="0"/>
                <a:sym typeface="+mn-ea"/>
              </a:rPr>
              <a:t>n total fi</a:t>
            </a:r>
            <a:r>
              <a:rPr lang="ro-RO" altLang="en-US">
                <a:solidFill>
                  <a:schemeClr val="tx1">
                    <a:lumMod val="65000"/>
                    <a:lumOff val="35000"/>
                  </a:schemeClr>
                </a:solidFill>
                <a:latin typeface="Segoe UI" panose="020B0502040204020203" charset="0"/>
                <a:cs typeface="Segoe UI" panose="020B0502040204020203" charset="0"/>
                <a:sym typeface="+mn-ea"/>
              </a:rPr>
              <a:t>ind</a:t>
            </a:r>
            <a:r>
              <a:rPr lang="en-US">
                <a:solidFill>
                  <a:schemeClr val="tx1">
                    <a:lumMod val="65000"/>
                    <a:lumOff val="35000"/>
                  </a:schemeClr>
                </a:solidFill>
                <a:latin typeface="Segoe UI" panose="020B0502040204020203" charset="0"/>
                <a:cs typeface="Segoe UI" panose="020B0502040204020203" charset="0"/>
                <a:sym typeface="+mn-ea"/>
              </a:rPr>
              <a:t> folosi</a:t>
            </a:r>
            <a:r>
              <a:rPr lang="ro-RO" altLang="en-US">
                <a:solidFill>
                  <a:schemeClr val="tx1">
                    <a:lumMod val="65000"/>
                    <a:lumOff val="35000"/>
                  </a:schemeClr>
                </a:solidFill>
                <a:latin typeface="Segoe UI" panose="020B0502040204020203" charset="0"/>
                <a:cs typeface="Segoe UI" panose="020B0502040204020203" charset="0"/>
                <a:sym typeface="+mn-ea"/>
              </a:rPr>
              <a:t>ț</a:t>
            </a:r>
            <a:r>
              <a:rPr lang="en-US">
                <a:solidFill>
                  <a:schemeClr val="tx1">
                    <a:lumMod val="65000"/>
                    <a:lumOff val="35000"/>
                  </a:schemeClr>
                </a:solidFill>
                <a:latin typeface="Segoe UI" panose="020B0502040204020203" charset="0"/>
                <a:cs typeface="Segoe UI" panose="020B0502040204020203" charset="0"/>
                <a:sym typeface="+mn-ea"/>
              </a:rPr>
              <a:t>i 14 pini pentru LED-uri</a:t>
            </a:r>
            <a:r>
              <a:rPr lang="ro-RO" altLang="en-US">
                <a:solidFill>
                  <a:schemeClr val="tx1">
                    <a:lumMod val="65000"/>
                    <a:lumOff val="35000"/>
                  </a:schemeClr>
                </a:solidFill>
                <a:latin typeface="Segoe UI" panose="020B0502040204020203" charset="0"/>
                <a:cs typeface="Segoe UI" panose="020B0502040204020203" charset="0"/>
                <a:sym typeface="+mn-ea"/>
              </a:rPr>
              <a:t>.</a:t>
            </a:r>
            <a:endParaRPr lang="ro-RO" altLang="en-US">
              <a:solidFill>
                <a:schemeClr val="tx1">
                  <a:lumMod val="65000"/>
                  <a:lumOff val="35000"/>
                </a:schemeClr>
              </a:solidFill>
              <a:latin typeface="Segoe UI" panose="020B0502040204020203" charset="0"/>
              <a:cs typeface="Segoe UI" panose="020B0502040204020203" charset="0"/>
              <a:sym typeface="+mn-ea"/>
            </a:endParaRPr>
          </a:p>
          <a:p>
            <a:pPr marL="0" indent="0" algn="just" fontAlgn="base">
              <a:buNone/>
            </a:pPr>
            <a:r>
              <a:rPr lang="ro-RO" altLang="en-US" strike="noStrike" noProof="1">
                <a:solidFill>
                  <a:schemeClr val="tx1">
                    <a:lumMod val="65000"/>
                    <a:lumOff val="35000"/>
                  </a:schemeClr>
                </a:solidFill>
                <a:latin typeface="Segoe UI" panose="020B0502040204020203" charset="0"/>
                <a:cs typeface="Segoe UI" panose="020B0502040204020203" charset="0"/>
              </a:rPr>
              <a:t>Acestă variantă rămâne şi varianta finală.</a:t>
            </a:r>
            <a:endParaRPr lang="en-US" strike="noStrike" noProof="1">
              <a:solidFill>
                <a:schemeClr val="tx1">
                  <a:lumMod val="65000"/>
                  <a:lumOff val="35000"/>
                </a:schemeClr>
              </a:solidFill>
              <a:latin typeface="Segoe UI" panose="020B0502040204020203" charset="0"/>
              <a:cs typeface="Segoe UI" panose="020B0502040204020203" charset="0"/>
            </a:endParaRPr>
          </a:p>
          <a:p>
            <a:pPr marL="0" indent="0" algn="just" fontAlgn="base">
              <a:buNone/>
            </a:pPr>
            <a:r>
              <a:rPr lang="ro-RO">
                <a:solidFill>
                  <a:schemeClr val="tx1">
                    <a:lumMod val="65000"/>
                    <a:lumOff val="35000"/>
                  </a:schemeClr>
                </a:solidFill>
                <a:latin typeface="Segoe UI" panose="020B0502040204020203" charset="0"/>
                <a:cs typeface="Segoe UI" panose="020B0502040204020203" charset="0"/>
                <a:sym typeface="+mn-ea"/>
              </a:rPr>
              <a:t>   </a:t>
            </a: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fontAlgn="base">
              <a:buNone/>
            </a:pPr>
            <a:endParaRPr lang="en-US" strike="noStrike" noProof="1"/>
          </a:p>
        </p:txBody>
      </p:sp>
      <p:sp>
        <p:nvSpPr>
          <p:cNvPr id="10242" name="Content Placeholder 2"/>
          <p:cNvSpPr>
            <a:spLocks noGrp="1"/>
          </p:cNvSpPr>
          <p:nvPr/>
        </p:nvSpPr>
        <p:spPr>
          <a:xfrm>
            <a:off x="116840" y="0"/>
            <a:ext cx="6409690" cy="1478280"/>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gn="just">
              <a:buNone/>
            </a:pPr>
            <a:r>
              <a:rPr lang="ro-RO">
                <a:solidFill>
                  <a:schemeClr val="tx1">
                    <a:lumMod val="65000"/>
                    <a:lumOff val="35000"/>
                  </a:schemeClr>
                </a:solidFill>
                <a:latin typeface="Segoe UI" panose="020B0502040204020203" charset="0"/>
                <a:cs typeface="Segoe UI" panose="020B0502040204020203" charset="0"/>
              </a:rPr>
              <a:t>tenţă</a:t>
            </a:r>
            <a:r>
              <a:rPr lang="ro-RO">
                <a:solidFill>
                  <a:schemeClr val="tx1">
                    <a:lumMod val="65000"/>
                    <a:lumOff val="35000"/>
                  </a:schemeClr>
                </a:solidFill>
                <a:latin typeface="Segoe UI" panose="020B0502040204020203" charset="0"/>
                <a:cs typeface="Segoe UI" panose="020B0502040204020203" charset="0"/>
                <a:sym typeface="+mn-ea"/>
              </a:rPr>
              <a:t>-LED înseriate, rezultând un curent maxim de 8 mA, iar pentru ca o diodă să se aprindă avem nevoie de minim 10 mA.</a:t>
            </a: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a:buNone/>
            </a:pP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a:buNone/>
            </a:pP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a:buNone/>
            </a:pPr>
            <a:endParaRPr lang="ro-RO">
              <a:solidFill>
                <a:schemeClr val="tx1">
                  <a:lumMod val="65000"/>
                  <a:lumOff val="35000"/>
                </a:schemeClr>
              </a:solidFill>
              <a:latin typeface="Segoe UI" panose="020B0502040204020203" charset="0"/>
              <a:cs typeface="Segoe UI" panose="020B0502040204020203" charset="0"/>
              <a:sym typeface="+mn-ea"/>
            </a:endParaRPr>
          </a:p>
        </p:txBody>
      </p:sp>
      <p:sp>
        <p:nvSpPr>
          <p:cNvPr id="6" name="Content Placeholder 5"/>
          <p:cNvSpPr>
            <a:spLocks noGrp="1"/>
          </p:cNvSpPr>
          <p:nvPr/>
        </p:nvSpPr>
        <p:spPr>
          <a:xfrm>
            <a:off x="185420" y="1639570"/>
            <a:ext cx="6486525" cy="444500"/>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fontAlgn="base">
              <a:buNone/>
            </a:pPr>
            <a:r>
              <a:rPr lang="ro-RO" altLang="en-US" u="sng" strike="noStrike" noProof="1">
                <a:solidFill>
                  <a:schemeClr val="tx1">
                    <a:lumMod val="65000"/>
                    <a:lumOff val="35000"/>
                  </a:schemeClr>
                </a:solidFill>
                <a:latin typeface="Gungsuh" panose="02030600000101010101" charset="-127"/>
                <a:ea typeface="Gungsuh" panose="02030600000101010101" charset="-127"/>
                <a:sym typeface="+mn-ea"/>
              </a:rPr>
              <a:t>Varianta 3</a:t>
            </a:r>
            <a:r>
              <a:rPr lang="en-US">
                <a:solidFill>
                  <a:schemeClr val="tx1">
                    <a:lumMod val="65000"/>
                    <a:lumOff val="35000"/>
                  </a:schemeClr>
                </a:solidFill>
                <a:latin typeface="Gungsuh" panose="02030600000101010101" charset="-127"/>
                <a:ea typeface="Gungsuh" panose="02030600000101010101" charset="-127"/>
                <a:sym typeface="+mn-ea"/>
              </a:rPr>
              <a:t>:</a:t>
            </a:r>
            <a:r>
              <a:rPr lang="ro-RO" altLang="en-US">
                <a:solidFill>
                  <a:schemeClr val="tx1">
                    <a:lumMod val="65000"/>
                    <a:lumOff val="35000"/>
                  </a:schemeClr>
                </a:solidFill>
                <a:latin typeface="Gungsuh" panose="02030600000101010101" charset="-127"/>
                <a:ea typeface="Gungsuh" panose="02030600000101010101" charset="-127"/>
                <a:sym typeface="+mn-ea"/>
              </a:rPr>
              <a:t> </a:t>
            </a:r>
            <a:r>
              <a:rPr lang="en-US">
                <a:solidFill>
                  <a:schemeClr val="tx1">
                    <a:lumMod val="65000"/>
                    <a:lumOff val="35000"/>
                  </a:schemeClr>
                </a:solidFill>
                <a:latin typeface="Gungsuh" panose="02030600000101010101" charset="-127"/>
                <a:ea typeface="Gungsuh" panose="02030600000101010101" charset="-127"/>
                <a:sym typeface="+mn-ea"/>
              </a:rPr>
              <a:t>Legarea</a:t>
            </a:r>
            <a:r>
              <a:rPr lang="ro-RO" altLang="en-US">
                <a:solidFill>
                  <a:schemeClr val="tx1">
                    <a:lumMod val="65000"/>
                    <a:lumOff val="35000"/>
                  </a:schemeClr>
                </a:solidFill>
                <a:latin typeface="Gungsuh" panose="02030600000101010101" charset="-127"/>
                <a:ea typeface="Gungsuh" panose="02030600000101010101" charset="-127"/>
                <a:sym typeface="+mn-ea"/>
              </a:rPr>
              <a:t> în</a:t>
            </a:r>
            <a:r>
              <a:rPr lang="en-US">
                <a:solidFill>
                  <a:schemeClr val="tx1">
                    <a:lumMod val="65000"/>
                    <a:lumOff val="35000"/>
                  </a:schemeClr>
                </a:solidFill>
                <a:latin typeface="Gungsuh" panose="02030600000101010101" charset="-127"/>
                <a:ea typeface="Gungsuh" panose="02030600000101010101" charset="-127"/>
                <a:sym typeface="+mn-ea"/>
              </a:rPr>
              <a:t> serie</a:t>
            </a:r>
            <a:endParaRPr lang="en-US" altLang="en-US" strike="noStrike" noProof="1">
              <a:solidFill>
                <a:schemeClr val="tx1">
                  <a:lumMod val="65000"/>
                  <a:lumOff val="35000"/>
                </a:schemeClr>
              </a:solidFill>
              <a:latin typeface="Gungsuh" panose="02030600000101010101" charset="-127"/>
              <a:ea typeface="Gungsuh" panose="02030600000101010101" charset="-127"/>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8" name="Content Placeholder 3" descr="Untitled"/>
          <p:cNvPicPr>
            <a:picLocks noChangeAspect="1"/>
          </p:cNvPicPr>
          <p:nvPr>
            <p:ph idx="1"/>
          </p:nvPr>
        </p:nvPicPr>
        <p:blipFill>
          <a:blip r:embed="rId1"/>
          <a:srcRect l="2521" r="6180"/>
          <a:stretch>
            <a:fillRect/>
          </a:stretch>
        </p:blipFill>
        <p:spPr>
          <a:xfrm>
            <a:off x="314960" y="1207770"/>
            <a:ext cx="6219825" cy="3899535"/>
          </a:xfrm>
        </p:spPr>
      </p:pic>
      <p:sp>
        <p:nvSpPr>
          <p:cNvPr id="3" name="Title 1"/>
          <p:cNvSpPr>
            <a:spLocks noGrp="1"/>
          </p:cNvSpPr>
          <p:nvPr/>
        </p:nvSpPr>
        <p:spPr>
          <a:xfrm>
            <a:off x="-8255" y="271145"/>
            <a:ext cx="6866890" cy="901700"/>
          </a:xfrm>
          <a:prstGeom prst="rect">
            <a:avLst/>
          </a:prstGeom>
          <a:no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pPr fontAlgn="base"/>
            <a:r>
              <a:rPr lang="en-US" sz="3600">
                <a:solidFill>
                  <a:schemeClr val="tx1">
                    <a:lumMod val="65000"/>
                    <a:lumOff val="35000"/>
                  </a:schemeClr>
                </a:solidFill>
                <a:latin typeface="Gungsuh" panose="02030600000101010101" charset="-127"/>
                <a:ea typeface="Gungsuh" panose="02030600000101010101" charset="-127"/>
                <a:sym typeface="+mn-ea"/>
              </a:rPr>
              <a:t>Alegerea pinilo</a:t>
            </a:r>
            <a:r>
              <a:rPr lang="ro-RO" altLang="en-US" sz="3600">
                <a:solidFill>
                  <a:schemeClr val="tx1">
                    <a:lumMod val="65000"/>
                    <a:lumOff val="35000"/>
                  </a:schemeClr>
                </a:solidFill>
                <a:latin typeface="Gungsuh" panose="02030600000101010101" charset="-127"/>
                <a:ea typeface="Gungsuh" panose="02030600000101010101" charset="-127"/>
                <a:sym typeface="+mn-ea"/>
              </a:rPr>
              <a:t>r</a:t>
            </a:r>
            <a:endParaRPr lang="ro-RO" altLang="en-US" sz="3600" strike="noStrike" noProof="1">
              <a:solidFill>
                <a:schemeClr val="tx1">
                  <a:lumMod val="65000"/>
                  <a:lumOff val="35000"/>
                </a:schemeClr>
              </a:solidFill>
              <a:latin typeface="Gungsuh" panose="02030600000101010101" charset="-127"/>
              <a:ea typeface="Gungsuh" panose="02030600000101010101" charset="-127"/>
              <a:sym typeface="+mn-ea"/>
            </a:endParaRPr>
          </a:p>
        </p:txBody>
      </p:sp>
      <p:sp>
        <p:nvSpPr>
          <p:cNvPr id="10242" name="Content Placeholder 2"/>
          <p:cNvSpPr>
            <a:spLocks noGrp="1"/>
          </p:cNvSpPr>
          <p:nvPr/>
        </p:nvSpPr>
        <p:spPr>
          <a:xfrm>
            <a:off x="125095" y="5024120"/>
            <a:ext cx="6590030" cy="4749800"/>
          </a:xfrm>
          <a:prstGeom prst="rect">
            <a:avLst/>
          </a:prstGeom>
          <a:noFill/>
          <a:ln w="9525">
            <a:noFill/>
          </a:ln>
        </p:spPr>
        <p:txBody>
          <a:bodyPr anchor="t" anchorCtr="0"/>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lgn="just">
              <a:buNone/>
            </a:pPr>
            <a:r>
              <a:rPr lang="ro-RO">
                <a:solidFill>
                  <a:schemeClr val="tx1">
                    <a:lumMod val="65000"/>
                    <a:lumOff val="35000"/>
                  </a:schemeClr>
                </a:solidFill>
                <a:latin typeface="Segoe UI" panose="020B0502040204020203" charset="0"/>
                <a:cs typeface="Segoe UI" panose="020B0502040204020203" charset="0"/>
                <a:sym typeface="+mn-ea"/>
              </a:rPr>
              <a:t>Pinii coloraţi în albastru, roşu, galben şi verde reprezintă pinii aleşi pentru controlul LED-urilor, iar cei cu mov reprezintă restul pinilor, aleşi astfel</a:t>
            </a:r>
            <a:r>
              <a:rPr lang="en-US">
                <a:solidFill>
                  <a:schemeClr val="tx1">
                    <a:lumMod val="65000"/>
                    <a:lumOff val="35000"/>
                  </a:schemeClr>
                </a:solidFill>
                <a:latin typeface="Gungsuh" panose="02030600000101010101" charset="-127"/>
                <a:ea typeface="Gungsuh" panose="02030600000101010101" charset="-127"/>
                <a:sym typeface="+mn-ea"/>
              </a:rPr>
              <a:t>:</a:t>
            </a:r>
            <a:endParaRPr lang="en-US">
              <a:solidFill>
                <a:schemeClr val="tx1">
                  <a:lumMod val="65000"/>
                  <a:lumOff val="35000"/>
                </a:schemeClr>
              </a:solidFill>
              <a:latin typeface="Gungsuh" panose="02030600000101010101" charset="-127"/>
              <a:ea typeface="Gungsuh" panose="02030600000101010101" charset="-127"/>
              <a:sym typeface="+mn-ea"/>
            </a:endParaRPr>
          </a:p>
          <a:p>
            <a:pPr algn="just"/>
            <a:r>
              <a:rPr lang="en-US" altLang="zh-CN">
                <a:solidFill>
                  <a:schemeClr val="tx1">
                    <a:lumMod val="65000"/>
                    <a:lumOff val="35000"/>
                  </a:schemeClr>
                </a:solidFill>
                <a:latin typeface="Segoe UI" panose="020B0502040204020203" charset="0"/>
                <a:cs typeface="Segoe UI" panose="020B0502040204020203" charset="0"/>
                <a:sym typeface="+mn-ea"/>
              </a:rPr>
              <a:t>PB1</a:t>
            </a:r>
            <a:r>
              <a:rPr lang="ro-RO" altLang="en-US">
                <a:solidFill>
                  <a:schemeClr val="tx1">
                    <a:lumMod val="65000"/>
                    <a:lumOff val="35000"/>
                  </a:schemeClr>
                </a:solidFill>
                <a:latin typeface="Segoe UI" panose="020B0502040204020203" charset="0"/>
                <a:cs typeface="Segoe UI" panose="020B0502040204020203" charset="0"/>
                <a:sym typeface="+mn-ea"/>
              </a:rPr>
              <a:t> - pinul care comandă buzzerul. Acesta are nevoie de un semnal PWM pentru a reda frecvenţa şi durata notelor melodiei. Pentru a ne putea creea PWM-ul după cerinţele problemei, portul trebuie să dispună de </a:t>
            </a:r>
            <a:r>
              <a:rPr lang="en-US" altLang="zh-CN">
                <a:solidFill>
                  <a:schemeClr val="tx1">
                    <a:lumMod val="65000"/>
                    <a:lumOff val="35000"/>
                  </a:schemeClr>
                </a:solidFill>
                <a:latin typeface="Segoe UI" panose="020B0502040204020203" charset="0"/>
                <a:cs typeface="Segoe UI" panose="020B0502040204020203" charset="0"/>
                <a:sym typeface="Arial" panose="020B0604020202020204" pitchFamily="34" charset="0"/>
              </a:rPr>
              <a:t>OCR1A</a:t>
            </a:r>
            <a:r>
              <a:rPr lang="ro-RO" altLang="en-US">
                <a:solidFill>
                  <a:schemeClr val="tx1">
                    <a:lumMod val="65000"/>
                    <a:lumOff val="35000"/>
                  </a:schemeClr>
                </a:solidFill>
                <a:latin typeface="Segoe UI" panose="020B0502040204020203" charset="0"/>
                <a:cs typeface="Segoe UI" panose="020B0502040204020203" charset="0"/>
                <a:sym typeface="Arial" panose="020B0604020202020204" pitchFamily="34" charset="0"/>
              </a:rPr>
              <a:t> sau </a:t>
            </a:r>
            <a:r>
              <a:rPr lang="en-US" altLang="zh-CN">
                <a:solidFill>
                  <a:schemeClr val="tx1">
                    <a:lumMod val="65000"/>
                    <a:lumOff val="35000"/>
                  </a:schemeClr>
                </a:solidFill>
                <a:latin typeface="Segoe UI" panose="020B0502040204020203" charset="0"/>
                <a:cs typeface="Segoe UI" panose="020B0502040204020203" charset="0"/>
                <a:sym typeface="Arial" panose="020B0604020202020204" pitchFamily="34" charset="0"/>
              </a:rPr>
              <a:t>OCR</a:t>
            </a:r>
            <a:r>
              <a:rPr lang="ro-RO" altLang="en-US">
                <a:solidFill>
                  <a:schemeClr val="tx1">
                    <a:lumMod val="65000"/>
                    <a:lumOff val="35000"/>
                  </a:schemeClr>
                </a:solidFill>
                <a:latin typeface="Segoe UI" panose="020B0502040204020203" charset="0"/>
                <a:cs typeface="Segoe UI" panose="020B0502040204020203" charset="0"/>
                <a:sym typeface="Arial" panose="020B0604020202020204" pitchFamily="34" charset="0"/>
              </a:rPr>
              <a:t>2B de pe pinul PD3.</a:t>
            </a:r>
            <a:endParaRPr lang="en-US" altLang="zh-CN">
              <a:solidFill>
                <a:schemeClr val="tx1">
                  <a:lumMod val="65000"/>
                  <a:lumOff val="35000"/>
                </a:schemeClr>
              </a:solidFill>
              <a:latin typeface="Segoe UI" panose="020B0502040204020203" charset="0"/>
              <a:cs typeface="Segoe UI" panose="020B0502040204020203" charset="0"/>
              <a:sym typeface="+mn-ea"/>
            </a:endParaRPr>
          </a:p>
          <a:p>
            <a:pPr algn="just"/>
            <a:r>
              <a:rPr lang="en-US" altLang="zh-CN">
                <a:solidFill>
                  <a:schemeClr val="tx1">
                    <a:lumMod val="65000"/>
                    <a:lumOff val="35000"/>
                  </a:schemeClr>
                </a:solidFill>
                <a:latin typeface="Segoe UI" panose="020B0502040204020203" charset="0"/>
                <a:ea typeface="Gungsuh" panose="02030600000101010101" charset="-127"/>
                <a:cs typeface="Segoe UI" panose="020B0502040204020203" charset="0"/>
                <a:sym typeface="+mn-ea"/>
              </a:rPr>
              <a:t>PD2</a:t>
            </a:r>
            <a:r>
              <a:rPr lang="ro-RO" altLang="en-US">
                <a:solidFill>
                  <a:schemeClr val="tx1">
                    <a:lumMod val="65000"/>
                    <a:lumOff val="35000"/>
                  </a:schemeClr>
                </a:solidFill>
                <a:latin typeface="Segoe UI" panose="020B0502040204020203" charset="0"/>
                <a:ea typeface="Gungsuh" panose="02030600000101010101" charset="-127"/>
                <a:cs typeface="Segoe UI" panose="020B0502040204020203" charset="0"/>
                <a:sym typeface="+mn-ea"/>
              </a:rPr>
              <a:t> - pinul care citeşte semnalele de intrare de pe buton.</a:t>
            </a: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a:buNone/>
            </a:pPr>
            <a:endParaRPr lang="ro-RO">
              <a:solidFill>
                <a:schemeClr val="tx1">
                  <a:lumMod val="65000"/>
                  <a:lumOff val="35000"/>
                </a:schemeClr>
              </a:solidFill>
              <a:latin typeface="Segoe UI" panose="020B0502040204020203" charset="0"/>
              <a:cs typeface="Segoe UI" panose="020B0502040204020203" charset="0"/>
              <a:sym typeface="+mn-ea"/>
            </a:endParaRPr>
          </a:p>
          <a:p>
            <a:pPr marL="0" indent="0" algn="just">
              <a:buNone/>
            </a:pPr>
            <a:endParaRPr lang="ro-RO">
              <a:solidFill>
                <a:schemeClr val="tx1">
                  <a:lumMod val="65000"/>
                  <a:lumOff val="35000"/>
                </a:schemeClr>
              </a:solidFill>
              <a:latin typeface="Segoe UI" panose="020B0502040204020203" charset="0"/>
              <a:cs typeface="Segoe UI" panose="020B0502040204020203" charset="0"/>
              <a:sym typeface="+mn-ea"/>
            </a:endParaRPr>
          </a:p>
        </p:txBody>
      </p:sp>
    </p:spTree>
  </p:cSld>
  <p:clrMapOvr>
    <a:masterClrMapping/>
  </p:clrMapOvr>
</p:sld>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6454</Words>
  <Application>WPS Presentation</Application>
  <PresentationFormat/>
  <Paragraphs>228</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Gungsuh</vt:lpstr>
      <vt:lpstr>Segoe UI</vt:lpstr>
      <vt:lpstr>Microsoft YaHei</vt:lpstr>
      <vt:lpstr>Wingdings</vt:lpstr>
      <vt:lpstr>Arial Unicode MS</vt:lpstr>
      <vt:lpstr>Calibri</vt:lpstr>
      <vt:lpstr>Default Design</vt:lpstr>
      <vt:lpstr>Copăcelul Muzical</vt:lpstr>
      <vt:lpstr>Descriere</vt:lpstr>
      <vt:lpstr>Proiectarea fizică</vt:lpstr>
      <vt:lpstr>PowerPoint 演示文稿</vt:lpstr>
      <vt:lpstr>Proiectarea butonului</vt:lpstr>
      <vt:lpstr>PowerPoint 演示文稿</vt:lpstr>
      <vt:lpstr>PowerPoint 演示文稿</vt:lpstr>
      <vt:lpstr>PowerPoint 演示文稿</vt:lpstr>
      <vt:lpstr>PowerPoint 演示文稿</vt:lpstr>
      <vt:lpstr>PowerPoint 演示文稿</vt:lpstr>
      <vt:lpstr>PowerPoint 演示文稿</vt:lpstr>
      <vt:lpstr>Inițializare buzzer:</vt:lpstr>
      <vt:lpstr>Main:</vt:lpstr>
      <vt:lpstr>Semnalul PWM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Copăcelul Muzical</dc:title>
  <dc:creator>Yggdrasil</dc:creator>
  <cp:lastModifiedBy>Lenovo</cp:lastModifiedBy>
  <cp:revision>15</cp:revision>
  <dcterms:created xsi:type="dcterms:W3CDTF">2019-01-17T09:08:00Z</dcterms:created>
  <dcterms:modified xsi:type="dcterms:W3CDTF">2021-07-15T08:50:48Z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1033-11.2.0.10130</vt:lpwstr>
  </property>
</Properties>
</file>