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143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CDC8881F-D648-43CB-B242-33EA011E0E51}" type="datetimeFigureOut">
              <a:rPr lang="en-US" smtClean="0"/>
              <a:t>31-May-23</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C8881F-D648-43CB-B242-33EA011E0E51}" type="datetimeFigureOut">
              <a:rPr lang="en-US" smtClean="0"/>
              <a:t>31-May-23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8881F-D648-43CB-B242-33EA011E0E51}" type="datetimeFigureOut">
              <a:rPr lang="en-US" smtClean="0"/>
              <a:t>31-May-23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C8881F-D648-43CB-B242-33EA011E0E51}" type="datetimeFigureOut">
              <a:rPr lang="en-US" smtClean="0"/>
              <a:t>31-May-23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5194-A2F4-48CE-91F1-E4A5999F48AB}"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C8881F-D648-43CB-B242-33EA011E0E51}" type="datetimeFigureOut">
              <a:rPr lang="en-US" smtClean="0"/>
              <a:t>31-May-23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5194-A2F4-48CE-91F1-E4A5999F48AB}"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DC8881F-D648-43CB-B242-33EA011E0E51}" type="datetimeFigureOut">
              <a:rPr lang="en-US" smtClean="0"/>
              <a:t>31-May-23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5194-A2F4-48CE-91F1-E4A5999F48AB}"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DC8881F-D648-43CB-B242-33EA011E0E51}" type="datetimeFigureOut">
              <a:rPr lang="en-US" smtClean="0"/>
              <a:t>31-May-23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C8881F-D648-43CB-B242-33EA011E0E51}" type="datetimeFigureOut">
              <a:rPr lang="en-US" smtClean="0"/>
              <a:t>31-May-23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B85194-A2F4-48CE-91F1-E4A5999F48AB}"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DC8881F-D648-43CB-B242-33EA011E0E51}" type="datetimeFigureOut">
              <a:rPr lang="en-US" smtClean="0"/>
              <a:t>31-May-23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8881F-D648-43CB-B242-33EA011E0E51}" type="datetimeFigureOut">
              <a:rPr lang="en-US" smtClean="0"/>
              <a:t>31-May-23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5194-A2F4-48CE-91F1-E4A5999F48AB}"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C8881F-D648-43CB-B242-33EA011E0E51}" type="datetimeFigureOut">
              <a:rPr lang="en-US" smtClean="0"/>
              <a:t>31-May-23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5194-A2F4-48CE-91F1-E4A5999F48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CDC8881F-D648-43CB-B242-33EA011E0E51}" type="datetimeFigureOut">
              <a:rPr lang="en-US" smtClean="0"/>
              <a:t>31-May-23</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23B85194-A2F4-48CE-91F1-E4A5999F48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Draw website</a:t>
            </a:r>
            <a:endParaRPr lang="en-US" sz="6000" dirty="0"/>
          </a:p>
        </p:txBody>
      </p:sp>
      <p:sp>
        <p:nvSpPr>
          <p:cNvPr id="3" name="TextBox 2"/>
          <p:cNvSpPr txBox="1"/>
          <p:nvPr/>
        </p:nvSpPr>
        <p:spPr>
          <a:xfrm>
            <a:off x="6400800" y="4953000"/>
            <a:ext cx="1524000" cy="646331"/>
          </a:xfrm>
          <a:prstGeom prst="rect">
            <a:avLst/>
          </a:prstGeom>
          <a:noFill/>
        </p:spPr>
        <p:txBody>
          <a:bodyPr wrap="square" rtlCol="0">
            <a:spAutoFit/>
          </a:bodyPr>
          <a:lstStyle/>
          <a:p>
            <a:r>
              <a:rPr lang="en-US" dirty="0" err="1" smtClean="0"/>
              <a:t>Muresan</a:t>
            </a:r>
            <a:r>
              <a:rPr lang="en-US" dirty="0" smtClean="0"/>
              <a:t> </a:t>
            </a:r>
            <a:r>
              <a:rPr lang="en-US" dirty="0" err="1" smtClean="0"/>
              <a:t>Vlad</a:t>
            </a:r>
            <a:r>
              <a:rPr lang="en-US" dirty="0" smtClean="0"/>
              <a:t/>
            </a:r>
            <a:br>
              <a:rPr lang="en-US" dirty="0" smtClean="0"/>
            </a:br>
            <a:r>
              <a:rPr lang="en-US" dirty="0" err="1" smtClean="0"/>
              <a:t>Muresan</a:t>
            </a:r>
            <a:r>
              <a:rPr lang="en-US" dirty="0" smtClean="0"/>
              <a:t> </a:t>
            </a:r>
            <a:r>
              <a:rPr lang="en-US" dirty="0" err="1" smtClean="0"/>
              <a:t>Rares</a:t>
            </a:r>
            <a:endParaRPr lang="en-US" dirty="0"/>
          </a:p>
        </p:txBody>
      </p:sp>
    </p:spTree>
    <p:extLst>
      <p:ext uri="{BB962C8B-B14F-4D97-AF65-F5344CB8AC3E}">
        <p14:creationId xmlns:p14="http://schemas.microsoft.com/office/powerpoint/2010/main" val="3772508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 this project we have tried to create a login screen where you would be able to enter with a valid account. The account would be used to access a drawing page where an image can be created.</a:t>
            </a:r>
            <a:endParaRPr lang="en-US" dirty="0"/>
          </a:p>
        </p:txBody>
      </p:sp>
    </p:spTree>
    <p:extLst>
      <p:ext uri="{BB962C8B-B14F-4D97-AF65-F5344CB8AC3E}">
        <p14:creationId xmlns:p14="http://schemas.microsoft.com/office/powerpoint/2010/main" val="454066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login Screen</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6081" y="2438400"/>
            <a:ext cx="487183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720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Login screen</a:t>
            </a:r>
            <a:endParaRPr lang="en-US" dirty="0"/>
          </a:p>
        </p:txBody>
      </p:sp>
      <p:sp>
        <p:nvSpPr>
          <p:cNvPr id="3" name="Content Placeholder 2"/>
          <p:cNvSpPr>
            <a:spLocks noGrp="1"/>
          </p:cNvSpPr>
          <p:nvPr>
            <p:ph idx="1"/>
          </p:nvPr>
        </p:nvSpPr>
        <p:spPr/>
        <p:txBody>
          <a:bodyPr/>
          <a:lstStyle/>
          <a:p>
            <a:r>
              <a:rPr lang="en-US" dirty="0" smtClean="0"/>
              <a:t>The login screen has two text boxes, one for the user name, the other for the password</a:t>
            </a:r>
          </a:p>
          <a:p>
            <a:r>
              <a:rPr lang="en-US" dirty="0" smtClean="0"/>
              <a:t>It also contains the login button, the register button, that would send us to the register tab, and the forgot password button where we would be able to change our password through our email</a:t>
            </a:r>
            <a:endParaRPr lang="en-US" dirty="0"/>
          </a:p>
        </p:txBody>
      </p:sp>
    </p:spTree>
    <p:extLst>
      <p:ext uri="{BB962C8B-B14F-4D97-AF65-F5344CB8AC3E}">
        <p14:creationId xmlns:p14="http://schemas.microsoft.com/office/powerpoint/2010/main" val="2410881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drawing Screen</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3897" y="2438400"/>
            <a:ext cx="485620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698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drawing screen</a:t>
            </a:r>
            <a:endParaRPr lang="en-US" dirty="0"/>
          </a:p>
        </p:txBody>
      </p:sp>
      <p:sp>
        <p:nvSpPr>
          <p:cNvPr id="3" name="Content Placeholder 2"/>
          <p:cNvSpPr>
            <a:spLocks noGrp="1"/>
          </p:cNvSpPr>
          <p:nvPr>
            <p:ph idx="1"/>
          </p:nvPr>
        </p:nvSpPr>
        <p:spPr/>
        <p:txBody>
          <a:bodyPr/>
          <a:lstStyle/>
          <a:p>
            <a:r>
              <a:rPr lang="en-US" dirty="0" smtClean="0"/>
              <a:t>A simple drawing screen, where you can choose a color using the color slider, alongside the dimension of the ‘brush’ using the size slider. The draw using the brush you simply have to click inside the black ‘canvas’.</a:t>
            </a:r>
            <a:endParaRPr lang="en-US" dirty="0"/>
          </a:p>
        </p:txBody>
      </p:sp>
    </p:spTree>
    <p:extLst>
      <p:ext uri="{BB962C8B-B14F-4D97-AF65-F5344CB8AC3E}">
        <p14:creationId xmlns:p14="http://schemas.microsoft.com/office/powerpoint/2010/main" val="65456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In conclusion, we had managed to create a well designed screen and interface for logging in, alongside creating a drawing app with </a:t>
            </a:r>
            <a:r>
              <a:rPr lang="en-US" smtClean="0"/>
              <a:t>basic functionalities.</a:t>
            </a:r>
            <a:endParaRPr lang="en-US" dirty="0"/>
          </a:p>
        </p:txBody>
      </p:sp>
    </p:spTree>
    <p:extLst>
      <p:ext uri="{BB962C8B-B14F-4D97-AF65-F5344CB8AC3E}">
        <p14:creationId xmlns:p14="http://schemas.microsoft.com/office/powerpoint/2010/main" val="23974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87</TotalTime>
  <Words>186</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Couture</vt:lpstr>
      <vt:lpstr>Draw website</vt:lpstr>
      <vt:lpstr>Contents</vt:lpstr>
      <vt:lpstr>The login Screen</vt:lpstr>
      <vt:lpstr>The Login screen</vt:lpstr>
      <vt:lpstr>The drawing Screen</vt:lpstr>
      <vt:lpstr>The drawing screen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Rarii</dc:creator>
  <cp:lastModifiedBy>Varrow</cp:lastModifiedBy>
  <cp:revision>13</cp:revision>
  <dcterms:created xsi:type="dcterms:W3CDTF">2023-05-31T01:20:34Z</dcterms:created>
  <dcterms:modified xsi:type="dcterms:W3CDTF">2023-05-31T05:58:21Z</dcterms:modified>
</cp:coreProperties>
</file>