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4-11-26T18:14:01.258"/>
    </inkml:context>
    <inkml:brush xml:id="br0">
      <inkml:brushProperty name="width" value="0.05292" units="cm"/>
      <inkml:brushProperty name="height" value="0.05292" units="cm"/>
      <inkml:brushProperty name="color" value="#FF0000"/>
    </inkml:brush>
  </inkml:definitions>
  <inkml:trace contextRef="#ctx0" brushRef="#br0">3281 11289 0,'0'-18'47,"0"-123"-16,0 106-31,0-89 31,0 107-15,17-19-16,1 19 16,0-36-1,17 35 1,18-35 0,17 18-1,19 0 1,17 0-1,35-1 1,-88 19 0,-1-1-16,19 0 15,17 1-15,-35-1 16,0 0-16,141-17 31,-106 0-31,124-18 16,-53 35-1,17-17 1,-35 17 0,0 1-1,-35-1 1,-18 0 0,18 1-1,-71 17-15,18-18 16,-17 18-16,-1 0 15,-17 0-15,17 0 16,71-17 0,-71 17-1,71-18-15,-53 18 32,35 0-17,18 0 1,0 0-1,17 0 1,1 0 0,-19 0-1,-52 0-15,-35 0 16,17 0 0</inkml:trace>
  <inkml:trace contextRef="#ctx0" brushRef="#br0" timeOffset="3574.91">7161 10425 0,'0'-18'141,"0"-35"-126,18 18-15,-18-71 16,0 18-1,0 35 1,0-18 0,0 54-1,0-1 17</inkml:trace>
  <inkml:trace contextRef="#ctx0" brushRef="#br0" timeOffset="24695.42">7179 10425 0,'0'17'31,"35"-17"-16,-17-17-15,0 17 16,52-36 0,-52 1-1,17 0 1,0 17 0,-35-17-1,18 0 1,-18-18-1,0 35 1,0-35 0,0 35 15,-18-34-15,1 34-1,-1-17 1,-17 35-1,17 0 1,-17 0 0,17 0-1</inkml:trace>
  <inkml:trace contextRef="#ctx0" brushRef="#br0" timeOffset="25573.42">7638 10266 0,'-36'0'31,"19"35"-15,17-17-1,-18 17 1,18-17 31,0-1 0,35-17-16,-17 0-15,17 18-1,-17-18 1</inkml:trace>
  <inkml:trace contextRef="#ctx0" brushRef="#br0" timeOffset="25806.62">7849 10142 0,'0'-17'62</inkml:trace>
  <inkml:trace contextRef="#ctx0" brushRef="#br0" timeOffset="26623.21">8043 10195 0,'-35'0'78,"17"18"-62,-17 0-1,18-1 17,17 18 15,35-35-16,0 0-16,0 18 1,-17-18 0,0 18-1,-1-18 1,-17 17 0,0 1-1,0 0 1,0-1-1,0 1 1,-17-18-16,-1 18 16,18-1 15,-35-17-31,17 0 47,0 0-32,1 0 17</inkml:trace>
  <inkml:trace contextRef="#ctx0" brushRef="#br0" timeOffset="27373.85">8255 10425 0,'35'-36'31,"-35"19"-15,0-19-16,18 1 16,0-35-1,-18 34-15,0-17 16,0 18-1,0 17 1,0 54 62,0-19-62,0 36-1,0-17 1,0-1-16,-18-18 16,18 36-1,0-17-15,0 17 32,0-18-17,0-17 1,0-1-1,0 1 1,35-18 31,-17 0-47,35 0 31,-18-18-15,-17-17-1,35 0 1</inkml:trace>
  <inkml:trace contextRef="#ctx0" brushRef="#br0" timeOffset="27646.39">8396 10248 0,'0'0'0,"35"0"15,18-17 1,-17 17-1,16-18 1,-34 18 15,0 0-15</inkml:trace>
  <inkml:trace contextRef="#ctx0" brushRef="#br0" timeOffset="29095.27">8837 10231 0,'0'17'32,"0"1"-17,-18-18 1,-17 17-1,-18 19 1,0-19 0,18 19-1,35-19 17,0 1-17,0 17 1,0-17 15,53-18-15,-35 0-1,52-35 1,-35 17-16,1-17 16,-1 17-1,-17 0 1,-18 1-1,17-1 1,-17 36 140,18 17-140,0-17 15,-1-18-15,-17 17-16,18-17 15,17 0 1,-17 0 0,17 0-1,-17-17-15,-1-1 32,-17 0-32,0 36 140,18-36-62,17-35-62,-17 36 15,0-1 0,-1 18 16,1 0-31,17 0-16,-17 53 31,-18-35-15,0-1-1,0 36 1,0-35 0,0 17-1,0-17 17,0 17-17</inkml:trace>
  <inkml:trace contextRef="#ctx0" brushRef="#br0" timeOffset="30073.58">9719 10266 0,'-35'0'47,"-1"17"-16,19-17-31,-18 18 32,17 17-17,0-17 1,1-18-1,-1 18 1,18-1 0,0 1-1,0 0-15,18-18 63,35 0-32,17 0 0,-35 0-15,-17 0 15</inkml:trace>
  <inkml:trace contextRef="#ctx0" brushRef="#br0" timeOffset="30739.97">9913 10372 0,'0'0'0,"18"0"31,35 0-16,-53-18-15,35 0 16,18 1 0,0-1-1,-53 0 17,-36 18 46,-34 18-47,35 0-31,-18 17 31,35-17-15,0-1-1,18 1 1,18 17 15,0-35-15,52 18 0,-34-18-1,-1 0-15,0 0 16,0 0-16,18-18 31</inkml:trace>
  <inkml:trace contextRef="#ctx0" brushRef="#br0" timeOffset="31991.26">10689 10460 0,'-17'0'78,"87"-18"-62,18-35 15,-70 36-15,-18-1 62,18 18-62,-1-18 30,-17 1 48,18-1-63,-1 0-15,19 1 15,-36-1 1</inkml:trace>
  <inkml:trace contextRef="#ctx0" brushRef="#br0" timeOffset="32607.47">10760 10248 0,'17'18'63,"1"17"-32,17-17-15,-17-1-16,0 1 31,17-18-15,-35 18-1,17-1 1,1-17 0,0 18 15,-1-18 31,19 0-46,-19 18 15</inkml:trace>
  <inkml:trace contextRef="#ctx0" brushRef="#br0" timeOffset="33790.37">11377 10283 0,'0'36'78,"18"17"-46,-1-18-32,1-17 31,0-1-15,17-34 46,0-54-46,-17 71 62,35 35-31,-36-35 0,19 0-16,-1 0-16,-35-17 1,18-19 0,-18 1-1,53-18 1,-53 36 15,0-1 32,17 18-32,1 0-15</inkml:trace>
  <inkml:trace contextRef="#ctx0" brushRef="#br0" timeOffset="34528.36">11836 10372 0,'17'0'62,"1"0"-46,0 0-16,-1 0 15,54 0 1,-54 0 0,19 0-1,-19 0 1,-17-18 46,0 0-30,-35 18-32,0 0 15,-18 0 1,35 0-16,1 0 15,-1 0 1,0 36 0,18-1-1,0-17 1,18 35 0,0-36-1,-1 1 1,19-1 15,16-17-15,-34 0-1,53 0-15,-18 0 32,-18 0-32</inkml:trace>
  <inkml:trace contextRef="#ctx0" brushRef="#br0" timeOffset="34823.19">12330 10460 0,'-36'18'63,"19"-1"-32,17 1-15,0-1 15,53-17-16</inkml:trace>
  <inkml:trace contextRef="#ctx0" brushRef="#br0" timeOffset="35030.76">12488 10283 0</inkml:trace>
  <inkml:trace contextRef="#ctx0" brushRef="#br0" timeOffset="35974.01">12647 10442 0,'-18'0'62,"-34"0"-46,-19 0-1,36 18 1,35 17 0,0-17-1,17-1 1,1-17-1,17 0 17,-17 0-1,0 0-15,-1 0-1,18 0 1,-35-17-1,0-1 1,0 1 0,0-1-1,18-17 1,0 52 78,17 89-63,-17-18-15,-18-52-1,0-19 1,0 18-1,0-17 1,0 0 0,-36-1-16,1-17 15,17 0 1,1 0 31,17-17-32,0-19-15</inkml:trace>
  <inkml:trace contextRef="#ctx0" brushRef="#br0" timeOffset="36903">12876 10583 0,'0'-17'32,"-17"-36"-1,17-18-15,0 36-16,0-18 15,0-106 1,0 124-16,0 0 15,0-1 1,0 19 0,0 52 62,0 53-63,0-35 1,0-18-16,-18 1 16,18-1-16,0 0 15,0-17-15,0 35 32,0-35-32,0-36 93,0-53-77,18 36 0,-1 35-1,1-35-15,35 35 63,-18 106-32,-35-71-15,18 0-1,-18 0 1,18-35-1,-1-17 64</inkml:trace>
  <inkml:trace contextRef="#ctx0" brushRef="#br0" timeOffset="37473.74">13229 10213 0,'-35'0'78,"-53"123"-46,52-52-1,19-18-31,17-18 0,0 18 31,0-35-31,17-1 31,1-17-15,17 0 0,-17 0-1,0 0 1,-1 0 0,1 0-1,17 0 1,-17-35-1,-1 35 1</inkml:trace>
  <inkml:trace contextRef="#ctx0" brushRef="#br0" timeOffset="37711.42">13159 10372 0,'194'-36'47,"-141"36"-32,-1-35-15,37 35 16,-54 0-16,35-18 15,36 18-15</inkml:trace>
  <inkml:trace contextRef="#ctx0" brushRef="#br0" timeOffset="90374.49">811 12965 0,'18'0'171,"123"-36"-139,106 19-1,-159-1-15,0 0-16,1 1 15,-36 17-15,17-18 16,89 18-1,-106-18 1,88 18 0,-35 0-1,35 0 1,-35 0 0,-18 0-1,-18 0 1,1 0-1,-18 0 1,-18 0-16,0 0 16,1 0-16,-19 0 15,1 0-15,53 0 32,17 0-17,-35 0 1,0 18-1,-18-18 1,35 18 0,-34-1-1,34-17 1,-52 18-16,0-18 16,17 0-16,0 0 15,-17 18 1,17-18-16,0 0 15,-17 0 1,35 17 0,-18 1 15,0-18-15,-17 0 15,0 0-16,17 18 1,-17-18 0,-1 0-1</inkml:trace>
  <inkml:trace contextRef="#ctx0" brushRef="#br0" timeOffset="95173.95">3722 12277 0,'35'0'63,"18"17"-32,-18 1-15,1-18-16,-1 0 15,-18 0-15,19 0 16,17 0 0,-36 18-16,19-18 15,17 17 1,-18 1 0,-18-18-1,1 0 1,0 53 124,-1 17-124,1 36 0,0 35-1,-1 18 1,-17 0 0,0-36-1,0 1 1,0-1-1,0-35 1,0-35 0,0-17-16,0 52 31,18-53-31,-18 18 16,18 53-1,-18 0 1,0-36-1,0 18 1,0-17 0,17 17-1,-17-17 1,0-18 0,0 35-1,0-71-15,0 1 16,0 53-1,0-36-15,0 0 16,0 36 0,0 17 15,0-35-15,0 17-1,0-52 1,0 17-1,0-17 1,-35-18 93,0 0-93,-18 0 0,0-18-1,18 1 17,-18 17-17,17-18-15,19 18 16,-1 0-16,0 0 15,1 0 17,-1-18-1,18 1 0</inkml:trace>
  <inkml:trace contextRef="#ctx0" brushRef="#br0" timeOffset="95873.8">4286 13652 0,'0'-17'15,"-17"17"1,-36 0 0,17 0-1,1 0 1,18 0-16,-1 0 31,0 0 47,1 0-62,-1 0 78</inkml:trace>
  <inkml:trace contextRef="#ctx0" brushRef="#br0" timeOffset="96760.52">4322 14993 0,'35'18'62,"-35"140"-46,17-16-1,-17-37 1,0-69 0</inkml:trace>
  <inkml:trace contextRef="#ctx0" brushRef="#br0" timeOffset="97560.08">3969 15716 0,'0'71'63,"0"17"-48,0 0 1,0-35 0,0 0-1,0-18 1,0-17-1</inkml:trace>
  <inkml:trace contextRef="#ctx0" brushRef="#br0" timeOffset="97974.51">3828 15928 0,'53'0'47,"35"0"-32,-53 0-15,18 0 16,88 0 0,-70 0-16,-36 0 15,18 0-15,-18 0 16,-17 0 0,-1 0 15</inkml:trace>
  <inkml:trace contextRef="#ctx0" brushRef="#br0" timeOffset="99941.73">4710 15752 0,'0'52'78,"0"54"-62,0-70-16,0 16 15,0 1 1,0-17 0,0-19-16,0 1 47</inkml:trace>
  <inkml:trace contextRef="#ctx0" brushRef="#br0" timeOffset="100723.17">4904 15822 0,'35'-18'63,"0"1"-47,-35-1-16,35 1 15,-17 17 1,0 0-16,-1 0 15,36 0 1,-35 0 0,35 17-1,-53 18 1,0-17 0,0 17-1,0 18 16,-35-53-15,-1 36 0,-70-1 15,18 18-15,88-36-1,-17-17 1,17 18-1,0 0 17,35-18-1,18 0-15,-18 0-1,-17 0 1,-1 0-1,1 0 1</inkml:trace>
  <inkml:trace contextRef="#ctx0" brushRef="#br0" timeOffset="101457.87">5750 15804 0,'0'0'15,"-123"0"17,70 0-32,0 18 15,-18 53 1,-17-18-1,18-18 1,70-18-16,-18 1 16,18 35-1,0-35 1,0-1 0,53 1-1,18-18 1,-1 0-1,-35 0 1,18 0 0,0-35 15,0-1-31,-53 19 16,106-54-1,-106 54-15,35-1 16,-17-17-1,-1 17-15,-17 0 32,0 1 15,-52 17-32,16-18 1,-34 18-1</inkml:trace>
  <inkml:trace contextRef="#ctx0" brushRef="#br0" timeOffset="102705.95">4233 16492 0,'-17'-17'31,"-89"-1"1,53 18-1,0 18-15,18 17-16,17-35 15,0 35 1,1-17-16,17 17 15,-35 36 1,-1-54 0,36 19-1,-17 17 1,17-18 0,0 0-1,0-17 1,0 17-1,17-17 1,1-1 0,0-17 15,-1 36-15,1-36-1,17 17 1,0 1-1,36 0 1,-18-18 0,0 0-1,-18 0 17</inkml:trace>
  <inkml:trace contextRef="#ctx0" brushRef="#br0" timeOffset="103756.93">4269 16845 0,'0'-17'31,"0"-19"-31,0 89 0,0-159 16,0 53-1,35-17 17,-35 52-17,0 1 16,0 69 48,-18 54-64,18-53 1,0-17-1,0-1 1,0-18 0,53-69 93,-18 16-93,-17 19-1,0 17 17,-1 0-17,1 0 1,0 0-1,-1 17 1,1 1-16,-18 0 16,0-1 15,0 1-15,0-1-1,-18-17 1,-17 0-1,-18 0 1,18 0 0,0 0-1,17 0 1,36 0 78,34 0-94</inkml:trace>
  <inkml:trace contextRef="#ctx0" brushRef="#br0" timeOffset="104623.48">4727 16792 0,'0'-17'32,"-53"17"-1,0 17-16,18-17-15,17 18 16,1 0 0,-18 17-16,35-18 31,0 19-15,0-19-1,17-17 1,1 0-1,17-17 17,-17 17-1,-18-18-31,17 18 16,1-18-1,0 1 1,-18-1-16,17 18 15,1-17 1,0 17 47,-18 35-17,0 0-30,0 0 0,-18-17 15,18 0 0,18-18 16,17 0-31,0 0-16</inkml:trace>
  <inkml:trace contextRef="#ctx0" brushRef="#br0" timeOffset="105290.41">5115 16757 0,'-35'0'31,"-18"0"-15,35 0-16,-17 0 15,18 0-15,-19 0 16,-17 0 0,36 0-16,17 18 62,70-1-46,-34 1 15,-1-18-15,-18 0-1,1 18 1,-18-1-16,0 1 62,-35 17-30,-36-17-17,1-18 1,52 0-1,0 17 1</inkml:trace>
  <inkml:trace contextRef="#ctx0" brushRef="#br0" timeOffset="105942.33">5115 16898 0,'36'0'47,"16"-35"-31,1 0-1,-17 17 1,-19 18-16,-17-18 16,18 1-16,-106 17 93,-36 35-77,18 18 0,89-36-1,17 1 1,0 17 15,35-17-15,0-18-1,-17 0 1,17 0-16,1 0 31,-1 0-15</inkml:trace>
  <inkml:trace contextRef="#ctx0" brushRef="#br0" timeOffset="106606.83">5203 17057 0,'0'0'16,"18"0"0,17 0-1,71 0 1,-18-35-1,18-18 1,-35 0 0,-1 0-1,-52 0 1,0-18 0,-18-35-1,0 36 1,-18-1-1,0 54 1,1 17 0,-1 0-16,0 0 31,-17 0-31,0 0 31,17 0-15,1 0-1,-1 17 1</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4-11-26T18:16:36.832"/>
    </inkml:context>
    <inkml:brush xml:id="br0">
      <inkml:brushProperty name="width" value="0.05292" units="cm"/>
      <inkml:brushProperty name="height" value="0.05292" units="cm"/>
      <inkml:brushProperty name="color" value="#FF0000"/>
    </inkml:brush>
  </inkml:definitions>
  <inkml:trace contextRef="#ctx0" brushRef="#br0">13600 16140 0,'0'0'0,"141"35"0,-18 0 16,124 71-1,-123 0 1,-107-71-16</inkml:trace>
  <inkml:trace contextRef="#ctx0" brushRef="#br0" timeOffset="7312.71">9031 14764 0,'-18'0'125,"-17"-18"-94,35-35 0,-17 18-15,17-18 0,-18 0-1,0 0 1,18 18-16,-17 17 15,17 1-15,-18-36 16,18 35-16,-18-17 16,1-89-1,17 36 1,-18 53 0,0-53-1,18 70 1,0-35-1,-17 0 1,17 36 0,0-1-16,0 0 15,0-70 17,0 17-17,0 36-15,0 0 16,35-89-1,0 89 1,18-18 0,-17 0-1,16 0 1,-16 18 0,-1 0-1,36 17 1,-36-17-1,18 17 1,-18 18-16,18-17 31,0-1-31,35 18 16,18-18 0,0 1-1,-18 17 1,18 0-1,17-18 1,1 18 0,52-17-1,-35 17 1,53 0 0,-106 0-16,18 0 15,124 0 1,-107 0-16,1 0 15,228 0 1,-158 0 15,-88 0-15,-18 0 0,1-18-1,34 18 1,18 0-1,18 0 1,17 0 0,-105 0-16,17-35 15,53 35 1,-70 0-16,-18 0 16,158-18-1,-140 0 1,-1 18-1,1 0 1,35 0 15,0 0-15,35 0 0,17 0-1,1 0 1,-106 0-16,0 0 15,71 0 1,-89 0-16,71 0 16,-18 0-1,18 0 1,-1 0 0,1 0-1,-17 0 1,16 0-1,19 0 1,-1 0 15,-34 0-15,-19 0-16,-35 0 16,54 0-1,-37 0-15,19 0 16,158 18-1,-70 0 1,-18-1 0,-35 1-1,0 0 1,-36-1 0,36-17-1,-18 0 1,36 18-1,-89-1 1,18 1-16,0-18 31,-35 0-31,35 0 16,-36 18 0,-17-1-1,18-17 1,17 18-1,18 17 1,0 18 0,-18-18-1,0-17-15,1 17 16,-1 1 0,0-36-1,-35 17-15,18-17 16,0 36-1,-1-19 1,1 18 15,0-17-15,-18 17 0,17 1-1,18 34 1,-35 1-1,36 17 1,-19-53-16,-17-17 16,18 52-16,0-52 15,-18 0-15,0 17 16,17 53 0,1-35-16,-18-35 15,18 105 1,-18-17-1,17-18 1,-17 18 0,18 0 15,-18 17-15,17-34-1,-17-37-15,0-16 16,0 34-16,0-34 15,0 17-15,0-18 16,0 71 0,0-71-16,0 35 15,0-34 1,0 17 0,0-18-1,0-17 1,0-1-1,0 19 1,0-1 15,-17-18-31,17 1 16,0 0-16,-18-1 16,1 19-1,17-19-15,-18 1 16,18 17-1,-18-17 17,1 17-17,-19-17 48,19-1-48,17 1 1,-18-18 15,-17 35-15,17-35-16,-17 18 16,0-18-1,17 35 1,-17-35-1,35 18 1,-18-18 0,0 0-1,-17 0 1,35 17-16,-18-17 16,1 0-1,-1 0 1</inkml:trace>
  <inkml:trace contextRef="#ctx0" brushRef="#br0" timeOffset="9099.58">17392 16034 0,'0'-18'109,"70"-141"-77,-70 124-32,71-124 31,-53 124-15,-1 17-1,1 1 16,-18 70 94,18 141-93,17 17-1,-17-140-15,-18-1-1,17-34 1,1-1-1,-18-17-15,17 17 32,-17-17-1,0-1 16,0 1-32,0 0 48,-17-18-47,-1 0 62,-35 0-63,0-53 1,0 17 0,18 1-1,0-18 1,17 18-1,1 35-15,17-35 16,-18 35 15,18-36 1,-18 36 14,18-17-14,0-1-1,0 0-15</inkml:trace>
  <inkml:trace contextRef="#ctx0" brushRef="#br0" timeOffset="10080.46">11042 11730 0,'-18'35'63,"1"18"-48,-1 123 1,0-34 15,1-37-31,17-34 16,0 123 0,0-159-1,0-17 1</inkml:trace>
  <inkml:trace contextRef="#ctx0" brushRef="#br0" timeOffset="10550.34">10954 12400 0,'17'-53'46,"72"-70"-14,-54 87-17,0-16-15,18-19 16,0 18 0,-35 35-16,-1 1 15,-17-1 1,-53 71 124,0 0-124,18-35-16,35-1 16,-35 1-16,35 0 0</inkml:trace>
  <inkml:trace contextRef="#ctx0" brushRef="#br0" timeOffset="10848.14">11112 12241 0,'36'71'32,"-72"-142"-32,72 177 15,-19-88 1,19 35-1,-19-36 1,1 1 0</inkml:trace>
  <inkml:trace contextRef="#ctx0" brushRef="#br0" timeOffset="12784.74">11359 12312 0,'36'-18'94,"158"-52"-63,-124 34-15,-52 19-1,-18-1 1,-18 1 15,1-1-15,-19 18-16,19 0 15,-36 0 1,35 0-16,1 18 16,-36 34-1,53-16 1,0-1-1,0-17 1,0-1 15,0 1-15,17 0 15,19-18-15,-19 0-1,1 0 1,-1 0-16,1 0 16,17 0-1,-17 0 1,35 0 0,18-36-1,-19 1 1,-16 0-1,17 17 1,-18 0 31,-35 1 0,0-1-32,-18 1 17,1 17-1,-1 0-15,0 0-1,-17 0 1,17 0-1,1 52 1,17-16 0,0-19 15,0 1-15,0 0-1,17-1 1,1-17-1,17 0 1,-17 0 0,17 0-1,-17 0 17,0 0-17,-18-17-15,17 17 16,18-36-1,-17 19-15,0-19 16,17-16 15,-35 157 79,-35-52-95,17-17-15,0-1 16,1 0 0,-1 0-1,36-52 95,35-107-95,17 1 1,1 17-1,-18 53-15,0 35 16,-18-17 0,18 35 15,-36 0-15,19 0-1,-19 0 1,-17 18 15,0-1 16,0 19-31,-17-36-1,-19 17-15,-16 1 16,-72 0-1,71-18 1,0 0 0</inkml:trace>
  <inkml:trace contextRef="#ctx0" brushRef="#br0" timeOffset="13857.09">12682 12400 0,'18'-35'47,"0"0"-31,-18-1-16,35-17 15,-17-35 1,-18 71-16,35-72 15,-18 72 1,-17-1-16,18 18 109,-124 194-77,36-18-1,70-140 0,17-19-15,1 1 15,0-18-15,52-18 46</inkml:trace>
  <inkml:trace contextRef="#ctx0" brushRef="#br0" timeOffset="14472.68">13070 12277 0,'0'-18'31,"0"36"-31,-17-36 32,-1 18-17,1 0-15,-1 35 16,0 18-1,18-35 1,0-1-16,0 36 31,0-35-15,18 0 0,0-18-1,-1 0 1,1 0-1,-1 0 1,1 0 0,-18-18-1,0 0-15,0-35 32,18-17-17,-18 52 1,17 1-1</inkml:trace>
  <inkml:trace contextRef="#ctx0" brushRef="#br0" timeOffset="15117.07">13212 12277 0,'17'70'47,"-17"18"-16,0-52-31,0-19 32,18-17 30,35-35-46,-36 17-1,1 18 48,-18 36-48,18-19 1,-1-17 15,1 0 1,0-17-17,17-19 1,-35 1-1,0 0 1,0 0 0,0 17-1,17 18 17,-17-18-17,18 18 1</inkml:trace>
  <inkml:trace contextRef="#ctx0" brushRef="#br0" timeOffset="16234.02">13529 12435 0,'0'18'32,"35"-18"-17,1 0 1,16-18-1,-34 1 1,17-19 15,-35-16-15,0 16 0,-70 72 46,17-1-46,-18 35-1,36-34 1,17 17 0,18-36-1,0 19 1,0-19-1,18 1 1,17-18 15,-17 0-31,17 0 16,1 0-16,-19 0 16,89-71-1,-88 54-15,17-19 16,141-105-1,-105 106 1,-1 0 0,-52 17-1,0 18 1,-71 18 78,-18 17-79,36-17 1,0 17 0,17-18-1,106 19 32,-35-19-31,71 1-1,-71 17 1,-18-35-16,-35 18 31,0 0-15,-35 17-16,-18-17 31,17-1 0,-17-17-15,-17 0 0,-1 0-1,36 0-15</inkml:trace>
  <inkml:trace contextRef="#ctx0" brushRef="#br0" timeOffset="17000.32">14305 12541 0,'18'0'31,"-1"-70"-15,19-19 0,-19 54-1,-17 0 1,18 0-16,0-1 16,-18 19-1,17 17-15,-17 35 78,-88 124-62,35-71 0,36 0-1,17-70-15,0-1 16,0 1-1,35 17 1,-18-35 31,1 0-31,0 0-1,-1 0 1,1-17-1</inkml:trace>
  <inkml:trace contextRef="#ctx0" brushRef="#br0" timeOffset="17267.2">14376 12418 0,'35'0'31,"0"0"-15,71 17 0,-71-17-1,18 0 1,-35 0-1</inkml:trace>
  <inkml:trace contextRef="#ctx0" brushRef="#br0" timeOffset="18433.78">15205 12277 0,'0'-18'63,"-36"18"-16,-34 35-32,-1 36 1,18-18 0,36-18-1,17 0 1,0-17-1,0 0-15,0-1 16,0 1 15,17-18-15,1 0 0,17 0-1,54 0 1,-19-53-1,18 0 1,-35 18 0,-18-1-1,-70 72 79,-35 17-78,17 35 15,53-53-15,0-17-1,17-18 1,1 0-1,0 0 1,17 0 0,-17 0-1,17-18-15,-18 1 16,19-19 0,-36 19-16,0-36 15,0 17 1,0 19-1</inkml:trace>
  <inkml:trace contextRef="#ctx0" brushRef="#br0" timeOffset="19183.74">15540 12506 0,'0'18'16,"-18"-18"46,18-18-30,18-70-17,0 35-15,17 35 16,0-17-1,-17 35 32,-18 53-31,0 53 0,0-36-1,0-34 1,0-19-1,0-52 48,35-18-47,53 0-1,-17 18 1,-54 35-1,1 0 1,-18 17 31,0 19-31,0-1-1,0 0 1,0-17-1,0 0 17</inkml:trace>
  <inkml:trace contextRef="#ctx0" brushRef="#br0" timeOffset="19916.29">16016 12647 0,'18'-35'32,"17"-18"-17,-17-88 1,17 17-1,-17 36 1,-18 35 15,52 0-15,-52 141 62,-88 142-62,71-124-1,-1-53 1,0-18 0,54-35 62,122-18-47,-140 1-15,0 17-1,17 17 1,-35 1-1,0 17 1,0-17 0,-35-18 62,17 0-63,0-18 1,1 18 0</inkml:trace>
  <inkml:trace contextRef="#ctx0" brushRef="#br0" timeOffset="20500.23">16457 12594 0,'0'35'78,"0"-17"-62,0 0-16,18-1 16,-1-17 15</inkml:trace>
  <inkml:trace contextRef="#ctx0" brushRef="#br0" timeOffset="20720.14">16563 12453 0</inkml:trace>
  <inkml:trace contextRef="#ctx0" brushRef="#br0" timeOffset="21168.38">16581 12700 0,'0'-53'78,"17"18"-62,1 17-16,35-35 16,-18 18-1,-17 0 1,-1 35 15,1 0-15,0 17-1,-18 54 1,0-53-16,0 17 16,0 0-16,0 0 15,-18 1 1</inkml:trace>
  <inkml:trace contextRef="#ctx0" brushRef="#br0" timeOffset="23116.16">16986 12647 0,'0'-18'31,"-35"-17"-15,17 35-1,-52 0 1,17 18 15,53 17-15,0-17 0,0 17-16,0-17 31,35-18-16,-17 0 1,17 0 0,-17 0-16,-1-36 15,-17 54 95,0 0-95,0 17-15,18-35 32,0 0-17,-1 0-15,19-18 16,87-70-1,-35 0 1,-35 35 0,-18-35-1,-35 35 1,0 35 0,-17 106 77,-1-52-93,18 34 16,-35 18 0,0-35-16,17 71 15,0-89 1,18 36-1,18-54 32,17-34-31,0-1-16,18-17 16,0-1-1,-35 19 1,-18 52 109,18-17-110,87-18 17,-69 0-17,-1 0-15,36-36 16,34-52 0,-69 53-1,-54 35 48,-70 35-32,0 36-15,70-54-16,0-17 15,18 18-15,0 0 16,18-1-1,0-17 1,-1 0-16,1 0 16,0-17-1,17-19 1,-18 19 0,-17-18-1,0-1 1,18 19 46,17 17-46,-17 0 0,17 0-1,-17 0 16,-18 35-15,0 0 0,-35 0-1,17 1 1,0-19 0,124-105 62,-18 71-47,-70 17-15,0 0-1,-1 0 1,19 0-1,-36 52 1,0-16 0,0 34-1,0-52 1</inkml:trace>
  <inkml:trace contextRef="#ctx0" brushRef="#br0" timeOffset="23316.76">17903 12541 0,'-35'0'78,"0"0"-78,0 18 0,-1-18 16</inkml:trace>
  <inkml:trace contextRef="#ctx0" brushRef="#br0" timeOffset="23503.66">16933 12682 0,'53'18'47,"88"-18"-32,71 0-15,0 0 16,88 0-1,-230 0-15</inkml:trace>
  <inkml:trace contextRef="#ctx0" brushRef="#br0" timeOffset="32300.59">5203 16140 0,'-17'17'15,"-18"-17"1,-1 0-16,19 0 15,-19 0 1,19 18-16,-1-18 16,-35 17-1,-35-17 1,-18 18 0,-53-18-1,36 0 1,52 18-1,54-1 1,-1-17 15,89-35 47,-36 0-62,53-53 0,-35 35-1,0-18 1,-35 36 0,-1 0-1,-17 158 63,0-52-62,0 87 0,0-52-1,0 0 1,0-35-1,0-54 1,0 1 78,-35-36-79,-106-70 1,53 35 15,17-17-15,36 17 0,35 35 30,35 18-14</inkml:trace>
  <inkml:trace contextRef="#ctx0" brushRef="#br0" timeOffset="37328.75">8784 17127 0,'0'18'15,"18"-18"17,-18-18-17,35 18 1,0 0 0,1-17-1,-1 17 1,0 0-1,0 0-15,-17 0 16,0 0-16,-1 0 16,1 0-16,17 0 31,-17-18-15,0 18 46,17 0-31,-17 0-15,-1 0 15,1 0-15,-1 0 31,-34-18 62,17-17-93,-35-18 15,17 36-15,0-1-16,1 18 15,-1-18 1,-17 1 15,17 17-15,-17 0-1,17 0 79,18 17-78,0 19-1,0 87 1,18-52 0,-18-36-1,17 18 1,1-36-1,-18 1 1,18-18 93,52-88-77,-34 70-17,-19-17 1,1 35 62</inkml:trace>
  <inkml:trace contextRef="#ctx0" brushRef="#br0" timeOffset="43280.14">11695 16598 0,'0'18'47,"0"194"-16,0-1-15,-18 36-1,-17 18 1,17-71-1,0-88-15,18-18 16,0-18-16,-17-17 16,17-35-16,0 0 15,-18-1-15,18 1 157,-18-18-157,-34 0 31,-37 0-16,36 0-15,-17 0 16,-71 0 0,17 0-16,-105 0 15,-36 0 1,-34 0 0,-37 0-1,-16 0 1,87 0-1,-35 0 1,53 0 15,141 0-31,-17 0 16,-89 0 0,106 0-16,-52 0 15,-36 0 1,-18 0-1,-70 0 1,-71 0 0,-53 0-1,-17 0 1,53 0 0,176-18-16,17 18 15,-105 0 1,70 0-1,106 0 1,36 0-16,-107 0 31,125 0-31,-54 0 16,18 0 0,-1 0-1,-16 0 1,16 0-1,19 0 1,-18 0 0,17 0-1,53 0 1,1-17 125,17-1-141,0 0 0,0-17 15,0-18 1,0 18-16,0-1 15,0-69 1,0 16 0,0 37-16,0 16 15,0-17 1,0 36-16,0-1 16,0-17-1,0 17 1,0-17-1,0 17 17,0 1-1,-18 17 94,-35 17-94,36 18-15,-72 18-1,36-17 1,18-1 0,17-17 15,18-1-15,0 1 77,36 0-77,-1-1-16,0-17 16,142 0-1,-36 0 1,-88 0-1,0 18-15,0-18 16,-18 17 0,-17-17-16,17 0 31,-18 0 78,-34-35-93,-18 18 0,-18-36-1,17 17-15,1-17 31,17 53-15,18-17 15</inkml:trace>
  <inkml:trace contextRef="#ctx0" brushRef="#br0" timeOffset="48583.58">13635 17145 0,'-35'0'63,"-36"0"-47,-17 0-1,-18-18 1,-17 1-1,-19-19 1,37 36 0,-37-17-1,54-1 1,53 18 0,0 0-16,17 0 31,0-17 47,18-1-47,0-35-15,18-18-1,0-87 1,17-36 0,0-18-1,-35 106-15,36 36 16,-19-160 0,-17 124-1,0 1 1,0 34-1,0 1 1,0 17 15,18 0-15,-18 17 0,17 19-1,-17-1-15,0 0 141,-17 1-126,-1-1 1,1 18-16,-1 0 16,-17-17-1,17 17-15,-17 0 16,17-18-16,0 0 16,-52 1-1,52-1-15,1 18 16,-36-18-1,35 18 1,0 0 0,18-17 187,18-1-203,35-35 15,-35 36 1,-1 17 0,1 0 109,-18 105-94,0-34-15,0-1-1,0-17 1,0 0-1,0-17 1,0-19 0,0 1 31,-35-53 31,17-54-47,-17 36-15,35 36-1</inkml:trace>
  <inkml:trace contextRef="#ctx0" brushRef="#br0" timeOffset="55566.34">13441 14922 0,'0'-17'78,"0"-89"-63,0 18 1,0-36 0,0 19-1,0-1 1,0 0-1,0-18 1,0 1 15,0 35-15,0 35-16,0 18 16,0-36-1,0 36-15,0 17 16,0-35-1,0 35 1,0 1 0,0-1 15,0 1 0,0-19-15,0 19-1,0-1-15,0 0 16,0 1-16,0-1 31,0 0-31,0-17 32,0 0-1,0 17 31,-88 18 126,17 0-188,-123 0 15,-106 0 1,89 0-16,-1 0 16,0 0-16,1 0 15,-160-35 1,177 35-16,53 0 16,-106 0-1,159 0 1,17 0-1,-17 0 1,0 0 15,-53 0-15,-71 0 0,-70 0-1,-53 0 1,176-18-16,0 18 15,-141-35 1,195 35-16,-19-18 16,-246 18-1,158 0 1,18 0 0,18 0-1,52 0 1,-35 0-1,18 0 1,88 0 0,-17 0-1,17 0-15,0 0 16,-18 0-16,18 0 16,-35 0-1,53 0-15,17 0 16,-87-17-1,52 17 1,-53 0 0,-71 0-1,-140 0 1,-1 0 0,36 0-1,159 0 1,35 0-16,-89 0 15,124 0 1,0 0-16,-53 0 31,54 0-31,16 0 16,-158 0 0,71 0-1,-89 0 1,-35 0-1,18 0 1,123 0 0,18 0-1,70 0 1,1 0 296,17 123-280,0-70-32,0 106 31,0-36-15,0-87-16,0-1 15,0 18-15,0-18 16,0 18-16,0 0 15,0 18 1,0-19-16,0 54 16,0 18-1,0-1 1,0-70 0,0-18-1,0 36 1,0-53-1,0-1 1,0 1 0,17-18-1,-17 18-15,0-1 16,0 18 0,0-17-1,0 17 1,0-17-1,0 0 1,0 17 0,18-17-1,-1 17 1,-17-18 0,0 1 93,-52-18-78,16-18-15,-17-34-1,0 16 1,-17 19 0,52-1-1,36 18 110,17 0-109,53 0 0,18 0-1,-18 0 1,-35 0-1,-35 0-15,17 0 16,-17 0 0,17-18-1,-17 18 79,-36 18-63,-52 35 1,34-18-17,36-17-15,-17-1 16,17 19-1,0-19 32</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4-11-26T18:18:14.984"/>
    </inkml:context>
    <inkml:brush xml:id="br0">
      <inkml:brushProperty name="width" value="0.05292" units="cm"/>
      <inkml:brushProperty name="height" value="0.05292" units="cm"/>
      <inkml:brushProperty name="color" value="#FF0000"/>
    </inkml:brush>
  </inkml:definitions>
  <inkml:trace contextRef="#ctx0" brushRef="#br0">27129 7038 0,'-36'0'62,"-69"0"-30,52 0-1,35 0-15,0 18 15,-35-1-16,18 1 1,0-18 0,-18 35-1,0-17 1,0-1 0,18 1-1,-53 17 1,35 1-1,35-19 1,-35 36 15,35-35-31,1 17 32,17 18-17,0-18 1,0 1-1,0 16 1,35-16 0,18 17-1,35-18 1,-35 0 0,35 0-1,-52-17 1,34 0-16,18 17 15,-17-17-15,35 17 32,0-35-32,-18 0 15,229 35 1,-52-17 0,17 0-1,-35-1 1,-35 1-1,35-18 1,-89 0 0,-52 0-16,0 0 15,18 0-15,-36 0 16,106 0 0,-18 0-1,-88 0-15,-17 0 16,193 0-1,-158-53 1,0 35 15,-53 1-15,-18-1 0,1-17-1,-19 17 1,19-35-1,-36 35 1,0-17 0,0 0-1,0 17-15,0-17 16,0 17 0,0-35-1,-53 1 1,-18 16-1,-17 19 17,0-19-17,-71 1 1,-53-18 0,-52 18-1,140 17-15,-52 1 16,52-19-16,-17 19 15,-35 17 1,52-36-16,19 36 16,-142-35-1,53 35 1,35 0 0,-53 0-1,-70 0 1,53 0-1,35 0 17,35 18-17,35-18 1,36 17-16,35-17 16,-105 0-1,122 18 1</inkml:trace>
  <inkml:trace contextRef="#ctx0" brushRef="#br0" timeOffset="37584.37">21678 10460 0,'-35'18'79,"17"-1"-64,-52 1 1,-1 17-1,-17-17 1,17-1 0,-17-17-1,71 0 1,-19 0-16,54-17 141,0-19-126,-1 36-15,1-17 16,-1-36-1,1 35-15,-18 1 16,18-1 0,-18 0 15,0 107 78,0 16-93,0-52-16,0-35 16,17 52-1,-17-52-15,0 0 16,0 35-1,0-36 1,-53-17 93,36-17-77,17-1-32,0 0 15,0 1 1</inkml:trace>
  <inkml:trace contextRef="#ctx0" brushRef="#br0" timeOffset="41015.06">26864 10866 0,'0'35'47,"0"88"-32,0-70-15,0 18 16,-18 35 0,1-36-16,-1 54 15,18-36 1,0 18-1,0-36 1,0 1 0,0-1-1,0-34 1,0-19 0,0 19-1,0-19 1,0 1 15,18-1 0,-18 1-15,17 0 0,-17-1 15,0 1 0,0 0-15,0-1 15,-17 19 47,-89-36-47,18 17-15,-18 1 0,-35-18-1,-53 0 1,70 0-16,18 0 15,1 0-15,-19 0 16,-140-35 0,175 17-16,-69 0 15,-283-35 1,106 36 0,-1-36-1,1 53 1,71-35-1,52 17 17,36 0-17,-1 1 1,18 17 0,89 0-16,-36 0 15,-88 0 1,106 0-16,17 0 15,-176 0 1,106 0 0,18 0-1,17 0 1,18 0 0,0 0-1,17 0 1,0 0-1,1 0 17,17 0-32,35 0 15,-17 0 1,17 0-16,1 0 31,-1 0-15,0 0-1,1-18 17,17-35 77,0-70-78,0 105-31,0 0 16,0 1 0,0-1-1,0 0 1,0 1 15,0-1 0,0 0-15,0 1-16,-35 34 187,-1 1-171,1-18-16,17 18 16,-17-18-1,0 0 1,35-53 296,35-18-280,-17 36-17,-18 17 63,17 36-46,1 53-17,-18 34 1,0-34 0,0-36-1,0-17-15,0 0 0,0-1 16,0-70 140,0 36-156,-18-54 16,1 36-1</inkml:trace>
  <inkml:trace contextRef="#ctx0" brushRef="#br0" timeOffset="45183.88">26370 11695 0,'18'0'125,"35"0"-110,0 0-15,0 0 16,-1 17-16,1-17 15,88 18 1,71 0 0,-53 34-16,-18-34 15,318 35 1,-230-18 0,-70-17-1,-106-18 1,-18 0-1,-17 0 17,-18 18 61,0 17-61,0 18-17,0 35 1,0 35 0,0 18-1,0-17 1,0-71-1,0 0-15,0 17 16,0-34 15,0-19-31,0 54 32,-18-71 46,-88 0-47,-70-88 0,123 52-15,-71 1-1,107 17 17,-1 18-32,36-17 47,35 17-32,105-35 1,19 17-1,-1 0 1,-35 1 0,-88-1-16,0 18 15,-18-18-15,1 18 16,-19 0 0,18 0-1,-70 53 126,18-17-141,-19 34 15,1-17 1,-18 18 0,35-36-1,18-18 1,-17 19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F48D-A43A-95B1-2687-8650E21AE6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F4D542A-97F4-D420-410A-879CA81AC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779A982-DAD6-F5CE-951C-445F9DD9EBD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E41E118E-7A43-2A2F-54BF-CCF3724B6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194F93-2395-F76B-11A4-288B0A8F7EF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92681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AA42-02E8-F045-34C4-3F0B9BDDA42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35E81FC-02D2-307C-5961-9254E7A225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27807E-1143-16B2-A623-7BA45D78B0B6}"/>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33EA7DB0-08B2-D29C-DD6C-67ECFE0FD8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7EB53F-4489-0BD2-97FD-8E86351E96D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61198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7C34B-C7A6-B854-3CCD-10FEDFA25A4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118AFC-27B8-230A-E1AC-5217CCF3E9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3C3D51-C7CD-08EA-732B-4D0A2165E49D}"/>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E1E6FF2-9A75-6D0D-DBCF-37A4FE55CC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6D3D2E-C88B-E556-FF46-D3EDFA44606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3609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2BC-51FA-5DFC-A39B-F2091FB2803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0F06915-2B4A-2749-332E-3ECF53C51E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FB2FB5-0BE8-193E-D443-F77B223DBAC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8F26976-406C-878B-828F-F88FC6C54C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95F27-98C4-75DB-BABE-DA26CB18602F}"/>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3176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95E1-CE9F-62ED-8226-A4BD3B622C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07B0C6-534F-6898-43E0-26E478117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5F897D-4B68-C704-6E26-A7C4392BB4BE}"/>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95616C00-599B-31CB-1157-282C9810AA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271D83-D388-B2C2-0289-6B4AD122709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70241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318F-361A-6E05-A24C-FCA3FDFF56C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235F72-DA45-F196-148F-6BB0EA62E8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F927853-E988-BD6C-53CD-9773331538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05BB1DB-16F2-18A7-06E1-3EC539441A03}"/>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30D06AEC-5878-7ABA-864A-D32EAD566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C0EED6-7051-A729-6BD0-9F74D7D9C780}"/>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09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3756-2CA2-8729-8983-BC351A92852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6FF765-73F8-D0F1-4A0A-F127DAF68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2AC1C6-823B-FD77-B90A-9117C9BF4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4CD4DD1-C01C-EE5B-A575-498AB8B61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18C84B-9152-7C4F-210E-F5F63170CF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5E523E4-472C-A80F-CD3F-489018362D59}"/>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8" name="Footer Placeholder 7">
            <a:extLst>
              <a:ext uri="{FF2B5EF4-FFF2-40B4-BE49-F238E27FC236}">
                <a16:creationId xmlns:a16="http://schemas.microsoft.com/office/drawing/2014/main" id="{D9D6A696-899B-B6CB-FD7C-6D56A0F785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CF4337-790D-69BF-5F26-54E00F9C9FD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321734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C113-B2EA-5C00-D832-0B0F8ACC615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E747997-FF02-C4F0-EBCC-B4CA391CCBFC}"/>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4" name="Footer Placeholder 3">
            <a:extLst>
              <a:ext uri="{FF2B5EF4-FFF2-40B4-BE49-F238E27FC236}">
                <a16:creationId xmlns:a16="http://schemas.microsoft.com/office/drawing/2014/main" id="{0705A4E8-F802-31EA-AAE1-F197BC92A6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9CDD52-DAA1-C327-6521-92AEFDD6FE04}"/>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9215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D6CA6-AAAC-4D0B-2730-30927862833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3" name="Footer Placeholder 2">
            <a:extLst>
              <a:ext uri="{FF2B5EF4-FFF2-40B4-BE49-F238E27FC236}">
                <a16:creationId xmlns:a16="http://schemas.microsoft.com/office/drawing/2014/main" id="{9DD90E0C-06EE-086B-9E26-EF50E4CD4F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84FAF9-E70F-E7BD-AC68-DBD67CC42C0C}"/>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14130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B18E-36AF-8A4F-47BC-9CBECD36CE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485AF06-B2E7-48D2-ACB1-4BA238320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9831EE-E66E-70B3-B3B0-395136F24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C2AAAB-F0D7-5BDA-E72B-85DE52DB4BA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10342919-A85D-9CBF-CE20-5A6161DBF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60B11-42FD-1632-9798-EA0A869BDAF2}"/>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42839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8EE8-9555-4DC3-B96F-C1BAB4BB86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176AA62-2194-C58F-F75D-18E1E87B7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114A96-B569-2E6C-C40D-6CC90A055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7BC9C0-38FA-4CE8-7CA6-F6FD42D29D9A}"/>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8674A272-6680-4DF4-E36A-92D1142BE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617C5C-14CB-7787-DB8F-036947973C71}"/>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136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5D51A-35B4-E88E-16DF-FB0E92A3B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89627AA-8CF6-4270-F06D-200F46DB2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CAB639-265D-184C-7E9F-C775D6A04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FF4D6D03-38B8-4162-9A19-2F3BCB76E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658E748-427B-8EAD-D8C4-4F6900FBE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2C4FBB-B0DE-4CA4-B392-68B7E40072F9}" type="slidenum">
              <a:rPr lang="en-GB" smtClean="0"/>
              <a:t>‹#›</a:t>
            </a:fld>
            <a:endParaRPr lang="en-GB"/>
          </a:p>
        </p:txBody>
      </p:sp>
    </p:spTree>
    <p:extLst>
      <p:ext uri="{BB962C8B-B14F-4D97-AF65-F5344CB8AC3E}">
        <p14:creationId xmlns:p14="http://schemas.microsoft.com/office/powerpoint/2010/main" val="241984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20E1-8984-0A55-7729-7DAEB26E7284}"/>
              </a:ext>
            </a:extLst>
          </p:cNvPr>
          <p:cNvSpPr>
            <a:spLocks noGrp="1"/>
          </p:cNvSpPr>
          <p:nvPr>
            <p:ph type="ctrTitle"/>
          </p:nvPr>
        </p:nvSpPr>
        <p:spPr/>
        <p:txBody>
          <a:bodyPr/>
          <a:lstStyle/>
          <a:p>
            <a:r>
              <a:rPr lang="en-GB" dirty="0"/>
              <a:t>Dynamic programming</a:t>
            </a:r>
          </a:p>
        </p:txBody>
      </p:sp>
    </p:spTree>
    <p:extLst>
      <p:ext uri="{BB962C8B-B14F-4D97-AF65-F5344CB8AC3E}">
        <p14:creationId xmlns:p14="http://schemas.microsoft.com/office/powerpoint/2010/main" val="8610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5408-AB0B-179A-1FF0-DCEA3C560180}"/>
              </a:ext>
            </a:extLst>
          </p:cNvPr>
          <p:cNvSpPr>
            <a:spLocks noGrp="1"/>
          </p:cNvSpPr>
          <p:nvPr>
            <p:ph type="title"/>
          </p:nvPr>
        </p:nvSpPr>
        <p:spPr/>
        <p:txBody>
          <a:bodyPr/>
          <a:lstStyle/>
          <a:p>
            <a:r>
              <a:rPr lang="en-GB" dirty="0"/>
              <a:t>theory</a:t>
            </a:r>
          </a:p>
        </p:txBody>
      </p:sp>
      <p:sp>
        <p:nvSpPr>
          <p:cNvPr id="3" name="Content Placeholder 2">
            <a:extLst>
              <a:ext uri="{FF2B5EF4-FFF2-40B4-BE49-F238E27FC236}">
                <a16:creationId xmlns:a16="http://schemas.microsoft.com/office/drawing/2014/main" id="{443D00A3-13A7-62B9-7EFC-3CDC33042F5C}"/>
              </a:ext>
            </a:extLst>
          </p:cNvPr>
          <p:cNvSpPr>
            <a:spLocks noGrp="1"/>
          </p:cNvSpPr>
          <p:nvPr>
            <p:ph idx="1"/>
          </p:nvPr>
        </p:nvSpPr>
        <p:spPr/>
        <p:txBody>
          <a:bodyPr/>
          <a:lstStyle/>
          <a:p>
            <a:pPr marL="0" indent="0">
              <a:buNone/>
            </a:pPr>
            <a:r>
              <a:rPr lang="en-GB" dirty="0"/>
              <a:t>Dynamic Programming helps you solve difficult problems into easier task to improve and speed up the process of the root to get.</a:t>
            </a:r>
          </a:p>
          <a:p>
            <a:pPr marL="0" indent="0">
              <a:buNone/>
            </a:pPr>
            <a:r>
              <a:rPr lang="en-GB" dirty="0"/>
              <a:t>In this case we will use yet again Tasks 1 example to help us understand.</a:t>
            </a:r>
          </a:p>
          <a:p>
            <a:pPr marL="0" indent="0">
              <a:buNone/>
            </a:pPr>
            <a:endParaRPr lang="en-GB" dirty="0"/>
          </a:p>
        </p:txBody>
      </p:sp>
    </p:spTree>
    <p:extLst>
      <p:ext uri="{BB962C8B-B14F-4D97-AF65-F5344CB8AC3E}">
        <p14:creationId xmlns:p14="http://schemas.microsoft.com/office/powerpoint/2010/main" val="139893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6DA1-8206-C1B8-5D72-D169DF56833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2B20701-BB53-8DFB-5B5A-8C78E8115F56}"/>
              </a:ext>
            </a:extLst>
          </p:cNvPr>
          <p:cNvSpPr>
            <a:spLocks noGrp="1"/>
          </p:cNvSpPr>
          <p:nvPr>
            <p:ph idx="1"/>
          </p:nvPr>
        </p:nvSpPr>
        <p:spPr>
          <a:xfrm>
            <a:off x="838200" y="1825625"/>
            <a:ext cx="3715327" cy="4351338"/>
          </a:xfrm>
        </p:spPr>
        <p:txBody>
          <a:bodyPr/>
          <a:lstStyle/>
          <a:p>
            <a:pPr marL="0" indent="0">
              <a:buNone/>
            </a:pPr>
            <a:r>
              <a:rPr lang="en-GB" dirty="0"/>
              <a:t>As you can see we take in this case delta to see if we can recreate the fastest root with the lowest weight.</a:t>
            </a:r>
          </a:p>
        </p:txBody>
      </p:sp>
      <p:sp>
        <p:nvSpPr>
          <p:cNvPr id="34" name="Oval 33">
            <a:extLst>
              <a:ext uri="{FF2B5EF4-FFF2-40B4-BE49-F238E27FC236}">
                <a16:creationId xmlns:a16="http://schemas.microsoft.com/office/drawing/2014/main" id="{D80F06D7-65E5-D20B-E1EF-8F2981660D41}"/>
              </a:ext>
            </a:extLst>
          </p:cNvPr>
          <p:cNvSpPr/>
          <p:nvPr/>
        </p:nvSpPr>
        <p:spPr>
          <a:xfrm>
            <a:off x="653205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35" name="Oval 34">
            <a:extLst>
              <a:ext uri="{FF2B5EF4-FFF2-40B4-BE49-F238E27FC236}">
                <a16:creationId xmlns:a16="http://schemas.microsoft.com/office/drawing/2014/main" id="{31CE4311-F90C-DE42-CD25-6C644382EC09}"/>
              </a:ext>
            </a:extLst>
          </p:cNvPr>
          <p:cNvSpPr/>
          <p:nvPr/>
        </p:nvSpPr>
        <p:spPr>
          <a:xfrm>
            <a:off x="5891971" y="325221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36" name="Oval 35">
            <a:extLst>
              <a:ext uri="{FF2B5EF4-FFF2-40B4-BE49-F238E27FC236}">
                <a16:creationId xmlns:a16="http://schemas.microsoft.com/office/drawing/2014/main" id="{ABFA9E92-9D0E-CC70-E8A4-A101EF44B32D}"/>
              </a:ext>
            </a:extLst>
          </p:cNvPr>
          <p:cNvSpPr/>
          <p:nvPr/>
        </p:nvSpPr>
        <p:spPr>
          <a:xfrm>
            <a:off x="7172131" y="2319528"/>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37" name="Oval 36">
            <a:extLst>
              <a:ext uri="{FF2B5EF4-FFF2-40B4-BE49-F238E27FC236}">
                <a16:creationId xmlns:a16="http://schemas.microsoft.com/office/drawing/2014/main" id="{31A44F11-2788-8C7F-FA85-71DFB0CA1A4B}"/>
              </a:ext>
            </a:extLst>
          </p:cNvPr>
          <p:cNvSpPr/>
          <p:nvPr/>
        </p:nvSpPr>
        <p:spPr>
          <a:xfrm>
            <a:off x="781221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38" name="Oval 37">
            <a:extLst>
              <a:ext uri="{FF2B5EF4-FFF2-40B4-BE49-F238E27FC236}">
                <a16:creationId xmlns:a16="http://schemas.microsoft.com/office/drawing/2014/main" id="{EA0127E4-B4EF-FBC0-6672-5BD9C26C38C0}"/>
              </a:ext>
            </a:extLst>
          </p:cNvPr>
          <p:cNvSpPr/>
          <p:nvPr/>
        </p:nvSpPr>
        <p:spPr>
          <a:xfrm>
            <a:off x="8452290" y="3252216"/>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39" name="Straight Connector 38">
            <a:extLst>
              <a:ext uri="{FF2B5EF4-FFF2-40B4-BE49-F238E27FC236}">
                <a16:creationId xmlns:a16="http://schemas.microsoft.com/office/drawing/2014/main" id="{2F607829-5458-D462-8731-068C937CCD5C}"/>
              </a:ext>
            </a:extLst>
          </p:cNvPr>
          <p:cNvCxnSpPr>
            <a:stCxn id="36" idx="3"/>
            <a:endCxn id="35" idx="7"/>
          </p:cNvCxnSpPr>
          <p:nvPr/>
        </p:nvCxnSpPr>
        <p:spPr>
          <a:xfrm flipH="1">
            <a:off x="6688070" y="3123432"/>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0" name="Straight Connector 39">
            <a:extLst>
              <a:ext uri="{FF2B5EF4-FFF2-40B4-BE49-F238E27FC236}">
                <a16:creationId xmlns:a16="http://schemas.microsoft.com/office/drawing/2014/main" id="{2C0802A3-9AAA-BE9F-FA81-2F364CE78AD2}"/>
              </a:ext>
            </a:extLst>
          </p:cNvPr>
          <p:cNvCxnSpPr>
            <a:cxnSpLocks/>
            <a:stCxn id="36" idx="5"/>
            <a:endCxn id="38" idx="1"/>
          </p:cNvCxnSpPr>
          <p:nvPr/>
        </p:nvCxnSpPr>
        <p:spPr>
          <a:xfrm>
            <a:off x="7968230" y="3123432"/>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1" name="Straight Connector 40">
            <a:extLst>
              <a:ext uri="{FF2B5EF4-FFF2-40B4-BE49-F238E27FC236}">
                <a16:creationId xmlns:a16="http://schemas.microsoft.com/office/drawing/2014/main" id="{4B991486-0A17-414C-4558-45D217390725}"/>
              </a:ext>
            </a:extLst>
          </p:cNvPr>
          <p:cNvCxnSpPr>
            <a:cxnSpLocks/>
            <a:stCxn id="38" idx="3"/>
            <a:endCxn id="37" idx="7"/>
          </p:cNvCxnSpPr>
          <p:nvPr/>
        </p:nvCxnSpPr>
        <p:spPr>
          <a:xfrm flipH="1">
            <a:off x="8608310" y="4056120"/>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2" name="Straight Connector 41">
            <a:extLst>
              <a:ext uri="{FF2B5EF4-FFF2-40B4-BE49-F238E27FC236}">
                <a16:creationId xmlns:a16="http://schemas.microsoft.com/office/drawing/2014/main" id="{47E2047B-64B6-F484-5C3B-248B16BE8C39}"/>
              </a:ext>
            </a:extLst>
          </p:cNvPr>
          <p:cNvCxnSpPr>
            <a:stCxn id="34" idx="6"/>
            <a:endCxn id="37" idx="2"/>
          </p:cNvCxnSpPr>
          <p:nvPr/>
        </p:nvCxnSpPr>
        <p:spPr>
          <a:xfrm>
            <a:off x="7464739" y="4933188"/>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3" name="Straight Connector 42">
            <a:extLst>
              <a:ext uri="{FF2B5EF4-FFF2-40B4-BE49-F238E27FC236}">
                <a16:creationId xmlns:a16="http://schemas.microsoft.com/office/drawing/2014/main" id="{81F7D582-6C26-7E6D-913E-727FFABCCA86}"/>
              </a:ext>
            </a:extLst>
          </p:cNvPr>
          <p:cNvCxnSpPr>
            <a:stCxn id="35" idx="5"/>
            <a:endCxn id="34" idx="1"/>
          </p:cNvCxnSpPr>
          <p:nvPr/>
        </p:nvCxnSpPr>
        <p:spPr>
          <a:xfrm flipH="1">
            <a:off x="6668640" y="4056120"/>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4" name="Straight Connector 43">
            <a:extLst>
              <a:ext uri="{FF2B5EF4-FFF2-40B4-BE49-F238E27FC236}">
                <a16:creationId xmlns:a16="http://schemas.microsoft.com/office/drawing/2014/main" id="{56345E6B-4465-9E19-C362-88311D45A580}"/>
              </a:ext>
            </a:extLst>
          </p:cNvPr>
          <p:cNvCxnSpPr>
            <a:stCxn id="36" idx="4"/>
            <a:endCxn id="34" idx="0"/>
          </p:cNvCxnSpPr>
          <p:nvPr/>
        </p:nvCxnSpPr>
        <p:spPr>
          <a:xfrm flipH="1">
            <a:off x="699839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5" name="Straight Connector 44">
            <a:extLst>
              <a:ext uri="{FF2B5EF4-FFF2-40B4-BE49-F238E27FC236}">
                <a16:creationId xmlns:a16="http://schemas.microsoft.com/office/drawing/2014/main" id="{3D2F371B-F05C-13D8-56AB-9C5A6B6D4F69}"/>
              </a:ext>
            </a:extLst>
          </p:cNvPr>
          <p:cNvCxnSpPr>
            <a:cxnSpLocks/>
            <a:stCxn id="35" idx="6"/>
            <a:endCxn id="37" idx="0"/>
          </p:cNvCxnSpPr>
          <p:nvPr/>
        </p:nvCxnSpPr>
        <p:spPr>
          <a:xfrm>
            <a:off x="6824659" y="3723132"/>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6" name="Straight Connector 45">
            <a:extLst>
              <a:ext uri="{FF2B5EF4-FFF2-40B4-BE49-F238E27FC236}">
                <a16:creationId xmlns:a16="http://schemas.microsoft.com/office/drawing/2014/main" id="{5172FA60-E41C-540C-4F55-CB9A4D58A242}"/>
              </a:ext>
            </a:extLst>
          </p:cNvPr>
          <p:cNvCxnSpPr>
            <a:stCxn id="36" idx="4"/>
            <a:endCxn id="37" idx="0"/>
          </p:cNvCxnSpPr>
          <p:nvPr/>
        </p:nvCxnSpPr>
        <p:spPr>
          <a:xfrm>
            <a:off x="763847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7" name="Straight Connector 46">
            <a:extLst>
              <a:ext uri="{FF2B5EF4-FFF2-40B4-BE49-F238E27FC236}">
                <a16:creationId xmlns:a16="http://schemas.microsoft.com/office/drawing/2014/main" id="{F5B9334C-1474-17E8-99AA-D1EDAD00BB3C}"/>
              </a:ext>
            </a:extLst>
          </p:cNvPr>
          <p:cNvCxnSpPr>
            <a:cxnSpLocks/>
            <a:stCxn id="38" idx="2"/>
            <a:endCxn id="34" idx="0"/>
          </p:cNvCxnSpPr>
          <p:nvPr/>
        </p:nvCxnSpPr>
        <p:spPr>
          <a:xfrm flipH="1">
            <a:off x="6998395" y="3723132"/>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8" name="Straight Connector 47">
            <a:extLst>
              <a:ext uri="{FF2B5EF4-FFF2-40B4-BE49-F238E27FC236}">
                <a16:creationId xmlns:a16="http://schemas.microsoft.com/office/drawing/2014/main" id="{925ADE1C-6855-2254-533B-69FADB8CABB7}"/>
              </a:ext>
            </a:extLst>
          </p:cNvPr>
          <p:cNvCxnSpPr>
            <a:cxnSpLocks/>
            <a:stCxn id="35" idx="6"/>
            <a:endCxn id="38" idx="2"/>
          </p:cNvCxnSpPr>
          <p:nvPr/>
        </p:nvCxnSpPr>
        <p:spPr>
          <a:xfrm>
            <a:off x="6824659" y="3723132"/>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49" name="TextBox 48">
            <a:extLst>
              <a:ext uri="{FF2B5EF4-FFF2-40B4-BE49-F238E27FC236}">
                <a16:creationId xmlns:a16="http://schemas.microsoft.com/office/drawing/2014/main" id="{E3683E52-9F88-02DC-64F7-CAB3A9314149}"/>
              </a:ext>
            </a:extLst>
          </p:cNvPr>
          <p:cNvSpPr txBox="1"/>
          <p:nvPr/>
        </p:nvSpPr>
        <p:spPr>
          <a:xfrm>
            <a:off x="6650924"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50" name="TextBox 49">
            <a:extLst>
              <a:ext uri="{FF2B5EF4-FFF2-40B4-BE49-F238E27FC236}">
                <a16:creationId xmlns:a16="http://schemas.microsoft.com/office/drawing/2014/main" id="{2CEC8121-9EE2-5D93-5A5B-45811E00611D}"/>
              </a:ext>
            </a:extLst>
          </p:cNvPr>
          <p:cNvSpPr txBox="1"/>
          <p:nvPr/>
        </p:nvSpPr>
        <p:spPr>
          <a:xfrm>
            <a:off x="8185089"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1" name="TextBox 50">
            <a:extLst>
              <a:ext uri="{FF2B5EF4-FFF2-40B4-BE49-F238E27FC236}">
                <a16:creationId xmlns:a16="http://schemas.microsoft.com/office/drawing/2014/main" id="{A3CB3255-AFEA-36AB-312E-4E580F93A45C}"/>
              </a:ext>
            </a:extLst>
          </p:cNvPr>
          <p:cNvSpPr txBox="1"/>
          <p:nvPr/>
        </p:nvSpPr>
        <p:spPr>
          <a:xfrm>
            <a:off x="6253048" y="427965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52" name="TextBox 51">
            <a:extLst>
              <a:ext uri="{FF2B5EF4-FFF2-40B4-BE49-F238E27FC236}">
                <a16:creationId xmlns:a16="http://schemas.microsoft.com/office/drawing/2014/main" id="{F7F7F080-DF29-9FC2-373D-0890405E82B1}"/>
              </a:ext>
            </a:extLst>
          </p:cNvPr>
          <p:cNvSpPr txBox="1"/>
          <p:nvPr/>
        </p:nvSpPr>
        <p:spPr>
          <a:xfrm>
            <a:off x="7410339" y="493980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3" name="TextBox 52">
            <a:extLst>
              <a:ext uri="{FF2B5EF4-FFF2-40B4-BE49-F238E27FC236}">
                <a16:creationId xmlns:a16="http://schemas.microsoft.com/office/drawing/2014/main" id="{91F6FCF4-8D45-7FE4-84DC-6594B6B224E0}"/>
              </a:ext>
            </a:extLst>
          </p:cNvPr>
          <p:cNvSpPr txBox="1"/>
          <p:nvPr/>
        </p:nvSpPr>
        <p:spPr>
          <a:xfrm>
            <a:off x="8614684" y="4278127"/>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4" name="TextBox 53">
            <a:extLst>
              <a:ext uri="{FF2B5EF4-FFF2-40B4-BE49-F238E27FC236}">
                <a16:creationId xmlns:a16="http://schemas.microsoft.com/office/drawing/2014/main" id="{36491A29-32DD-A4CF-4427-7878AFD6E646}"/>
              </a:ext>
            </a:extLst>
          </p:cNvPr>
          <p:cNvSpPr txBox="1"/>
          <p:nvPr/>
        </p:nvSpPr>
        <p:spPr>
          <a:xfrm>
            <a:off x="6911701" y="351727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55" name="TextBox 54">
            <a:extLst>
              <a:ext uri="{FF2B5EF4-FFF2-40B4-BE49-F238E27FC236}">
                <a16:creationId xmlns:a16="http://schemas.microsoft.com/office/drawing/2014/main" id="{E0F3395A-4EA7-AA0B-02AD-E15356067432}"/>
              </a:ext>
            </a:extLst>
          </p:cNvPr>
          <p:cNvSpPr txBox="1"/>
          <p:nvPr/>
        </p:nvSpPr>
        <p:spPr>
          <a:xfrm>
            <a:off x="7279088" y="326150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56" name="TextBox 55">
            <a:extLst>
              <a:ext uri="{FF2B5EF4-FFF2-40B4-BE49-F238E27FC236}">
                <a16:creationId xmlns:a16="http://schemas.microsoft.com/office/drawing/2014/main" id="{E9193531-F7EF-1A51-D248-99019CBC9EC5}"/>
              </a:ext>
            </a:extLst>
          </p:cNvPr>
          <p:cNvSpPr txBox="1"/>
          <p:nvPr/>
        </p:nvSpPr>
        <p:spPr>
          <a:xfrm>
            <a:off x="7708589" y="337261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57" name="TextBox 56">
            <a:extLst>
              <a:ext uri="{FF2B5EF4-FFF2-40B4-BE49-F238E27FC236}">
                <a16:creationId xmlns:a16="http://schemas.microsoft.com/office/drawing/2014/main" id="{C05064FC-E561-255F-08D9-6EE6F5A3452C}"/>
              </a:ext>
            </a:extLst>
          </p:cNvPr>
          <p:cNvSpPr txBox="1"/>
          <p:nvPr/>
        </p:nvSpPr>
        <p:spPr>
          <a:xfrm>
            <a:off x="6848681" y="3801634"/>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8" name="TextBox 57">
            <a:extLst>
              <a:ext uri="{FF2B5EF4-FFF2-40B4-BE49-F238E27FC236}">
                <a16:creationId xmlns:a16="http://schemas.microsoft.com/office/drawing/2014/main" id="{A89BEB2F-7ABD-3599-851F-D893CD5C5926}"/>
              </a:ext>
            </a:extLst>
          </p:cNvPr>
          <p:cNvSpPr txBox="1"/>
          <p:nvPr/>
        </p:nvSpPr>
        <p:spPr>
          <a:xfrm>
            <a:off x="8168429" y="377342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spTree>
    <p:extLst>
      <p:ext uri="{BB962C8B-B14F-4D97-AF65-F5344CB8AC3E}">
        <p14:creationId xmlns:p14="http://schemas.microsoft.com/office/powerpoint/2010/main" val="389864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351338"/>
          </a:xfrm>
        </p:spPr>
        <p:txBody>
          <a:bodyPr/>
          <a:lstStyle/>
          <a:p>
            <a:pPr marL="0" indent="0">
              <a:buNone/>
            </a:pPr>
            <a:r>
              <a:rPr lang="en-GB" dirty="0"/>
              <a:t>Starting from Delta we need to check all the possible option available and look for the cheapest one </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2326398408"/>
              </p:ext>
            </p:extLst>
          </p:nvPr>
        </p:nvGraphicFramePr>
        <p:xfrm>
          <a:off x="201168" y="3987387"/>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tc>
                <a:tc>
                  <a:txBody>
                    <a:bodyPr/>
                    <a:lstStyle/>
                    <a:p>
                      <a:r>
                        <a:rPr lang="en-GB" dirty="0"/>
                        <a:t>D to G(160)</a:t>
                      </a:r>
                    </a:p>
                  </a:txBody>
                  <a:tcPr/>
                </a:tc>
                <a:tc>
                  <a:txBody>
                    <a:bodyPr/>
                    <a:lstStyle/>
                    <a:p>
                      <a:r>
                        <a:rPr lang="en-GB" dirty="0"/>
                        <a:t>D to E(170)</a:t>
                      </a:r>
                    </a:p>
                  </a:txBody>
                  <a:tcPr/>
                </a:tc>
                <a:tc>
                  <a:txBody>
                    <a:bodyPr/>
                    <a:lstStyle/>
                    <a:p>
                      <a:r>
                        <a:rPr lang="en-GB" dirty="0"/>
                        <a:t>D to B(250)</a:t>
                      </a:r>
                    </a:p>
                  </a:txBody>
                  <a:tcPr/>
                </a:tc>
                <a:extLst>
                  <a:ext uri="{0D108BD9-81ED-4DB2-BD59-A6C34878D82A}">
                    <a16:rowId xmlns:a16="http://schemas.microsoft.com/office/drawing/2014/main" val="897369681"/>
                  </a:ext>
                </a:extLst>
              </a:tr>
              <a:tr h="368724">
                <a:tc>
                  <a:txBody>
                    <a:bodyPr/>
                    <a:lstStyle/>
                    <a:p>
                      <a:r>
                        <a:rPr lang="en-GB" dirty="0"/>
                        <a:t>D A B(420)</a:t>
                      </a:r>
                    </a:p>
                  </a:txBody>
                  <a:tcPr/>
                </a:tc>
                <a:tc>
                  <a:txBody>
                    <a:bodyPr/>
                    <a:lstStyle/>
                    <a:p>
                      <a:r>
                        <a:rPr lang="en-GB" dirty="0"/>
                        <a:t>D G B(1120)</a:t>
                      </a:r>
                    </a:p>
                  </a:txBody>
                  <a:tcPr/>
                </a:tc>
                <a:tc>
                  <a:txBody>
                    <a:bodyPr/>
                    <a:lstStyle/>
                    <a:p>
                      <a:r>
                        <a:rPr lang="en-GB" dirty="0"/>
                        <a:t>D E B (730)</a:t>
                      </a:r>
                    </a:p>
                  </a:txBody>
                  <a:tcPr/>
                </a:tc>
                <a:tc>
                  <a:txBody>
                    <a:bodyPr/>
                    <a:lstStyle/>
                    <a:p>
                      <a:r>
                        <a:rPr lang="en-GB" dirty="0"/>
                        <a:t>D B A (750)</a:t>
                      </a:r>
                    </a:p>
                  </a:txBody>
                  <a:tcPr/>
                </a:tc>
                <a:extLst>
                  <a:ext uri="{0D108BD9-81ED-4DB2-BD59-A6C34878D82A}">
                    <a16:rowId xmlns:a16="http://schemas.microsoft.com/office/drawing/2014/main" val="2449430685"/>
                  </a:ext>
                </a:extLst>
              </a:tr>
              <a:tr h="368724">
                <a:tc>
                  <a:txBody>
                    <a:bodyPr/>
                    <a:lstStyle/>
                    <a:p>
                      <a:r>
                        <a:rPr lang="en-GB" dirty="0"/>
                        <a:t>D A G (570)</a:t>
                      </a:r>
                    </a:p>
                  </a:txBody>
                  <a:tcPr/>
                </a:tc>
                <a:tc>
                  <a:txBody>
                    <a:bodyPr/>
                    <a:lstStyle/>
                    <a:p>
                      <a:r>
                        <a:rPr lang="en-GB" dirty="0"/>
                        <a:t>D G A (1360)</a:t>
                      </a:r>
                    </a:p>
                  </a:txBody>
                  <a:tcPr/>
                </a:tc>
                <a:tc>
                  <a:txBody>
                    <a:bodyPr/>
                    <a:lstStyle/>
                    <a:p>
                      <a:r>
                        <a:rPr lang="en-GB" dirty="0"/>
                        <a:t>D E A (970)</a:t>
                      </a:r>
                    </a:p>
                  </a:txBody>
                  <a:tcPr/>
                </a:tc>
                <a:tc>
                  <a:txBody>
                    <a:bodyPr/>
                    <a:lstStyle/>
                    <a:p>
                      <a:r>
                        <a:rPr lang="en-GB" dirty="0"/>
                        <a:t> D B G(850) </a:t>
                      </a:r>
                    </a:p>
                  </a:txBody>
                  <a:tcPr/>
                </a:tc>
                <a:extLst>
                  <a:ext uri="{0D108BD9-81ED-4DB2-BD59-A6C34878D82A}">
                    <a16:rowId xmlns:a16="http://schemas.microsoft.com/office/drawing/2014/main" val="3842473139"/>
                  </a:ext>
                </a:extLst>
              </a:tr>
              <a:tr h="368724">
                <a:tc>
                  <a:txBody>
                    <a:bodyPr/>
                    <a:lstStyle/>
                    <a:p>
                      <a:r>
                        <a:rPr lang="en-GB" dirty="0"/>
                        <a:t>D A E (720)</a:t>
                      </a:r>
                    </a:p>
                  </a:txBody>
                  <a:tcPr/>
                </a:tc>
                <a:tc>
                  <a:txBody>
                    <a:bodyPr/>
                    <a:lstStyle/>
                    <a:p>
                      <a:r>
                        <a:rPr lang="en-GB" dirty="0"/>
                        <a:t>D G E  (2400)</a:t>
                      </a:r>
                    </a:p>
                  </a:txBody>
                  <a:tcPr/>
                </a:tc>
                <a:tc>
                  <a:txBody>
                    <a:bodyPr/>
                    <a:lstStyle/>
                    <a:p>
                      <a:r>
                        <a:rPr lang="en-GB" dirty="0"/>
                        <a:t>D E G (1290)</a:t>
                      </a:r>
                    </a:p>
                  </a:txBody>
                  <a:tcPr/>
                </a:tc>
                <a:tc>
                  <a:txBody>
                    <a:bodyPr/>
                    <a:lstStyle/>
                    <a:p>
                      <a:r>
                        <a:rPr lang="en-GB" dirty="0"/>
                        <a:t>D B E (950)</a:t>
                      </a:r>
                    </a:p>
                  </a:txBody>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AA096AF9-083A-0FD6-C61F-CF8EE31803C0}"/>
                  </a:ext>
                </a:extLst>
              </p14:cNvPr>
              <p14:cNvContentPartPr/>
              <p14:nvPr/>
            </p14:nvContentPartPr>
            <p14:xfrm>
              <a:off x="291960" y="3587760"/>
              <a:ext cx="4661280" cy="2553120"/>
            </p14:xfrm>
          </p:contentPart>
        </mc:Choice>
        <mc:Fallback>
          <p:pic>
            <p:nvPicPr>
              <p:cNvPr id="30" name="Ink 29">
                <a:extLst>
                  <a:ext uri="{FF2B5EF4-FFF2-40B4-BE49-F238E27FC236}">
                    <a16:creationId xmlns:a16="http://schemas.microsoft.com/office/drawing/2014/main" id="{AA096AF9-083A-0FD6-C61F-CF8EE31803C0}"/>
                  </a:ext>
                </a:extLst>
              </p:cNvPr>
              <p:cNvPicPr/>
              <p:nvPr/>
            </p:nvPicPr>
            <p:blipFill>
              <a:blip r:embed="rId3"/>
              <a:stretch>
                <a:fillRect/>
              </a:stretch>
            </p:blipFill>
            <p:spPr>
              <a:xfrm>
                <a:off x="282600" y="3578400"/>
                <a:ext cx="4680000" cy="2571840"/>
              </a:xfrm>
              <a:prstGeom prst="rect">
                <a:avLst/>
              </a:prstGeom>
            </p:spPr>
          </p:pic>
        </mc:Fallback>
      </mc:AlternateContent>
    </p:spTree>
    <p:extLst>
      <p:ext uri="{BB962C8B-B14F-4D97-AF65-F5344CB8AC3E}">
        <p14:creationId xmlns:p14="http://schemas.microsoft.com/office/powerpoint/2010/main" val="67200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2536063"/>
          </a:xfrm>
        </p:spPr>
        <p:txBody>
          <a:bodyPr/>
          <a:lstStyle/>
          <a:p>
            <a:pPr marL="0" indent="0">
              <a:buNone/>
            </a:pPr>
            <a:r>
              <a:rPr lang="en-GB" dirty="0"/>
              <a:t>A finding the values I  see multiple of the same combinations, and so I will remove the higher values one to keep the pair with the lower value.</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865765841"/>
              </p:ext>
            </p:extLst>
          </p:nvPr>
        </p:nvGraphicFramePr>
        <p:xfrm>
          <a:off x="254508" y="4873580"/>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G(160)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E(170)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B(250)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369681"/>
                  </a:ext>
                </a:extLst>
              </a:tr>
              <a:tr h="368724">
                <a:tc>
                  <a:txBody>
                    <a:bodyPr/>
                    <a:lstStyle/>
                    <a:p>
                      <a:r>
                        <a:rPr lang="en-GB" dirty="0"/>
                        <a:t>D A B(420)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B(1120)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B (730)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A (750)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lnBlToTr w="12700" cap="flat" cmpd="sng" algn="ctr">
                      <a:solidFill>
                        <a:srgbClr val="C00000"/>
                      </a:solidFill>
                      <a:prstDash val="solid"/>
                      <a:round/>
                      <a:headEnd type="none" w="med" len="med"/>
                      <a:tailEnd type="none" w="med" len="med"/>
                    </a:lnBlToTr>
                    <a:solidFill>
                      <a:srgbClr val="C00000">
                        <a:alpha val="20000"/>
                      </a:srgbClr>
                    </a:solidFill>
                  </a:tcPr>
                </a:tc>
                <a:extLst>
                  <a:ext uri="{0D108BD9-81ED-4DB2-BD59-A6C34878D82A}">
                    <a16:rowId xmlns:a16="http://schemas.microsoft.com/office/drawing/2014/main" val="2449430685"/>
                  </a:ext>
                </a:extLst>
              </a:tr>
              <a:tr h="368724">
                <a:tc>
                  <a:txBody>
                    <a:bodyPr/>
                    <a:lstStyle/>
                    <a:p>
                      <a:r>
                        <a:rPr lang="en-GB" dirty="0"/>
                        <a:t>D A G (570)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A (1360)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A (970)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 D B G(850)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473139"/>
                  </a:ext>
                </a:extLst>
              </a:tr>
              <a:tr h="368724">
                <a:tc>
                  <a:txBody>
                    <a:bodyPr/>
                    <a:lstStyle/>
                    <a:p>
                      <a:r>
                        <a:rPr lang="en-GB" dirty="0"/>
                        <a:t>D A E (720)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E  (2400)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G (1290)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E (950)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C00000">
                        <a:alpha val="20000"/>
                      </a:srgbClr>
                    </a:solidFill>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3687379280"/>
              </p:ext>
            </p:extLst>
          </p:nvPr>
        </p:nvGraphicFramePr>
        <p:xfrm>
          <a:off x="6966094" y="4885436"/>
          <a:ext cx="4573200" cy="1463040"/>
        </p:xfrm>
        <a:graphic>
          <a:graphicData uri="http://schemas.openxmlformats.org/drawingml/2006/table">
            <a:tbl>
              <a:tblPr firstRow="1" bandRow="1">
                <a:tableStyleId>{073A0DAA-6AF3-43AB-8588-CEC1D06C72B9}</a:tableStyleId>
              </a:tblPr>
              <a:tblGrid>
                <a:gridCol w="1524400">
                  <a:extLst>
                    <a:ext uri="{9D8B030D-6E8A-4147-A177-3AD203B41FA5}">
                      <a16:colId xmlns:a16="http://schemas.microsoft.com/office/drawing/2014/main" val="3058747423"/>
                    </a:ext>
                  </a:extLst>
                </a:gridCol>
                <a:gridCol w="1524400">
                  <a:extLst>
                    <a:ext uri="{9D8B030D-6E8A-4147-A177-3AD203B41FA5}">
                      <a16:colId xmlns:a16="http://schemas.microsoft.com/office/drawing/2014/main" val="4196203761"/>
                    </a:ext>
                  </a:extLst>
                </a:gridCol>
                <a:gridCol w="1524400">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479690198"/>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DEA8B683-2A9F-E179-9EE2-B8C902EA2F1A}"/>
                  </a:ext>
                </a:extLst>
              </p14:cNvPr>
              <p14:cNvContentPartPr/>
              <p14:nvPr/>
            </p14:nvContentPartPr>
            <p14:xfrm>
              <a:off x="1244520" y="4222800"/>
              <a:ext cx="5252040" cy="2305440"/>
            </p14:xfrm>
          </p:contentPart>
        </mc:Choice>
        <mc:Fallback>
          <p:pic>
            <p:nvPicPr>
              <p:cNvPr id="30" name="Ink 29">
                <a:extLst>
                  <a:ext uri="{FF2B5EF4-FFF2-40B4-BE49-F238E27FC236}">
                    <a16:creationId xmlns:a16="http://schemas.microsoft.com/office/drawing/2014/main" id="{DEA8B683-2A9F-E179-9EE2-B8C902EA2F1A}"/>
                  </a:ext>
                </a:extLst>
              </p:cNvPr>
              <p:cNvPicPr/>
              <p:nvPr/>
            </p:nvPicPr>
            <p:blipFill>
              <a:blip r:embed="rId3"/>
              <a:stretch>
                <a:fillRect/>
              </a:stretch>
            </p:blipFill>
            <p:spPr>
              <a:xfrm>
                <a:off x="1235160" y="4213440"/>
                <a:ext cx="5270760" cy="2324160"/>
              </a:xfrm>
              <a:prstGeom prst="rect">
                <a:avLst/>
              </a:prstGeom>
            </p:spPr>
          </p:pic>
        </mc:Fallback>
      </mc:AlternateContent>
    </p:spTree>
    <p:extLst>
      <p:ext uri="{BB962C8B-B14F-4D97-AF65-F5344CB8AC3E}">
        <p14:creationId xmlns:p14="http://schemas.microsoft.com/office/powerpoint/2010/main" val="239064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After sorting  the options from the first selection it’s time to go further down in the problem and check for the faster root.</a:t>
            </a:r>
          </a:p>
          <a:p>
            <a:pPr marL="0" indent="0">
              <a:buNone/>
            </a:pPr>
            <a:endParaRPr lang="en-GB" dirty="0"/>
          </a:p>
          <a:p>
            <a:pPr marL="0" indent="0">
              <a:buNone/>
            </a:pPr>
            <a:r>
              <a:rPr lang="en-GB" dirty="0"/>
              <a:t>And yet again just keep the lowest cost pair </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3042681228"/>
              </p:ext>
            </p:extLst>
          </p:nvPr>
        </p:nvGraphicFramePr>
        <p:xfrm>
          <a:off x="5868814" y="2109089"/>
          <a:ext cx="5570331" cy="365760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gridCol w="1856777">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solidFill>
                      <a:srgbClr val="C00000"/>
                    </a:solidFill>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A (1530)</a:t>
                      </a:r>
                    </a:p>
                  </a:txBody>
                  <a:tcPr>
                    <a:solidFill>
                      <a:srgbClr val="C00000"/>
                    </a:solidFill>
                  </a:tcPr>
                </a:tc>
                <a:tc>
                  <a:txBody>
                    <a:bodyPr/>
                    <a:lstStyle/>
                    <a:p>
                      <a:r>
                        <a:rPr lang="en-GB" dirty="0"/>
                        <a:t>D B G A(2650)</a:t>
                      </a:r>
                    </a:p>
                  </a:txBody>
                  <a:tcPr>
                    <a:solidFill>
                      <a:srgbClr val="C00000"/>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r>
                        <a:rPr lang="en-GB" dirty="0"/>
                        <a:t>D E B G (1690)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G B (1770)</a:t>
                      </a:r>
                    </a:p>
                  </a:txBody>
                  <a:tcPr>
                    <a:solidFill>
                      <a:srgbClr val="C00000"/>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54637518"/>
                  </a:ext>
                </a:extLst>
              </a:tr>
              <a:tr h="361627">
                <a:tc>
                  <a:txBody>
                    <a:bodyPr/>
                    <a:lstStyle/>
                    <a:p>
                      <a:r>
                        <a:rPr lang="en-GB" dirty="0"/>
                        <a:t>D A G E (3370)</a:t>
                      </a:r>
                    </a:p>
                  </a:txBody>
                  <a:tcPr>
                    <a:solidFill>
                      <a:srgbClr val="C00000"/>
                    </a:solidFill>
                  </a:tcPr>
                </a:tc>
                <a:tc>
                  <a:txBody>
                    <a:bodyPr/>
                    <a:lstStyle/>
                    <a:p>
                      <a:r>
                        <a:rPr lang="en-GB" dirty="0"/>
                        <a:t>D E G A (3070)</a:t>
                      </a:r>
                    </a:p>
                  </a:txBody>
                  <a:tcPr>
                    <a:solidFill>
                      <a:srgbClr val="C00000"/>
                    </a:solidFill>
                  </a:tcPr>
                </a:tc>
                <a:tc>
                  <a:txBody>
                    <a:bodyPr/>
                    <a:lstStyle/>
                    <a:p>
                      <a:r>
                        <a:rPr lang="en-GB" dirty="0"/>
                        <a:t>D B G E (4210)</a:t>
                      </a:r>
                    </a:p>
                  </a:txBody>
                  <a:tcPr>
                    <a:solidFill>
                      <a:srgbClr val="C00000"/>
                    </a:solidFill>
                  </a:tcPr>
                </a:tc>
                <a:extLst>
                  <a:ext uri="{0D108BD9-81ED-4DB2-BD59-A6C34878D82A}">
                    <a16:rowId xmlns:a16="http://schemas.microsoft.com/office/drawing/2014/main" val="3700506523"/>
                  </a:ext>
                </a:extLst>
              </a:tr>
              <a:tr h="361627">
                <a:tc>
                  <a:txBody>
                    <a:bodyPr/>
                    <a:lstStyle/>
                    <a:p>
                      <a:r>
                        <a:rPr lang="en-GB" dirty="0"/>
                        <a:t>D A E B (1560)</a:t>
                      </a:r>
                    </a:p>
                  </a:txBody>
                  <a:tcPr>
                    <a:solidFill>
                      <a:srgbClr val="C00000"/>
                    </a:solidFill>
                  </a:tcPr>
                </a:tc>
                <a:tc>
                  <a:txBody>
                    <a:bodyPr/>
                    <a:lstStyle/>
                    <a:p>
                      <a:r>
                        <a:rPr lang="en-GB" dirty="0"/>
                        <a:t>D E G B (2740)</a:t>
                      </a:r>
                    </a:p>
                  </a:txBody>
                  <a:tcPr>
                    <a:solidFill>
                      <a:srgbClr val="C00000"/>
                    </a:solidFill>
                  </a:tcPr>
                </a:tc>
                <a:tc>
                  <a:txBody>
                    <a:bodyPr/>
                    <a:lstStyle/>
                    <a:p>
                      <a:endParaRPr lang="en-GB" dirty="0"/>
                    </a:p>
                  </a:txBody>
                  <a:tcPr/>
                </a:tc>
                <a:extLst>
                  <a:ext uri="{0D108BD9-81ED-4DB2-BD59-A6C34878D82A}">
                    <a16:rowId xmlns:a16="http://schemas.microsoft.com/office/drawing/2014/main" val="1018851852"/>
                  </a:ext>
                </a:extLst>
              </a:tr>
              <a:tr h="361627">
                <a:tc>
                  <a:txBody>
                    <a:bodyPr/>
                    <a:lstStyle/>
                    <a:p>
                      <a:r>
                        <a:rPr lang="en-GB" dirty="0"/>
                        <a:t>D A E G (2400)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C2F1A2-6542-B2F6-D584-2FEB4A855982}"/>
                  </a:ext>
                </a:extLst>
              </p14:cNvPr>
              <p14:cNvContentPartPr/>
              <p14:nvPr/>
            </p14:nvContentPartPr>
            <p14:xfrm>
              <a:off x="7512120" y="2533680"/>
              <a:ext cx="3486600" cy="2095920"/>
            </p14:xfrm>
          </p:contentPart>
        </mc:Choice>
        <mc:Fallback>
          <p:pic>
            <p:nvPicPr>
              <p:cNvPr id="4" name="Ink 3">
                <a:extLst>
                  <a:ext uri="{FF2B5EF4-FFF2-40B4-BE49-F238E27FC236}">
                    <a16:creationId xmlns:a16="http://schemas.microsoft.com/office/drawing/2014/main" id="{17C2F1A2-6542-B2F6-D584-2FEB4A855982}"/>
                  </a:ext>
                </a:extLst>
              </p:cNvPr>
              <p:cNvPicPr/>
              <p:nvPr/>
            </p:nvPicPr>
            <p:blipFill>
              <a:blip r:embed="rId3"/>
              <a:stretch>
                <a:fillRect/>
              </a:stretch>
            </p:blipFill>
            <p:spPr>
              <a:xfrm>
                <a:off x="7502760" y="2524320"/>
                <a:ext cx="3505320" cy="2114640"/>
              </a:xfrm>
              <a:prstGeom prst="rect">
                <a:avLst/>
              </a:prstGeom>
            </p:spPr>
          </p:pic>
        </mc:Fallback>
      </mc:AlternateContent>
    </p:spTree>
    <p:extLst>
      <p:ext uri="{BB962C8B-B14F-4D97-AF65-F5344CB8AC3E}">
        <p14:creationId xmlns:p14="http://schemas.microsoft.com/office/powerpoint/2010/main" val="159794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As for the last option we can double check the options and see that there are only ¾ remaining.</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271350018"/>
              </p:ext>
            </p:extLst>
          </p:nvPr>
        </p:nvGraphicFramePr>
        <p:xfrm>
          <a:off x="5868814" y="2109089"/>
          <a:ext cx="3713554" cy="256032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tblGrid>
              <a:tr h="361627">
                <a:tc>
                  <a:txBody>
                    <a:bodyPr/>
                    <a:lstStyle/>
                    <a:p>
                      <a:r>
                        <a:rPr lang="en-GB" dirty="0"/>
                        <a:t>D A (120)</a:t>
                      </a:r>
                    </a:p>
                  </a:txBody>
                  <a:tcPr/>
                </a:tc>
                <a:tc>
                  <a:txBody>
                    <a:bodyPr/>
                    <a:lstStyle/>
                    <a:p>
                      <a:r>
                        <a:rPr lang="en-GB" dirty="0"/>
                        <a:t>D E(170)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G (1690)</a:t>
                      </a:r>
                    </a:p>
                  </a:txBody>
                  <a:tcPr>
                    <a:solidFill>
                      <a:schemeClr val="bg1">
                        <a:lumMod val="85000"/>
                      </a:schemeClr>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E G (2400)</a:t>
                      </a:r>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p:graphicFrame>
        <p:nvGraphicFramePr>
          <p:cNvPr id="4" name="Table 3">
            <a:extLst>
              <a:ext uri="{FF2B5EF4-FFF2-40B4-BE49-F238E27FC236}">
                <a16:creationId xmlns:a16="http://schemas.microsoft.com/office/drawing/2014/main" id="{4894B898-8A85-A1BC-CF13-983072DBB18C}"/>
              </a:ext>
            </a:extLst>
          </p:cNvPr>
          <p:cNvGraphicFramePr>
            <a:graphicFrameLocks noGrp="1"/>
          </p:cNvGraphicFramePr>
          <p:nvPr>
            <p:extLst>
              <p:ext uri="{D42A27DB-BD31-4B8C-83A1-F6EECF244321}">
                <p14:modId xmlns:p14="http://schemas.microsoft.com/office/powerpoint/2010/main" val="2813831963"/>
              </p:ext>
            </p:extLst>
          </p:nvPr>
        </p:nvGraphicFramePr>
        <p:xfrm>
          <a:off x="609600" y="5044778"/>
          <a:ext cx="4099560" cy="752518"/>
        </p:xfrm>
        <a:graphic>
          <a:graphicData uri="http://schemas.openxmlformats.org/drawingml/2006/table">
            <a:tbl>
              <a:tblPr firstRow="1" bandRow="1">
                <a:tableStyleId>{D7AC3CCA-C797-4891-BE02-D94E43425B78}</a:tableStyleId>
              </a:tblPr>
              <a:tblGrid>
                <a:gridCol w="2049780">
                  <a:extLst>
                    <a:ext uri="{9D8B030D-6E8A-4147-A177-3AD203B41FA5}">
                      <a16:colId xmlns:a16="http://schemas.microsoft.com/office/drawing/2014/main" val="1996462297"/>
                    </a:ext>
                  </a:extLst>
                </a:gridCol>
                <a:gridCol w="2049780">
                  <a:extLst>
                    <a:ext uri="{9D8B030D-6E8A-4147-A177-3AD203B41FA5}">
                      <a16:colId xmlns:a16="http://schemas.microsoft.com/office/drawing/2014/main" val="558183158"/>
                    </a:ext>
                  </a:extLst>
                </a:gridCol>
              </a:tblGrid>
              <a:tr h="376259">
                <a:tc>
                  <a:txBody>
                    <a:bodyPr/>
                    <a:lstStyle/>
                    <a:p>
                      <a:r>
                        <a:rPr lang="en-GB" dirty="0"/>
                        <a:t>D A B E G (4200)</a:t>
                      </a:r>
                    </a:p>
                  </a:txBody>
                  <a:tcPr/>
                </a:tc>
                <a:tc>
                  <a:txBody>
                    <a:bodyPr/>
                    <a:lstStyle/>
                    <a:p>
                      <a:r>
                        <a:rPr lang="en-GB" dirty="0"/>
                        <a:t>D A E G B (3960)</a:t>
                      </a:r>
                    </a:p>
                  </a:txBody>
                  <a:tcPr/>
                </a:tc>
                <a:extLst>
                  <a:ext uri="{0D108BD9-81ED-4DB2-BD59-A6C34878D82A}">
                    <a16:rowId xmlns:a16="http://schemas.microsoft.com/office/drawing/2014/main" val="2408465269"/>
                  </a:ext>
                </a:extLst>
              </a:tr>
              <a:tr h="376259">
                <a:tc>
                  <a:txBody>
                    <a:bodyPr/>
                    <a:lstStyle/>
                    <a:p>
                      <a:r>
                        <a:rPr lang="en-GB" dirty="0"/>
                        <a:t>D A B G E (5180)</a:t>
                      </a:r>
                    </a:p>
                  </a:txBody>
                  <a:tcPr/>
                </a:tc>
                <a:tc>
                  <a:txBody>
                    <a:bodyPr/>
                    <a:lstStyle/>
                    <a:p>
                      <a:r>
                        <a:rPr lang="en-GB" dirty="0"/>
                        <a:t>D E B G A (3940)</a:t>
                      </a:r>
                    </a:p>
                  </a:txBody>
                  <a:tcPr>
                    <a:solidFill>
                      <a:schemeClr val="accent6">
                        <a:lumMod val="60000"/>
                        <a:lumOff val="40000"/>
                      </a:schemeClr>
                    </a:solidFill>
                  </a:tcPr>
                </a:tc>
                <a:extLst>
                  <a:ext uri="{0D108BD9-81ED-4DB2-BD59-A6C34878D82A}">
                    <a16:rowId xmlns:a16="http://schemas.microsoft.com/office/drawing/2014/main" val="2209483229"/>
                  </a:ext>
                </a:extLst>
              </a:tr>
            </a:tbl>
          </a:graphicData>
        </a:graphic>
      </p:graphicFrame>
    </p:spTree>
    <p:extLst>
      <p:ext uri="{BB962C8B-B14F-4D97-AF65-F5344CB8AC3E}">
        <p14:creationId xmlns:p14="http://schemas.microsoft.com/office/powerpoint/2010/main" val="401552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CE24-D362-D765-4005-D45A15917A0D}"/>
              </a:ext>
            </a:extLst>
          </p:cNvPr>
          <p:cNvSpPr>
            <a:spLocks noGrp="1"/>
          </p:cNvSpPr>
          <p:nvPr>
            <p:ph type="title"/>
          </p:nvPr>
        </p:nvSpPr>
        <p:spPr/>
        <p:txBody>
          <a:bodyPr/>
          <a:lstStyle/>
          <a:p>
            <a:r>
              <a:rPr lang="en-GB" dirty="0"/>
              <a:t>Answer</a:t>
            </a:r>
          </a:p>
        </p:txBody>
      </p:sp>
      <p:graphicFrame>
        <p:nvGraphicFramePr>
          <p:cNvPr id="4" name="Content Placeholder 3">
            <a:extLst>
              <a:ext uri="{FF2B5EF4-FFF2-40B4-BE49-F238E27FC236}">
                <a16:creationId xmlns:a16="http://schemas.microsoft.com/office/drawing/2014/main" id="{93E2C07C-6582-46EC-F5FB-D5C5D5243446}"/>
              </a:ext>
            </a:extLst>
          </p:cNvPr>
          <p:cNvGraphicFramePr>
            <a:graphicFrameLocks noGrp="1"/>
          </p:cNvGraphicFramePr>
          <p:nvPr>
            <p:ph idx="1"/>
            <p:extLst>
              <p:ext uri="{D42A27DB-BD31-4B8C-83A1-F6EECF244321}">
                <p14:modId xmlns:p14="http://schemas.microsoft.com/office/powerpoint/2010/main" val="3379329920"/>
              </p:ext>
            </p:extLst>
          </p:nvPr>
        </p:nvGraphicFramePr>
        <p:xfrm>
          <a:off x="8485632" y="1825625"/>
          <a:ext cx="2868168" cy="370840"/>
        </p:xfrm>
        <a:graphic>
          <a:graphicData uri="http://schemas.openxmlformats.org/drawingml/2006/table">
            <a:tbl>
              <a:tblPr firstRow="1" bandRow="1">
                <a:tableStyleId>{9D7B26C5-4107-4FEC-AEDC-1716B250A1EF}</a:tableStyleId>
              </a:tblPr>
              <a:tblGrid>
                <a:gridCol w="2868168">
                  <a:extLst>
                    <a:ext uri="{9D8B030D-6E8A-4147-A177-3AD203B41FA5}">
                      <a16:colId xmlns:a16="http://schemas.microsoft.com/office/drawing/2014/main" val="1297799947"/>
                    </a:ext>
                  </a:extLst>
                </a:gridCol>
              </a:tblGrid>
              <a:tr h="370840">
                <a:tc>
                  <a:txBody>
                    <a:bodyPr/>
                    <a:lstStyle/>
                    <a:p>
                      <a:r>
                        <a:rPr lang="en-GB" dirty="0"/>
                        <a:t>D E B G A (3940)</a:t>
                      </a:r>
                    </a:p>
                  </a:txBody>
                  <a:tcPr/>
                </a:tc>
                <a:extLst>
                  <a:ext uri="{0D108BD9-81ED-4DB2-BD59-A6C34878D82A}">
                    <a16:rowId xmlns:a16="http://schemas.microsoft.com/office/drawing/2014/main" val="2784441446"/>
                  </a:ext>
                </a:extLst>
              </a:tr>
            </a:tbl>
          </a:graphicData>
        </a:graphic>
      </p:graphicFrame>
      <p:sp>
        <p:nvSpPr>
          <p:cNvPr id="5" name="TextBox 4">
            <a:extLst>
              <a:ext uri="{FF2B5EF4-FFF2-40B4-BE49-F238E27FC236}">
                <a16:creationId xmlns:a16="http://schemas.microsoft.com/office/drawing/2014/main" id="{FDCB09AF-B1E3-3E87-AC8F-0C6EF90397DD}"/>
              </a:ext>
            </a:extLst>
          </p:cNvPr>
          <p:cNvSpPr txBox="1"/>
          <p:nvPr/>
        </p:nvSpPr>
        <p:spPr>
          <a:xfrm>
            <a:off x="838200" y="1690688"/>
            <a:ext cx="6934200" cy="2308324"/>
          </a:xfrm>
          <a:prstGeom prst="rect">
            <a:avLst/>
          </a:prstGeom>
          <a:noFill/>
        </p:spPr>
        <p:txBody>
          <a:bodyPr wrap="square" rtlCol="0">
            <a:spAutoFit/>
          </a:bodyPr>
          <a:lstStyle/>
          <a:p>
            <a:r>
              <a:rPr lang="en-GB" dirty="0"/>
              <a:t>As we can see we do not get the cheapest result like the brute force shows us, but we can still see that it is lower than the average sum from almost all the 120 possibilities available.</a:t>
            </a:r>
          </a:p>
          <a:p>
            <a:endParaRPr lang="en-GB" dirty="0"/>
          </a:p>
          <a:p>
            <a:endParaRPr lang="en-GB" dirty="0"/>
          </a:p>
          <a:p>
            <a:r>
              <a:rPr lang="en-GB" dirty="0"/>
              <a:t>This tells us that with this method you might not always be able to find the answer you want but something close to it that wouldn’t disappoint.</a:t>
            </a:r>
          </a:p>
        </p:txBody>
      </p:sp>
    </p:spTree>
    <p:extLst>
      <p:ext uri="{BB962C8B-B14F-4D97-AF65-F5344CB8AC3E}">
        <p14:creationId xmlns:p14="http://schemas.microsoft.com/office/powerpoint/2010/main" val="30531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792</Words>
  <Application>Microsoft Office PowerPoint</Application>
  <PresentationFormat>Widescreen</PresentationFormat>
  <Paragraphs>153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Dynamic programming</vt:lpstr>
      <vt:lpstr>theory</vt:lpstr>
      <vt:lpstr>Example</vt:lpstr>
      <vt:lpstr>Steps</vt:lpstr>
      <vt:lpstr>Steps</vt:lpstr>
      <vt:lpstr>Steps</vt:lpstr>
      <vt:lpstr>Steps</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Emiljano Markja</dc:creator>
  <cp:lastModifiedBy>Morgan Murphy</cp:lastModifiedBy>
  <cp:revision>2</cp:revision>
  <dcterms:created xsi:type="dcterms:W3CDTF">2024-11-26T15:40:38Z</dcterms:created>
  <dcterms:modified xsi:type="dcterms:W3CDTF">2024-11-26T18:20:43Z</dcterms:modified>
</cp:coreProperties>
</file>