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0" r:id="rId19"/>
    <p:sldId id="267" r:id="rId20"/>
    <p:sldId id="272" r:id="rId21"/>
    <p:sldId id="281" r:id="rId22"/>
    <p:sldId id="280" r:id="rId23"/>
    <p:sldId id="283" r:id="rId24"/>
    <p:sldId id="279" r:id="rId25"/>
    <p:sldId id="282" r:id="rId26"/>
    <p:sldId id="27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01" autoAdjust="0"/>
  </p:normalViewPr>
  <p:slideViewPr>
    <p:cSldViewPr snapToGrid="0">
      <p:cViewPr varScale="1">
        <p:scale>
          <a:sx n="69" d="100"/>
          <a:sy n="69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-&gt; </a:t>
            </a:r>
            <a:r>
              <a:rPr lang="it-IT" baseline="0" dirty="0" smtClean="0"/>
              <a:t>utile per confrontare se il correttore ha già cambiato qualcosa</a:t>
            </a:r>
          </a:p>
          <a:p>
            <a:r>
              <a:rPr lang="it-IT" baseline="0" dirty="0" err="1" smtClean="0"/>
              <a:t>string</a:t>
            </a:r>
            <a:r>
              <a:rPr lang="it-IT" baseline="0" dirty="0" smtClean="0"/>
              <a:t> -&gt; versione corretta della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dell’utente</a:t>
            </a:r>
          </a:p>
          <a:p>
            <a:r>
              <a:rPr lang="it-IT" baseline="0" dirty="0" err="1" smtClean="0"/>
              <a:t>tokens</a:t>
            </a:r>
            <a:r>
              <a:rPr lang="it-IT" baseline="0" dirty="0" smtClean="0"/>
              <a:t> -&gt;lista di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che rappresentano 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corretta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0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Jaccard</a:t>
            </a:r>
            <a:r>
              <a:rPr lang="it-IT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(s1 ∩</a:t>
            </a:r>
            <a:r>
              <a:rPr lang="it-IT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s2) / (s1 u s2)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7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3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davide\Desktop\Uni\GAVI\GAvI\doc\images\keyword_quer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/>
          <a:stretch/>
        </p:blipFill>
        <p:spPr bwMode="auto">
          <a:xfrm>
            <a:off x="2933700" y="247650"/>
            <a:ext cx="6324600" cy="641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Realizzabile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dit distance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correct_query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originalQuery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ritorna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attributi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ngrams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(word, q)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divide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grams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lunghezza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 (bigrams, trigrams, … )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grams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vengono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di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viene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corretta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ha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comune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immessa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coefficient con threshold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variabile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</a:t>
            </a:r>
            <a:r>
              <a:rPr lang="it-IT" sz="3600" dirty="0"/>
              <a:t> </a:t>
            </a:r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</a:t>
            </a:r>
            <a:r>
              <a:rPr lang="it-IT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w,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=0.2):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. . .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 list(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englishWords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(word</a:t>
            </a:r>
            <a:r>
              <a:rPr lang="it-IT" sz="2400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.jaccard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), 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&gt;=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and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v &gt; score: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word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score = v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rispetto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metodi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introdotti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precedentemente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corregge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basandosi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Si cercano tutti i termini simili in </a:t>
            </a:r>
            <a:r>
              <a:rPr lang="it-IT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edit</a:t>
            </a:r>
            <a:r>
              <a:rPr lang="it-IT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distance</a:t>
            </a:r>
            <a:r>
              <a:rPr lang="it-IT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ai termini della </a:t>
            </a:r>
            <a:r>
              <a:rPr lang="it-IT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query</a:t>
            </a:r>
            <a:r>
              <a:rPr lang="it-IT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 Si provano tutti i possibili risultati e si suggerisce come alternativa quella con più risultati.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221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Valutazione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basarsi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velocità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velocità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espressività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linguaggio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query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Misure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introdotte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happiness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efficacia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sion-Recall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Rrecision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12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paragone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“21-year-old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female with progressive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arthralgias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fatigue, and butterfly-shaped facial rash. Labs are significant for positive ANA and anti-double-stranded DNA, as well as proteinuria and RBC casts.”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68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TF-IDF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Rprecision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Nell’esempio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lanciato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IR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Rprecision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30 query 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05052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Esempio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Rprecision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(BM25F, Frequency, 30)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" y="1400998"/>
            <a:ext cx="10958945" cy="5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20813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6987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963</Words>
  <Application>Microsoft Office PowerPoint</Application>
  <PresentationFormat>Widescreen</PresentationFormat>
  <Paragraphs>202</Paragraphs>
  <Slides>29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Arial</vt:lpstr>
      <vt:lpstr>Calibri</vt:lpstr>
      <vt:lpstr>DejaVu Sans</vt:lpstr>
      <vt:lpstr>Franklin Gothic Medium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Multi-field keyword search</vt:lpstr>
      <vt:lpstr>Codice: Multi-field keyword search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Simone Cavana</cp:lastModifiedBy>
  <cp:revision>43</cp:revision>
  <dcterms:created xsi:type="dcterms:W3CDTF">2015-06-14T17:13:12Z</dcterms:created>
  <dcterms:modified xsi:type="dcterms:W3CDTF">2018-05-28T16:21:01Z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