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88" r:id="rId25"/>
    <p:sldId id="289" r:id="rId26"/>
    <p:sldId id="279" r:id="rId27"/>
    <p:sldId id="27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0810" autoAdjust="0"/>
  </p:normalViewPr>
  <p:slideViewPr>
    <p:cSldViewPr snapToGrid="0">
      <p:cViewPr varScale="1">
        <p:scale>
          <a:sx n="59" d="100"/>
          <a:sy n="59" d="100"/>
        </p:scale>
        <p:origin x="-10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assegna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punteggio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b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ase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volte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appare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sopra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ma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considera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rarirà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tutti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probabilistico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87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8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54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1"/>
          <a:stretch/>
        </p:blipFill>
        <p:spPr bwMode="auto">
          <a:xfrm>
            <a:off x="2803072" y="188175"/>
            <a:ext cx="6585857" cy="6481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keyword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lingua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inglese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lexicon di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generato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i termini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nell‘indice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prende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input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query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di parole da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L’output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consiste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coppie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contenenti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originale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Whoosh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NLTK.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54334" y="1490083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retrival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dalla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volta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scegliere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quale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ranking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dal set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benchmark per: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rfo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mance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confrontro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precision-recall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Query: 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parsing</a:t>
            </a:r>
            <a:endParaRPr lang="it-IT" dirty="0"/>
          </a:p>
        </p:txBody>
      </p:sp>
      <p:sp>
        <p:nvSpPr>
          <p:cNvPr id="5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Essendo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del benchmark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sotto forma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descrizione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preprocessato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punteggiatura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stop-word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termini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soli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aggettivi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fare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ciò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NLTK.</a:t>
            </a:r>
          </a:p>
        </p:txBody>
      </p:sp>
    </p:spTree>
    <p:extLst>
      <p:ext uri="{BB962C8B-B14F-4D97-AF65-F5344CB8AC3E}">
        <p14:creationId xmlns:p14="http://schemas.microsoft.com/office/powerpoint/2010/main" val="22129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query pre-processing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02995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(query)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punctuation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string.punctuation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</a:t>
            </a:r>
            <a:r>
              <a:rPr lang="en-US" sz="2400" dirty="0" err="1" smtClean="0">
                <a:solidFill>
                  <a:srgbClr val="00B050"/>
                </a:solidFill>
              </a:rPr>
              <a:t>stopWords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stemming phase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</a:t>
            </a:r>
            <a:r>
              <a:rPr lang="en-US" sz="2400" dirty="0" err="1" smtClean="0"/>
              <a:t>stemmer.stem</a:t>
            </a:r>
            <a:r>
              <a:rPr lang="en-US" sz="2400" dirty="0" smtClean="0"/>
              <a:t>(word)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]</a:t>
            </a:r>
          </a:p>
          <a:p>
            <a:endParaRPr lang="en-US" sz="12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# adding POS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, </a:t>
            </a:r>
            <a:r>
              <a:rPr lang="en-US" sz="2400" dirty="0" err="1" smtClean="0"/>
              <a:t>tagset</a:t>
            </a:r>
            <a:r>
              <a:rPr lang="en-US" sz="2400" dirty="0" smtClean="0"/>
              <a:t>='universal')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keep only NOUN and ADJ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(word[1])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['NOUN', 'ADJ']:  </a:t>
            </a:r>
            <a:r>
              <a:rPr lang="en-US" sz="2400" dirty="0" err="1" smtClean="0"/>
              <a:t>words.append</a:t>
            </a:r>
            <a:r>
              <a:rPr lang="en-US" sz="2400" dirty="0" smtClean="0"/>
              <a:t>(word[0])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6635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t="5701" r="6287"/>
          <a:stretch/>
        </p:blipFill>
        <p:spPr>
          <a:xfrm>
            <a:off x="2715986" y="1372136"/>
            <a:ext cx="6760029" cy="53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5877" r="7327"/>
          <a:stretch/>
        </p:blipFill>
        <p:spPr>
          <a:xfrm>
            <a:off x="2699400" y="1391385"/>
            <a:ext cx="6793200" cy="54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6169" r="8260"/>
          <a:stretch/>
        </p:blipFill>
        <p:spPr>
          <a:xfrm>
            <a:off x="2726444" y="1389231"/>
            <a:ext cx="6673797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successivo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mostra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R-Precision.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insieme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30 query e con precision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calcolata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100 </a:t>
            </a:r>
            <a:r>
              <a:rPr lang="en-US" sz="2800" spc="-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R-Precision(BM25F,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1236</Words>
  <Application>Microsoft Office PowerPoint</Application>
  <PresentationFormat>Custom</PresentationFormat>
  <Paragraphs>254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Multi-field keyword search</vt:lpstr>
      <vt:lpstr>Codice: Multi-field keyword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62</cp:revision>
  <dcterms:created xsi:type="dcterms:W3CDTF">2015-06-14T17:13:12Z</dcterms:created>
  <dcterms:modified xsi:type="dcterms:W3CDTF">2018-05-29T11:07:13Z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