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7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A9620E5-2346-4B3F-8AE9-E8BD267DC36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3DB3E70-14C1-4B7F-9472-AF3AA9A0E86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Query_dict è un dizion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ario che contiene per ogni campo la query da eseguire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primo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 esegue le singole query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secondo cerc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 l insieme dei risultati piu piccolo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terzo interseca tutti i risultati delle query con l insieme piu piccolo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 interseca con l insieme piu piccolo per ottimizzare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7D99F23-372E-4F3B-8C70-96EFEB9247B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 -&gt; ricerca parole simili nell indice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n-grams -&gt; ricerca parole simili nel dizionario e nel lexicon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 -&gt; ricerca parole simili nel dizionario e nel lexicon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8015668-A94C-4409-B275-80D5231DAF6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 -&gt; utile per confrontare se il correttore ha già cambiato qualcosa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-&gt; versione corretta della query dell’utente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tokens -&gt;lista di token che rappresentano la query corretta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310C6E2-997F-4CA2-A532-5C7B1CCA656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Jaccard = (s1 ∩ s2) / (s1 u s2)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FFA6674-8AAA-4E8C-A320-40D4C8C47CC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 che a causa delle risorse limitate si è usato solo un sottoinsieme di tutti i documenti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C06C4D-2553-45D1-8611-B9D1B79DBE5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  -&gt; assegna ad ogni termine un punteggio in base a quante volte appare in un documento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TF_IDF -&gt; come sopra ma considera anche la rarirà del termine tra tutti i documenti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BM25 -&gt; modello probabilistico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09E2F6F-C624-479C-9925-E6489420EE8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A00DEC3-3778-4885-8B95-96540272347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13783D09-5FC3-41A4-B7B7-336620E2261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è una classe che contiene una macchina a stati per fare il parsing.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cerca l’inizio e la fine di ogni tag necessario e salva al suo interno i valori compresi in questi tag.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95DFA1-FEDE-4C08-843B-663A9F59897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-&gt; salva i singoli termini del testo e le posizioni all’interno dei documenti per effettuare le query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KEYWORDS -&gt; sequenze di parole divise da virgole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-&gt; campo che permette di individuare univocamente ogni documento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83D62C-FCAC-4D12-8F78-AE7698B0731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d-&gt; di default i campi non sono salvati dentro l’indice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analyzer -&gt; permette di definire un analizzatore per fare lo stemming delle parole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field_boost -&gt;specifica un moltiplicatore del risultato delle query. Se il titolo contiene parole delle query maggiore è il suo rank. Si da importanza a campi precisi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 -&gt; salva sia la posizione che la frequenza di ogni termine all’interno dei documenti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6196D5-9EF2-4F17-B7EE-CF7738BBB13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Procs -&gt; specifica quanti processi writer utilizzare. Velocizza l’indicizzazione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Add_document vuole un dizionario dove le chiavi sono i nomi dei campi dello schema e i valori sono i valori da inserire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-&gt; indica che si vuole unire in un indice unico tutti i sotto indici creati. Velocizza le operazioni di ricerca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517DA4B-9223-44D7-AB70-1C8F49E6CC2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191400" cy="125712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79520" y="0"/>
            <a:ext cx="1156788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400" cy="125712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12191400" cy="125712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79520" y="0"/>
            <a:ext cx="11567880" cy="1267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63520" y="1845000"/>
            <a:ext cx="11592720" cy="31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Information Retrieval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con Whoosh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35520" y="5181480"/>
            <a:ext cx="1152072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Di Simone Cavana, Davide Malvezzi e Michele murgolo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Multi-</a:t>
            </a:r>
            <a:r>
              <a:rPr b="0" lang="it-IT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field keyword search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Possibilità di e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ffettuare r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icerche di documenti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utilizzando parole chiave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su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diversi campi: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titolo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contenuto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autore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 risultati delle query sui singoli campi sono poi intersecati.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40360" y="0"/>
            <a:ext cx="11567880" cy="126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Multi-</a:t>
            </a:r>
            <a:r>
              <a:rPr b="0" lang="it-IT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field keyword search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79520" y="1286640"/>
            <a:ext cx="11304360" cy="53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multiFieldSearch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, query_dict):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min_index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results = 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field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query_dict: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results.append(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.keywordSearch(field, query_dict[field]))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i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range(0, len(results)):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   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len(results[i]) &lt; len(results[min_index]):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min_index = 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i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range(0, len(results)):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results[min_index].upgrade(results[i])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results[min_index]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1"/>
          <a:srcRect l="0" t="0" r="51684" b="0"/>
          <a:stretch/>
        </p:blipFill>
        <p:spPr>
          <a:xfrm>
            <a:off x="2802960" y="188280"/>
            <a:ext cx="6585480" cy="648144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Tolerant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retrieval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Correzione delle keyword di ricerca utilizzando: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dizionario di lingua inglese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lexicon di parole generato con i termini presenti nell‘indice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Funzionalità implementate: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edit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n-grams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pyenchant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Edit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La libreria Whoosh mette a disposizione il metodo correct_query(parsedQuery, originalQuery) che ritorna un oggetto con i seguenti attributi: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query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string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tokens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editDistance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editDistanceCorrection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, query, index):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# Parse the user query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 . 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# Try correcting the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 = index.ix.searcher()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corrections = 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for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token 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analyzer(query):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q = qp.parse(token.text)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corrected = s.correct_query(q, token.text)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if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corrected.query != q: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corrections.append((token.text, corrected.string))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return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corrections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N-grams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La libreria nltk mette a disposizione il metodo ngrams(word, q) che divide la parola in grams di lunghezza q (bigrams, trigrams, … 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 grams vengono confrontati con i grams di parole presenti in un dizionario e viene scelta come parola corretta quella che ha più grams in comune con quella immessa (Jaccard coefficient con threshold variabile).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N-Grams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ngramsMatcher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, w, thr=0.2):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 .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w_qgrams = list(self.qgrams(w))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word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englishWords: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word_qgrams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= 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.qgrams(word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v = 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.jaccard(set(w_qgrams), set(word_qgrams))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v &gt;= thr 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and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v &gt; score: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results = 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score = 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Pyenchant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La libreria enchant di python mette a disposizione l’oggetto spell_checker che rispetto ai due metodi introdotti precedentemente corregge basandosi sul contesto.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L’oggetto spell_checker prende input il testo della query e una lista di parole da utilizzare per la </a:t>
            </a:r>
            <a:r>
              <a:rPr b="0" lang="en-US" sz="28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correzione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L’output consiste in coppie contenenti la parola originale e la sua correzione.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pyenchant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contextCorrection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, query):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.spell_checker.set_text(query)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corrections = 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err 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.spell_checker: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sug = err.suggest()[0]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corrections.append((err.word, sug))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corrections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Scopo del progetto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79520" y="1484640"/>
            <a:ext cx="11232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Realizzazione di un sistema di information retrieval utilizzando i documenti forniti da TREC Precision Medicine.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Più di un 1 miliardo di documenti disponibili in formato nxml.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30 query con relativi documenti rilevanti per effettuare dei benchmark.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Sviluppato in python con il supporto delle librerie Whoosh e NLTK.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Modelli di information retrieval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54240" y="14900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 modelli di information retrival utilizzati sono quelli implementati dalla libreria Whoosh: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Frequency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TF_IDF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BM25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Ogni volta che un utente esegue una query può scegliere quale modello utilizzare per il ranking dei risultati.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Benchmark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Utilizzando le query proposte dal set di documenti è possibili eseguire dei benchmark per: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Valutare le perfomance di un modello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Confrontare i risultati proposti da due modelli diversi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Misure utilizzate: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Precision-Recall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R-Precision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Precision-Recall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Di seguito verrà proposto un confrontro tra la precision-recall di diversi modelli.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Query: “21-year-old female with progressive arthralgias, fatigue, and butterfly-shaped facial rash. Labs are significant for positive ANA and anti-double-stranded DNA, as well as proteinuria and RBC casts.”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Query parsing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Essendo le query del benchmark espresse sotto forma di descrizione si è preprocessato il testo: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Rimuovendo i segni di punteggiatura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Rimuovendo le stop-word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Stemming dei termini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Utilizzo di soli nomi e aggettivi per la ricerca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Per fare ciò si sono utilizzate le funzionalità della libreria NLTK.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query pre-processing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79520" y="140292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wordsFiltered = word_tokenize(query)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removing punctuation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wordsFiltered = [word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wordsFiltered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string.punctuation]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removing stopWords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wordsFiltered = [word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wordsFiltered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stopWords]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stemming phase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wordsFiltered = [stemmer.stem(word)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wordsFiltered]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adding POS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wordsFiltered = pos_tag(wordsFiltered, tagset='universal')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keep only NOUN and ADJ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wordsFiltered: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str(word[1])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['NOUN', 'ADJ']:  words.append(word[0])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BM25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rcRect l="4423" t="5700" r="6287" b="0"/>
          <a:stretch/>
        </p:blipFill>
        <p:spPr>
          <a:xfrm>
            <a:off x="2715840" y="1371960"/>
            <a:ext cx="6759720" cy="5354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TF-IDF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1"/>
          <a:srcRect l="4269" t="5881" r="7327" b="0"/>
          <a:stretch/>
        </p:blipFill>
        <p:spPr>
          <a:xfrm>
            <a:off x="2699280" y="1391400"/>
            <a:ext cx="6792840" cy="5424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Frequency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Picture 4" descr=""/>
          <p:cNvPicPr/>
          <p:nvPr/>
        </p:nvPicPr>
        <p:blipFill>
          <a:blip r:embed="rId1"/>
          <a:srcRect l="4005" t="6168" r="8262" b="0"/>
          <a:stretch/>
        </p:blipFill>
        <p:spPr>
          <a:xfrm>
            <a:off x="2726280" y="1389240"/>
            <a:ext cx="6673320" cy="5352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R-Precision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Il grafico successivo mostra i risultati del confronto di due modelli tramite R-Precision.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Il confronto è stato eseguito su un insieme di 30 query e con precision calcolata sui primi 100 risultati.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Esempio R-Precision(BM25F, Frequency, 100)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Immagine 1" descr=""/>
          <p:cNvPicPr/>
          <p:nvPr/>
        </p:nvPicPr>
        <p:blipFill>
          <a:blip r:embed="rId1"/>
          <a:stretch/>
        </p:blipFill>
        <p:spPr>
          <a:xfrm>
            <a:off x="652320" y="1401120"/>
            <a:ext cx="10958760" cy="5456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Indicizzazione dei documenti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L’indicizzazione dei file si divide in alcune fasi: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Parsing dei documenti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Crezione di uno schema di salvataggio dei documenti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Creazione dell’indice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Parsing dei documenti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Un documento nxml è un file xml che rispetta lo schema RELAX NG Compact Syntax.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Informazioni utili: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Article-title →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titolo del documento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Contrib-group →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lista di nomi e cognomi degli autori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Date → data pubblicazione del documento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Abstract →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riassunto del contenuto del documento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Body →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contenuto del documento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Il parsing è stato effettuato tramite la metodologia SAX.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Parsing nxml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 </a:t>
            </a:r>
            <a:r>
              <a:rPr b="0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parseDocument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, path):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# Create the xml parser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doc_parser = xml.sax.make_parser()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# Create the document handler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document = XMLDocument()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# Parse the document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doc_parser.setContentHandler(document)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doc_parser.parse(path)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return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document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Schema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Lo schema definisce quali campi e quali tipi di dato l’indice dovrà contenere.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 tipi di dato principali sono: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KEYWORDS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NUMERIC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BOOLEAN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Creazione schema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91520" y="1484640"/>
            <a:ext cx="11808720" cy="53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 </a:t>
            </a:r>
            <a:r>
              <a:rPr b="0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getSchema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():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return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Schema(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path = ID(unique = True, stored = True),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title = TEXT(analyzer = StemmingAnalyzer(), stored = True, field_boost = 2.0),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authors = TEXT(stored = True),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pubdate = DATETIME(stored = True),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abstract = TEXT(vector = Positions, analyzer = StemmingAnalyzer(), stored = True),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content = TEXT(vector = Positions, analyzer = StemmingAnalyzer(), stored =True)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La classe index permette di creare un inverted index sui documenti forniti.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Le funzioni principali per la creazione di un indice sono: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index.create_in(dir_name, schema)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index.open_dir(dir_name)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Per aggiungere i documenti ad un indice si deve creare un writer: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writer = index.writer(procs=4)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writer.add_document(schema_dict)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writer.commit(optimize=True)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Creazione indice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79520" y="1484640"/>
            <a:ext cx="11304360" cy="53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 </a:t>
            </a:r>
            <a:r>
              <a:rPr b="0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createIndex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</a:t>
            </a:r>
            <a:r>
              <a:rPr b="0" lang="en-US" sz="2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, working_dir):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# Create new index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doc_index = DocumentIndex(getSchema())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doc_index.cleanIndex(working_dir)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# Get nxml files list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files = getFileList(working_dir, ".nxml")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doc_index.beginIndexing()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# Add each file to the index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for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f </a:t>
            </a:r>
            <a:r>
              <a:rPr b="0" lang="en-US" sz="2400" spc="-1" strike="noStrike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files: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 = parseDocument(f)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doc_index.addDoc(f, doc)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doc_index.endIndexing()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Application>LibreOffice/5.1.6.2$Linux_X86_64 LibreOffice_project/10m0$Build-2</Application>
  <Words>1237</Words>
  <Paragraphs>254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2015-06-14T17:13:12Z</dcterms:created>
  <dc:creator/>
  <dc:description/>
  <dc:language>en-US</dc:language>
  <cp:lastModifiedBy/>
  <dcterms:modified xsi:type="dcterms:W3CDTF">2018-06-04T16:50:22Z</dcterms:modified>
  <cp:revision>69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  <property fmtid="{D5CDD505-2E9C-101B-9397-08002B2CF9AE}" pid="12" name="_TemplateID">
    <vt:lpwstr>TC029010249991</vt:lpwstr>
  </property>
</Properties>
</file>