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1" r:id="rId16"/>
    <p:sldId id="267" r:id="rId17"/>
    <p:sldId id="272" r:id="rId18"/>
    <p:sldId id="270" r:id="rId19"/>
    <p:sldId id="274" r:id="rId20"/>
    <p:sldId id="27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</a:t>
            </a: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ith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N-Grams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ngramsCorrection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 . .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# 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the </a:t>
            </a:r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query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corrections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analyzer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(query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):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corrected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token.text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corrected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is not 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None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and corrected !=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token.text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corrections.append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token.text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corrected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endParaRPr lang="it-IT" sz="24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31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2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60 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Parsing nxml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classe index permette di creare un inverted index sui documenti forniti.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funzioni principali per la creazione di un indece sono: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index.create_in(dir_name,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index.open_dir(dir_name)</a:t>
            </a:r>
          </a:p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aggiungere i documenti ad un indice si deve creare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index.writer(procs=4)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writer.add_document(schema_dict)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548</Words>
  <Application>Microsoft Office PowerPoint</Application>
  <PresentationFormat>Widescreen</PresentationFormat>
  <Paragraphs>140</Paragraphs>
  <Slides>19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DejaVu Sans</vt:lpstr>
      <vt:lpstr>Franklin Gothic Medium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Simone Cavana</cp:lastModifiedBy>
  <cp:revision>17</cp:revision>
  <dcterms:created xsi:type="dcterms:W3CDTF">2015-06-14T17:13:12Z</dcterms:created>
  <dcterms:modified xsi:type="dcterms:W3CDTF">2018-05-09T14:08:30Z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