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F3F0219-EEC3-47CD-80D0-D5594D977E0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 che a causa delle risorse limitate si è usato solo un sottoinsieme di tutti i documenti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958131-3C39-448D-86AE-8ACBC12433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è una classe che contiene una macchina a stati per fare il parsing.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cerca l’inizio e la fine di ogni tag necessario e salva al suo interno i valori compresi in questi tag.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05674E-3F81-430B-885E-2D4ACFB5B0C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-&gt; salva i singoli termini del testo e le posizioni all’interno dei documenti per effettuare le query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KEYWORDS -&gt; sequenze di parole divise da virgole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-&gt; campo che permette di individuare univocamente ogni documento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1140D6-1FC5-4812-9131-C8081F7A78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d-&gt; di default i campi non sono salvati dentro l’indice</a:t>
            </a: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analyzer -&gt; permette di definire un analizzatore per fare lo stemming delle parole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field_boost -&gt;specifica un moltiplicatore del risultato delle query. Se il titolo contiene parole delle query maggiore è il suo rank. Si da importanza a campi precisi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 -&gt; salva sia la posizione che la frequenza di ogni termine all’interno dei documenti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98210E-5E04-42B2-A9F9-0FD6F69047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Procs -&gt; specifica quanti processi writer utilizzare. Velocizza l’indicizzazione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Add_document vuole un dizionario dove le chiavi sono i nomi dei campi dello schema e i valori sono i valori da inserire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-&gt; indica che si vuole unire in un indice unico tutti i sotto indici creati. Velocizza le operazioni di ricerca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B013A60-AAA3-447E-935F-61A1D7721A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5" name="Immagine 3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36" name="Immagine 3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75" name="Immagine 7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76" name="Immagine 7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26400" y="1124640"/>
            <a:ext cx="10869840" cy="3881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LevelClick to 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685800" lvl="2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868680" lvl="3" indent="-18216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1051560" lvl="4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9067680" y="6481800"/>
            <a:ext cx="170820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4/13/18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479520" y="6481800"/>
            <a:ext cx="8435520" cy="2394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10907640" y="6481800"/>
            <a:ext cx="83772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1D44A0-5505-4C4F-8E1B-3E5709AFEF2F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63520" y="1845000"/>
            <a:ext cx="11593080" cy="3177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Titolo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35520" y="5181480"/>
            <a:ext cx="1152108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cap="all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Simone Cavana, Davide Malvezzi e Michele murgolo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Tolerant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retrieval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modi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Grazie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8109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Grazie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376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Grazie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enchant di python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87974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87986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82911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Scopo del progetto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79520" y="1484640"/>
            <a:ext cx="11232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Realizzazione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sistema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TREC Precision Medicine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un 1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miliardo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disponibili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formato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60 query con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relativi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rilevanti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Sviluppato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python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supporto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Indicizzazione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L’indicizzazione dei file si divide in alcune fasi: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dei documenti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Crezione di uno schema di salvataggio dei documenti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 dell’indice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dei documenti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 documento nxml è un file xml che rispetta lo schema RELAX NG Compact Syntax.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Informazioni utili: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Article-title →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titolo del documento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Contrib-group →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lista di nomi e cognomi degli autori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 → data pubblicazione del documento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→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riassunto del contenuto del documento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Body →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 del documento</a:t>
            </a:r>
          </a:p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parsing è stato effettuato tramite la metodologia SAX.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 Parsing nxml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 </a:t>
            </a:r>
            <a:r>
              <a:rPr lang="en-US" sz="2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path): 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xml parser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parser doc_parser = xml.sax.make_parser() 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document handler 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document = XMLDocument() 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Parse the document 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doc_parser.setContentHandler(document) 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doc_parser.parse(path) 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Lo schema definisce quali campi e quali tipi di dato l’indice dovrà contenere.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tipi di dato principali sono: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TEXT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KEYWORDS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ID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NUMERIC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BOOLEAN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 Creazione 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91520" y="1484640"/>
            <a:ext cx="1180908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2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2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(): 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2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Schema(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path=ID(unique=True, stored=True), 		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title=TEXT(analyzer=</a:t>
            </a:r>
            <a:r>
              <a:rPr lang="en-US" sz="22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stored=True, </a:t>
            </a:r>
            <a:r>
              <a:rPr lang="en-US" sz="22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field_boost</a:t>
            </a: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=2.0), 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authors=TEXT(stored=True), 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2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pubdate</a:t>
            </a: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=DATETIME(stored=True), 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abstract=TEXT(vector=Positions, analyzer=</a:t>
            </a:r>
            <a:r>
              <a:rPr lang="en-US" sz="22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stored=True), 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content=TEXT(vector=Positions, analyzer=</a:t>
            </a:r>
            <a:r>
              <a:rPr lang="en-US" sz="22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stored=True)                 </a:t>
            </a: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2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)</a:t>
            </a:r>
            <a:endParaRPr lang="en-US" sz="22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classe index permette di creare un inverted index sui documenti forniti.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 funzioni principali per la creazione di un indece sono: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index.create_in(dir_name, schema)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index.open_dir(dir_name)</a:t>
            </a:r>
          </a:p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aggiungere i documenti ad un indice si deve creare un writer: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 = index.writer(procs=4)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writer.add_document(schema_dict)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writer.commit(optimize=True)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 Creazione 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79520" y="148464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createIndex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Create new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doc_index.cleanIndex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</a:p>
          <a:p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Get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 list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files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getFileList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".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")</a:t>
            </a:r>
          </a:p>
          <a:p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doc_index.beginIndexing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Add each file to the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 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doc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doc_index.addDoc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(f, doc)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doc_index.endIndexing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519</Words>
  <Application>Microsoft Office PowerPoint</Application>
  <PresentationFormat>Widescreen</PresentationFormat>
  <Paragraphs>104</Paragraphs>
  <Slides>15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DejaVu Sans</vt:lpstr>
      <vt:lpstr>Franklin Gothic Medium</vt:lpstr>
      <vt:lpstr>Symbol</vt:lpstr>
      <vt:lpstr>Times New Roman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Simone Cavana</cp:lastModifiedBy>
  <cp:revision>11</cp:revision>
  <dcterms:created xsi:type="dcterms:W3CDTF">2015-06-14T17:13:12Z</dcterms:created>
  <dcterms:modified xsi:type="dcterms:W3CDTF">2018-05-09T12:30:06Z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  <property fmtid="{D5CDD505-2E9C-101B-9397-08002B2CF9AE}" pid="12" name="_TemplateID">
    <vt:lpwstr>TC029010249991</vt:lpwstr>
  </property>
</Properties>
</file>