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9"/>
  </p:notesMasterIdLst>
  <p:handoutMasterIdLst>
    <p:handoutMasterId r:id="rId10"/>
  </p:handoutMasterIdLst>
  <p:sldIdLst>
    <p:sldId id="261" r:id="rId5"/>
    <p:sldId id="302" r:id="rId6"/>
    <p:sldId id="308" r:id="rId7"/>
    <p:sldId id="313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67B"/>
    <a:srgbClr val="EEEEEE"/>
    <a:srgbClr val="87175F"/>
    <a:srgbClr val="EEC621"/>
    <a:srgbClr val="E58C09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4" autoAdjust="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>
              <a:latin typeface="Tw Cen MT" panose="020B0602020104020603" pitchFamily="34" charset="0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92038A-94BD-4940-8232-B59662849EF5}" type="datetime1">
              <a:rPr lang="es-ES" smtClean="0">
                <a:latin typeface="Tw Cen MT" panose="020B0602020104020603" pitchFamily="34" charset="0"/>
              </a:rPr>
              <a:t>13/02/2025</a:t>
            </a:fld>
            <a:endParaRPr lang="es-ES">
              <a:latin typeface="Tw Cen MT" panose="020B0602020104020603" pitchFamily="34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>
              <a:latin typeface="Tw Cen MT" panose="020B0602020104020603" pitchFamily="34" charset="0"/>
            </a:endParaRP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s-ES" smtClean="0">
                <a:latin typeface="Tw Cen MT" panose="020B0602020104020603" pitchFamily="34" charset="0"/>
              </a:rPr>
              <a:t>‹#›</a:t>
            </a:fld>
            <a:endParaRPr lang="es-ES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fld id="{AD7E05D5-5313-4A58-ADF1-723C0AC32D87}" type="datetime1">
              <a:rPr lang="es-ES" noProof="0" smtClean="0"/>
              <a:t>13/02/2025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pPr rtl="0"/>
            <a:fld id="{DAE5FABD-26C8-4F74-B1E3-45BC91BC9D7B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146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s-ES" smtClean="0"/>
              <a:pPr rtl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25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_Amarillo oscu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rtl="0"/>
            <a:r>
              <a:rPr lang="es-ES" noProof="0"/>
              <a:t>I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Verde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N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Azul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Azul_Aplicar parche triangular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del subtítulo e imagen,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_Amarillo oscu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rtl="0"/>
            <a:r>
              <a:rPr lang="es-ES" noProof="0"/>
              <a:t>I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del subtítulo e imagen, y barra blanc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6" name="Marcador de posición de número de diapositiva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del subtítulo, de la imagen horizontal en dos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del subtítulo, de la imagen en dos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imagen en dos, el contenido y la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2" name="Marcador de posición de número de diapositiva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imagen en dos, el contenido de la columna y la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de la imagen en dos, el contenido de la columna y la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Contenido importante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imagen en dos y de varias imágenes, el contenido de la columna y la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5" name="Marcador de posición de imagen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mpleta con barr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6" name="Marcador de texto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Contenido importante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apositiva de título_Amarillo oscu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0" name="Marcador de texto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n 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6" name="Marcador de texto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Contenido importante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, contenido del subtítulo, de la imagen en dos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5" name="Marcador de posición de imagen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7" name="Marcador de posición de número de diapositiva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, contenido del subtítulo, de la imagen en dos y barra de forma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5" name="Marcador de posición de imagen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1" name="Marcador de posición de número de diapositiva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icono de contenido 2 fi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0" name="Marcador de contenido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icono de contenido 3 fi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547465"/>
            <a:ext cx="3810000" cy="75713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0" name="Marcador de contenido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680800"/>
            <a:ext cx="3810000" cy="75713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814136"/>
            <a:ext cx="3810000" cy="757130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 de contenido 3 filas a aplicar parche de títul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4" name="Marcador de posición de imagen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20" name="Marcador de contenido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22" name="Marcador de posición de imagen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s-ES" noProof="0"/>
              <a:t>Texto descriptivo 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9" name="Marcador de posición de imagen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 a aplicar parche de títul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ción de imagen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 1</a:t>
            </a:r>
          </a:p>
        </p:txBody>
      </p:sp>
      <p:sp>
        <p:nvSpPr>
          <p:cNvPr id="30" name="Marcador de posición de imagen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 2</a:t>
            </a:r>
          </a:p>
        </p:txBody>
      </p:sp>
      <p:sp>
        <p:nvSpPr>
          <p:cNvPr id="31" name="Marcador de posición de imagen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 3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35" name="Marcador de texto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posición de imagen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6" name="Marcador de posición de imagen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posición de imagen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Marcador de posición de imagen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2" name="Marcador de posición de imagen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3" name="Marcador de posición de imagen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4" name="Marcador de texto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5" name="Marcador de texto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7" name="Marcador de texto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8" name="Marcador de texto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9" name="Marcador de texto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8" name="Marcador de texto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8" name="Marcador de posición de imagen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Organigram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8" name="Marcador de texto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8" name="Marcador de posición de imagen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31" name="Marcador de posición de imagen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apositiva de título_Amarillo o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_Organigrama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posición de imagen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AGREGAR TEXTO 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ción de imagen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8" name="Marcador de texto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19" name="Marcador de posición de imagen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0" name="Marcador de texto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1" name="Marcador de texto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2" name="Marcador de posición de imagen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28" name="Marcador de posición de imagen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9" name="Marcador de texto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31" name="Marcador de posición de imagen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2" name="Marcador de texto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3" name="Marcador de texto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posición de imagen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39" name="Marcador de texto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0" name="Marcador de texto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41" name="Marcador de posición de imagen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2" name="Marcador de texto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3" name="Marcador de texto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44" name="Marcador de posición de imagen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5" name="Marcador de texto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6" name="Marcador de texto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  <p:sp>
        <p:nvSpPr>
          <p:cNvPr id="47" name="Marcador de posición de imagen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48" name="Marcador de texto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49" name="Marcador de texto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Descripción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ítulo a aplicar parche de título lat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yenda de la image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de image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posición de imagen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6" name="Marcador de texto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a de título_Amarillo oscu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2" name="Marcador de texto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0" name="Marcador de texto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rtl="0"/>
            <a:r>
              <a:rPr lang="es-ES" noProof="0"/>
              <a:t>I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ción de imagen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27" name="Marcador de texto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2" name="Marcador de texto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0" name="Marcador de texto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: agradecimien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14" name="Marcador de posición de número de diapositiva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nfasis en el título: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s-ES" noProof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s-ES" noProof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Insertar imagen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Agregar texto adicional </a:t>
            </a:r>
          </a:p>
        </p:txBody>
      </p:sp>
      <p:sp>
        <p:nvSpPr>
          <p:cNvPr id="13" name="Marcador de posición de número de diapositiva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nullam.ut@yahoo.net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Marcador de texto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286" name="Marcador de texto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noProof="1"/>
              <a:t>User description</a:t>
            </a:r>
            <a:br>
              <a:rPr lang="en-GB" noProof="1"/>
            </a:br>
            <a:r>
              <a:rPr lang="en-GB" noProof="1"/>
              <a:t>id 96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noProof="1"/>
              <a:t>User's personal information and transactions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11670C9-7A12-431E-92B2-050F2389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User information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D9EB77-3854-428A-99DF-5F6FB999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1" smtClean="0"/>
              <a:pPr rtl="0"/>
              <a:t>2</a:t>
            </a:fld>
            <a:endParaRPr lang="en-GB" noProof="1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437B7E0-A907-45B1-854A-895D985A53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GB" noProof="1"/>
              <a:t>Brennan Wynn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D416F1B-2260-46A3-8712-BD1EA50EFF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3976" y="5678051"/>
            <a:ext cx="3108959" cy="812521"/>
          </a:xfrm>
        </p:spPr>
        <p:txBody>
          <a:bodyPr rtlCol="0"/>
          <a:lstStyle/>
          <a:p>
            <a:pPr rtl="0"/>
            <a:r>
              <a:rPr lang="en-GB" noProof="1"/>
              <a:t>ID 96 | 37 years old</a:t>
            </a:r>
          </a:p>
          <a:p>
            <a:pPr rtl="0"/>
            <a:r>
              <a:rPr lang="en-GB" noProof="1">
                <a:hlinkClick r:id="rId3"/>
              </a:rPr>
              <a:t>nullam.ut@yahoo.net</a:t>
            </a:r>
            <a:endParaRPr lang="en-GB" noProof="1"/>
          </a:p>
          <a:p>
            <a:pPr rtl="0"/>
            <a:r>
              <a:rPr lang="en-GB" noProof="1"/>
              <a:t>(831) 607 3574</a:t>
            </a:r>
          </a:p>
        </p:txBody>
      </p:sp>
      <p:sp>
        <p:nvSpPr>
          <p:cNvPr id="14" name="Marcador de texto 119">
            <a:extLst>
              <a:ext uri="{FF2B5EF4-FFF2-40B4-BE49-F238E27FC236}">
                <a16:creationId xmlns:a16="http://schemas.microsoft.com/office/drawing/2014/main" id="{E4C8DF3B-1E41-46C5-80F8-C3025F332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1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C64A7FBF-2DE0-4849-9DC7-AB2BCC1E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BE345FC-7A81-F710-C6FB-0878C1FBA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253" y="1772816"/>
            <a:ext cx="7967243" cy="4454260"/>
          </a:xfrm>
          <a:prstGeom prst="rect">
            <a:avLst/>
          </a:prstGeom>
        </p:spPr>
      </p:pic>
      <p:pic>
        <p:nvPicPr>
          <p:cNvPr id="39" name="Graphic 38" descr="Employee badge with solid fill">
            <a:extLst>
              <a:ext uri="{FF2B5EF4-FFF2-40B4-BE49-F238E27FC236}">
                <a16:creationId xmlns:a16="http://schemas.microsoft.com/office/drawing/2014/main" id="{2DD4D5B8-9370-6A78-CB33-90FD52986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206" y="5653299"/>
            <a:ext cx="325535" cy="325535"/>
          </a:xfrm>
          <a:prstGeom prst="rect">
            <a:avLst/>
          </a:prstGeom>
        </p:spPr>
      </p:pic>
      <p:pic>
        <p:nvPicPr>
          <p:cNvPr id="43" name="Graphic 42" descr="Envelope with solid fill">
            <a:extLst>
              <a:ext uri="{FF2B5EF4-FFF2-40B4-BE49-F238E27FC236}">
                <a16:creationId xmlns:a16="http://schemas.microsoft.com/office/drawing/2014/main" id="{04566EFE-87CE-EEE5-C03B-E488E93FF2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424" y="5897743"/>
            <a:ext cx="267561" cy="267561"/>
          </a:xfrm>
          <a:prstGeom prst="rect">
            <a:avLst/>
          </a:prstGeom>
        </p:spPr>
      </p:pic>
      <p:pic>
        <p:nvPicPr>
          <p:cNvPr id="47" name="Graphic 46" descr="Receiver with solid fill">
            <a:extLst>
              <a:ext uri="{FF2B5EF4-FFF2-40B4-BE49-F238E27FC236}">
                <a16:creationId xmlns:a16="http://schemas.microsoft.com/office/drawing/2014/main" id="{30756E2C-E0EE-B132-73DE-3538B9AE7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1424" y="6093296"/>
            <a:ext cx="267560" cy="2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D24509E-BB74-42FE-A9A8-F01572CD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Total purchases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F6BA4CE-8BD2-419E-A270-15A0EFE01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1" smtClean="0"/>
              <a:pPr rtl="0"/>
              <a:t>3</a:t>
            </a:fld>
            <a:endParaRPr lang="en-GB" noProof="1"/>
          </a:p>
        </p:txBody>
      </p:sp>
      <p:sp>
        <p:nvSpPr>
          <p:cNvPr id="12" name="Marcador de texto 119">
            <a:extLst>
              <a:ext uri="{FF2B5EF4-FFF2-40B4-BE49-F238E27FC236}">
                <a16:creationId xmlns:a16="http://schemas.microsoft.com/office/drawing/2014/main" id="{C0F25050-A2F4-4F04-ACDB-1E6965034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574FE-474B-5549-1321-4570541F4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204864"/>
            <a:ext cx="8306959" cy="109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79ED32-6549-7BE9-773A-3E662D026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336" y="1399255"/>
            <a:ext cx="2855492" cy="2300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7B9F2-ADC6-A02A-8940-660EEBA8C729}"/>
              </a:ext>
            </a:extLst>
          </p:cNvPr>
          <p:cNvSpPr txBox="1"/>
          <p:nvPr/>
        </p:nvSpPr>
        <p:spPr>
          <a:xfrm>
            <a:off x="470752" y="174742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43467B"/>
                </a:solidFill>
              </a:rPr>
              <a:t>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0E568-E15E-127A-DC0D-2EA2F9CDB1BA}"/>
              </a:ext>
            </a:extLst>
          </p:cNvPr>
          <p:cNvSpPr txBox="1"/>
          <p:nvPr/>
        </p:nvSpPr>
        <p:spPr>
          <a:xfrm>
            <a:off x="470752" y="369973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43467B"/>
                </a:solidFill>
              </a:rPr>
              <a:t>2022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751FD4-1112-88FA-474F-64D2EBAE5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387531"/>
            <a:ext cx="8345065" cy="10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537B84-D0C7-EB61-A6F4-4E5835E01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336" y="3937965"/>
            <a:ext cx="2839405" cy="2300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2F58F7-B445-A9C3-57EA-8523A91A637C}"/>
              </a:ext>
            </a:extLst>
          </p:cNvPr>
          <p:cNvSpPr txBox="1"/>
          <p:nvPr/>
        </p:nvSpPr>
        <p:spPr>
          <a:xfrm>
            <a:off x="1586828" y="321297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22 purchases accepted with a total value of 5,348.56 €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52CF4-492B-B8F7-7F44-4EB0BFEBACAF}"/>
              </a:ext>
            </a:extLst>
          </p:cNvPr>
          <p:cNvSpPr txBox="1"/>
          <p:nvPr/>
        </p:nvSpPr>
        <p:spPr>
          <a:xfrm>
            <a:off x="1586828" y="5373216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3 purchases accepted with a total value of 259.07 €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/>
          <a:lstStyle/>
          <a:p>
            <a:pPr rtl="0"/>
            <a:r>
              <a:rPr lang="en-GB" noProof="1"/>
              <a:t>Purchased products – top 10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1" smtClean="0"/>
              <a:pPr rtl="0"/>
              <a:t>4</a:t>
            </a:fld>
            <a:endParaRPr lang="en-GB" noProof="1"/>
          </a:p>
        </p:txBody>
      </p:sp>
      <p:sp>
        <p:nvSpPr>
          <p:cNvPr id="5" name="Marcador de texto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A2C73-92BE-3F49-4153-75B923D8E287}"/>
              </a:ext>
            </a:extLst>
          </p:cNvPr>
          <p:cNvSpPr txBox="1"/>
          <p:nvPr/>
        </p:nvSpPr>
        <p:spPr>
          <a:xfrm>
            <a:off x="2779400" y="169848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43467B"/>
                </a:solidFill>
              </a:rPr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41F12-CEE2-DA94-747C-1DDCF4DF242D}"/>
              </a:ext>
            </a:extLst>
          </p:cNvPr>
          <p:cNvSpPr txBox="1"/>
          <p:nvPr/>
        </p:nvSpPr>
        <p:spPr>
          <a:xfrm>
            <a:off x="8522641" y="169848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43467B"/>
                </a:solidFill>
              </a:rPr>
              <a:t>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DCD226-AC29-EC86-CB92-E56DFF4C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56" y="2223443"/>
            <a:ext cx="4725059" cy="2991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97483A-16E4-8C14-4DBE-D295534A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85" y="2223443"/>
            <a:ext cx="4734586" cy="2991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0D45F6-AAB1-8297-BBEB-F9F0D0E35DE4}"/>
              </a:ext>
            </a:extLst>
          </p:cNvPr>
          <p:cNvSpPr txBox="1"/>
          <p:nvPr/>
        </p:nvSpPr>
        <p:spPr>
          <a:xfrm>
            <a:off x="509776" y="5516174"/>
            <a:ext cx="5331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The most purchased product was </a:t>
            </a:r>
            <a:r>
              <a:rPr lang="en-US" b="1" dirty="0" err="1">
                <a:solidFill>
                  <a:schemeClr val="accent1"/>
                </a:solidFill>
              </a:rPr>
              <a:t>skywalker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ewok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with a total of 7 purchases.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0E949-48D5-4EB7-60F9-FB1144309BC5}"/>
              </a:ext>
            </a:extLst>
          </p:cNvPr>
          <p:cNvSpPr txBox="1"/>
          <p:nvPr/>
        </p:nvSpPr>
        <p:spPr>
          <a:xfrm>
            <a:off x="6350888" y="5501640"/>
            <a:ext cx="5331336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6 products were purchased only once.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770_TF89082059" id="{8E5273CC-FF6D-4928-BFFF-A67E5C6B19D3}" vid="{E5B9901F-1695-4C18-B807-CC0D1D640F2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clásica y moderna en diseño de bloque</Template>
  <TotalTime>413</TotalTime>
  <Words>91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Tw Cen MT</vt:lpstr>
      <vt:lpstr>Tw Cen MT Condensed</vt:lpstr>
      <vt:lpstr>Wingdings</vt:lpstr>
      <vt:lpstr>Wingdings 3</vt:lpstr>
      <vt:lpstr>ModernClassicBlock-3</vt:lpstr>
      <vt:lpstr>User description id 96</vt:lpstr>
      <vt:lpstr>User information</vt:lpstr>
      <vt:lpstr>Total purchases</vt:lpstr>
      <vt:lpstr>Purchased products – top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María Uriburu Gray</dc:creator>
  <cp:lastModifiedBy>María Uriburu Gray</cp:lastModifiedBy>
  <cp:revision>2</cp:revision>
  <dcterms:created xsi:type="dcterms:W3CDTF">2025-02-12T11:14:27Z</dcterms:created>
  <dcterms:modified xsi:type="dcterms:W3CDTF">2025-02-13T18:35:23Z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