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7" r:id="rId4"/>
    <p:sldId id="261" r:id="rId5"/>
    <p:sldId id="259" r:id="rId6"/>
    <p:sldId id="263" r:id="rId7"/>
    <p:sldId id="271" r:id="rId8"/>
    <p:sldId id="272" r:id="rId9"/>
    <p:sldId id="264" r:id="rId10"/>
    <p:sldId id="266" r:id="rId11"/>
    <p:sldId id="267" r:id="rId12"/>
    <p:sldId id="270" r:id="rId13"/>
    <p:sldId id="273" r:id="rId14"/>
    <p:sldId id="265" r:id="rId15"/>
    <p:sldId id="260" r:id="rId16"/>
    <p:sldId id="262" r:id="rId17"/>
    <p:sldId id="268" r:id="rId18"/>
    <p:sldId id="269" r:id="rId19"/>
  </p:sldIdLst>
  <p:sldSz cx="18288000" cy="10287000"/>
  <p:notesSz cx="6858000" cy="9144000"/>
  <p:embeddedFontLst>
    <p:embeddedFont>
      <p:font typeface="Brick Sans" panose="020B0604020202020204" charset="0"/>
      <p:regular r:id="rId22"/>
    </p:embeddedFont>
    <p:embeddedFont>
      <p:font typeface="Public Sans" panose="020B0604020202020204" charset="0"/>
      <p:regular r:id="rId23"/>
    </p:embeddedFont>
    <p:embeddedFont>
      <p:font typeface="Public Sans Bold" panose="020B0604020202020204" charset="0"/>
      <p:regular r:id="rId24"/>
    </p:embeddedFont>
    <p:embeddedFont>
      <p:font typeface="Public Sans Heavy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7C7"/>
    <a:srgbClr val="90A7D6"/>
    <a:srgbClr val="B49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359DA-BC2F-4D86-BAD0-C21466517A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BE832-E21C-4C75-9800-C4A47EC355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¿Qué son las enfermedades raras? Definiciones necesarias</a:t>
          </a:r>
          <a:endParaRPr lang="en-US" sz="2400" dirty="0"/>
        </a:p>
      </dgm:t>
    </dgm:pt>
    <dgm:pt modelId="{9EBD5C52-CFC5-4B90-9622-3DC1F403EEB5}" type="parTrans" cxnId="{67FC1C42-D5D9-4902-8432-D9EA14139A1D}">
      <dgm:prSet/>
      <dgm:spPr/>
      <dgm:t>
        <a:bodyPr/>
        <a:lstStyle/>
        <a:p>
          <a:endParaRPr lang="en-US" sz="2400"/>
        </a:p>
      </dgm:t>
    </dgm:pt>
    <dgm:pt modelId="{2EAA7908-E9F9-4695-85AB-EF82B292B8FC}" type="sibTrans" cxnId="{67FC1C42-D5D9-4902-8432-D9EA14139A1D}">
      <dgm:prSet/>
      <dgm:spPr/>
      <dgm:t>
        <a:bodyPr/>
        <a:lstStyle/>
        <a:p>
          <a:endParaRPr lang="en-US" sz="2400"/>
        </a:p>
      </dgm:t>
    </dgm:pt>
    <dgm:pt modelId="{96350BD9-3977-4B19-82EE-E51129D15D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Objetivos del estudio</a:t>
          </a:r>
          <a:endParaRPr lang="en-US" sz="2400"/>
        </a:p>
      </dgm:t>
    </dgm:pt>
    <dgm:pt modelId="{B6660D84-8BCA-4A6B-B1F3-B01FBF55DC81}" type="parTrans" cxnId="{6CA7A99B-6EE5-4E9F-81DB-F319BC406028}">
      <dgm:prSet/>
      <dgm:spPr/>
      <dgm:t>
        <a:bodyPr/>
        <a:lstStyle/>
        <a:p>
          <a:endParaRPr lang="en-US" sz="2400"/>
        </a:p>
      </dgm:t>
    </dgm:pt>
    <dgm:pt modelId="{10FD2655-3911-421C-BBD1-88656DBC47AD}" type="sibTrans" cxnId="{6CA7A99B-6EE5-4E9F-81DB-F319BC406028}">
      <dgm:prSet/>
      <dgm:spPr/>
      <dgm:t>
        <a:bodyPr/>
        <a:lstStyle/>
        <a:p>
          <a:endParaRPr lang="en-US" sz="2400"/>
        </a:p>
      </dgm:t>
    </dgm:pt>
    <dgm:pt modelId="{32F0A2C9-7B1C-4B55-8337-21CCACCA36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Colección de datos</a:t>
          </a:r>
          <a:endParaRPr lang="en-US" sz="2400"/>
        </a:p>
      </dgm:t>
    </dgm:pt>
    <dgm:pt modelId="{DE3AA929-B7C2-4098-8906-96185C309746}" type="parTrans" cxnId="{2FE97FEC-91C8-434A-8AFD-AA4C22B4155E}">
      <dgm:prSet/>
      <dgm:spPr/>
      <dgm:t>
        <a:bodyPr/>
        <a:lstStyle/>
        <a:p>
          <a:endParaRPr lang="en-US" sz="2400"/>
        </a:p>
      </dgm:t>
    </dgm:pt>
    <dgm:pt modelId="{6F22097D-7C35-4ECF-BB8D-BF1106602DBB}" type="sibTrans" cxnId="{2FE97FEC-91C8-434A-8AFD-AA4C22B4155E}">
      <dgm:prSet/>
      <dgm:spPr/>
      <dgm:t>
        <a:bodyPr/>
        <a:lstStyle/>
        <a:p>
          <a:endParaRPr lang="en-US" sz="2400"/>
        </a:p>
      </dgm:t>
    </dgm:pt>
    <dgm:pt modelId="{15387919-F2A4-42AE-B0BB-EC43BF8870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Resultados</a:t>
          </a:r>
          <a:endParaRPr lang="en-US" sz="2400"/>
        </a:p>
      </dgm:t>
    </dgm:pt>
    <dgm:pt modelId="{0E86CC10-F001-4E74-946D-0F2061CC8AFA}" type="parTrans" cxnId="{B8B7F965-98ED-4926-BF3F-FC7BA6345685}">
      <dgm:prSet/>
      <dgm:spPr/>
      <dgm:t>
        <a:bodyPr/>
        <a:lstStyle/>
        <a:p>
          <a:endParaRPr lang="en-US" sz="2400"/>
        </a:p>
      </dgm:t>
    </dgm:pt>
    <dgm:pt modelId="{EDED10BC-3171-456C-9598-E1729BD6E8EF}" type="sibTrans" cxnId="{B8B7F965-98ED-4926-BF3F-FC7BA6345685}">
      <dgm:prSet/>
      <dgm:spPr/>
      <dgm:t>
        <a:bodyPr/>
        <a:lstStyle/>
        <a:p>
          <a:endParaRPr lang="en-US" sz="2400"/>
        </a:p>
      </dgm:t>
    </dgm:pt>
    <dgm:pt modelId="{3E27A5C7-2A9C-49FE-921A-8E635B5144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Conclusiones</a:t>
          </a:r>
          <a:endParaRPr lang="en-US" sz="2400"/>
        </a:p>
      </dgm:t>
    </dgm:pt>
    <dgm:pt modelId="{70D6B734-D9E4-46DB-8CFB-F21F9334235C}" type="parTrans" cxnId="{DA81C111-CE5A-45C7-8331-3290FF32FC29}">
      <dgm:prSet/>
      <dgm:spPr/>
      <dgm:t>
        <a:bodyPr/>
        <a:lstStyle/>
        <a:p>
          <a:endParaRPr lang="en-US" sz="2400"/>
        </a:p>
      </dgm:t>
    </dgm:pt>
    <dgm:pt modelId="{D84D6350-CBCB-4786-919B-3CCAEC502FFF}" type="sibTrans" cxnId="{DA81C111-CE5A-45C7-8331-3290FF32FC29}">
      <dgm:prSet/>
      <dgm:spPr/>
      <dgm:t>
        <a:bodyPr/>
        <a:lstStyle/>
        <a:p>
          <a:endParaRPr lang="en-US" sz="2400"/>
        </a:p>
      </dgm:t>
    </dgm:pt>
    <dgm:pt modelId="{499BC9D6-AEB1-42A4-9BDD-AA3CF96E6B45}" type="pres">
      <dgm:prSet presAssocID="{591359DA-BC2F-4D86-BAD0-C21466517A6F}" presName="root" presStyleCnt="0">
        <dgm:presLayoutVars>
          <dgm:dir/>
          <dgm:resizeHandles val="exact"/>
        </dgm:presLayoutVars>
      </dgm:prSet>
      <dgm:spPr/>
    </dgm:pt>
    <dgm:pt modelId="{9B82C25A-211C-4E5B-9478-F6354CF9BC37}" type="pres">
      <dgm:prSet presAssocID="{CF9BE832-E21C-4C75-9800-C4A47EC355D4}" presName="compNode" presStyleCnt="0"/>
      <dgm:spPr/>
    </dgm:pt>
    <dgm:pt modelId="{59542319-FD6A-4FBD-9CDD-7BA629AB01A6}" type="pres">
      <dgm:prSet presAssocID="{CF9BE832-E21C-4C75-9800-C4A47EC355D4}" presName="bgRect" presStyleLbl="bgShp" presStyleIdx="0" presStyleCnt="5"/>
      <dgm:spPr/>
    </dgm:pt>
    <dgm:pt modelId="{8FB78AD8-D5F0-411D-A966-234C6B133F94}" type="pres">
      <dgm:prSet presAssocID="{CF9BE832-E21C-4C75-9800-C4A47EC355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6F00162D-D2E4-4CCF-99FF-88C8578EE692}" type="pres">
      <dgm:prSet presAssocID="{CF9BE832-E21C-4C75-9800-C4A47EC355D4}" presName="spaceRect" presStyleCnt="0"/>
      <dgm:spPr/>
    </dgm:pt>
    <dgm:pt modelId="{488CC889-4659-4F40-B85A-5106B39EF9DC}" type="pres">
      <dgm:prSet presAssocID="{CF9BE832-E21C-4C75-9800-C4A47EC355D4}" presName="parTx" presStyleLbl="revTx" presStyleIdx="0" presStyleCnt="5">
        <dgm:presLayoutVars>
          <dgm:chMax val="0"/>
          <dgm:chPref val="0"/>
        </dgm:presLayoutVars>
      </dgm:prSet>
      <dgm:spPr/>
    </dgm:pt>
    <dgm:pt modelId="{43FE8473-8876-44ED-B782-2F256C7A90AA}" type="pres">
      <dgm:prSet presAssocID="{2EAA7908-E9F9-4695-85AB-EF82B292B8FC}" presName="sibTrans" presStyleCnt="0"/>
      <dgm:spPr/>
    </dgm:pt>
    <dgm:pt modelId="{7CBB1E57-D60C-4B4F-908A-36A9B1D19AF4}" type="pres">
      <dgm:prSet presAssocID="{96350BD9-3977-4B19-82EE-E51129D15DC7}" presName="compNode" presStyleCnt="0"/>
      <dgm:spPr/>
    </dgm:pt>
    <dgm:pt modelId="{6A751073-34A6-417C-95F7-8174C3BF2785}" type="pres">
      <dgm:prSet presAssocID="{96350BD9-3977-4B19-82EE-E51129D15DC7}" presName="bgRect" presStyleLbl="bgShp" presStyleIdx="1" presStyleCnt="5"/>
      <dgm:spPr/>
    </dgm:pt>
    <dgm:pt modelId="{B8926AC6-B7D8-40F2-AB0C-9427F41FB863}" type="pres">
      <dgm:prSet presAssocID="{96350BD9-3977-4B19-82EE-E51129D15D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164741F-DA5F-41D8-A334-EE03A3D139BB}" type="pres">
      <dgm:prSet presAssocID="{96350BD9-3977-4B19-82EE-E51129D15DC7}" presName="spaceRect" presStyleCnt="0"/>
      <dgm:spPr/>
    </dgm:pt>
    <dgm:pt modelId="{E6F1906A-36E4-451A-A20B-8937078C1018}" type="pres">
      <dgm:prSet presAssocID="{96350BD9-3977-4B19-82EE-E51129D15DC7}" presName="parTx" presStyleLbl="revTx" presStyleIdx="1" presStyleCnt="5">
        <dgm:presLayoutVars>
          <dgm:chMax val="0"/>
          <dgm:chPref val="0"/>
        </dgm:presLayoutVars>
      </dgm:prSet>
      <dgm:spPr/>
    </dgm:pt>
    <dgm:pt modelId="{673F5C99-5545-4BB5-B99D-657810FEEF1A}" type="pres">
      <dgm:prSet presAssocID="{10FD2655-3911-421C-BBD1-88656DBC47AD}" presName="sibTrans" presStyleCnt="0"/>
      <dgm:spPr/>
    </dgm:pt>
    <dgm:pt modelId="{465F65B6-08C7-4458-B755-6A92ED6A13C3}" type="pres">
      <dgm:prSet presAssocID="{32F0A2C9-7B1C-4B55-8337-21CCACCA36CF}" presName="compNode" presStyleCnt="0"/>
      <dgm:spPr/>
    </dgm:pt>
    <dgm:pt modelId="{E89774AF-AC30-4097-9B30-047DD798A3F7}" type="pres">
      <dgm:prSet presAssocID="{32F0A2C9-7B1C-4B55-8337-21CCACCA36CF}" presName="bgRect" presStyleLbl="bgShp" presStyleIdx="2" presStyleCnt="5"/>
      <dgm:spPr/>
    </dgm:pt>
    <dgm:pt modelId="{FFA78B5F-B55B-4735-B14A-42DF70FB9B7F}" type="pres">
      <dgm:prSet presAssocID="{32F0A2C9-7B1C-4B55-8337-21CCACCA36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98B234-6EED-48A2-A043-00598FD3C69D}" type="pres">
      <dgm:prSet presAssocID="{32F0A2C9-7B1C-4B55-8337-21CCACCA36CF}" presName="spaceRect" presStyleCnt="0"/>
      <dgm:spPr/>
    </dgm:pt>
    <dgm:pt modelId="{262B9481-8052-489B-BC33-14B83B575593}" type="pres">
      <dgm:prSet presAssocID="{32F0A2C9-7B1C-4B55-8337-21CCACCA36CF}" presName="parTx" presStyleLbl="revTx" presStyleIdx="2" presStyleCnt="5">
        <dgm:presLayoutVars>
          <dgm:chMax val="0"/>
          <dgm:chPref val="0"/>
        </dgm:presLayoutVars>
      </dgm:prSet>
      <dgm:spPr/>
    </dgm:pt>
    <dgm:pt modelId="{2BE526B9-D09E-4246-BF7D-5243B4FDE706}" type="pres">
      <dgm:prSet presAssocID="{6F22097D-7C35-4ECF-BB8D-BF1106602DBB}" presName="sibTrans" presStyleCnt="0"/>
      <dgm:spPr/>
    </dgm:pt>
    <dgm:pt modelId="{E5C55ACF-0B05-4968-A516-B31F9FA0EDE2}" type="pres">
      <dgm:prSet presAssocID="{15387919-F2A4-42AE-B0BB-EC43BF887011}" presName="compNode" presStyleCnt="0"/>
      <dgm:spPr/>
    </dgm:pt>
    <dgm:pt modelId="{6B8910DF-F9A7-4722-8872-1B3F15312A2A}" type="pres">
      <dgm:prSet presAssocID="{15387919-F2A4-42AE-B0BB-EC43BF887011}" presName="bgRect" presStyleLbl="bgShp" presStyleIdx="3" presStyleCnt="5"/>
      <dgm:spPr/>
    </dgm:pt>
    <dgm:pt modelId="{87014C86-3F59-4B03-9774-D62543ACC240}" type="pres">
      <dgm:prSet presAssocID="{15387919-F2A4-42AE-B0BB-EC43BF8870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349255D-5B09-4357-98DE-86A13D6FEE19}" type="pres">
      <dgm:prSet presAssocID="{15387919-F2A4-42AE-B0BB-EC43BF887011}" presName="spaceRect" presStyleCnt="0"/>
      <dgm:spPr/>
    </dgm:pt>
    <dgm:pt modelId="{2128BB16-29DE-4C6C-874B-0AFDF3A0930B}" type="pres">
      <dgm:prSet presAssocID="{15387919-F2A4-42AE-B0BB-EC43BF887011}" presName="parTx" presStyleLbl="revTx" presStyleIdx="3" presStyleCnt="5">
        <dgm:presLayoutVars>
          <dgm:chMax val="0"/>
          <dgm:chPref val="0"/>
        </dgm:presLayoutVars>
      </dgm:prSet>
      <dgm:spPr/>
    </dgm:pt>
    <dgm:pt modelId="{75B8A2EB-A0FA-47D5-99B0-16500BC3DFA7}" type="pres">
      <dgm:prSet presAssocID="{EDED10BC-3171-456C-9598-E1729BD6E8EF}" presName="sibTrans" presStyleCnt="0"/>
      <dgm:spPr/>
    </dgm:pt>
    <dgm:pt modelId="{FFB70CF6-C837-41DC-AC40-52E73479B8F7}" type="pres">
      <dgm:prSet presAssocID="{3E27A5C7-2A9C-49FE-921A-8E635B5144B8}" presName="compNode" presStyleCnt="0"/>
      <dgm:spPr/>
    </dgm:pt>
    <dgm:pt modelId="{A3AB52FF-878D-4668-BAAB-CA804778DB4C}" type="pres">
      <dgm:prSet presAssocID="{3E27A5C7-2A9C-49FE-921A-8E635B5144B8}" presName="bgRect" presStyleLbl="bgShp" presStyleIdx="4" presStyleCnt="5"/>
      <dgm:spPr/>
    </dgm:pt>
    <dgm:pt modelId="{9DAE0D61-171E-4C26-977C-1D6B4F21FD2C}" type="pres">
      <dgm:prSet presAssocID="{3E27A5C7-2A9C-49FE-921A-8E635B5144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167182-0321-47DB-B9B0-A1F9BDC304B6}" type="pres">
      <dgm:prSet presAssocID="{3E27A5C7-2A9C-49FE-921A-8E635B5144B8}" presName="spaceRect" presStyleCnt="0"/>
      <dgm:spPr/>
    </dgm:pt>
    <dgm:pt modelId="{3409EE03-878A-4699-BA5F-B197D2A3F9B3}" type="pres">
      <dgm:prSet presAssocID="{3E27A5C7-2A9C-49FE-921A-8E635B5144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A81C111-CE5A-45C7-8331-3290FF32FC29}" srcId="{591359DA-BC2F-4D86-BAD0-C21466517A6F}" destId="{3E27A5C7-2A9C-49FE-921A-8E635B5144B8}" srcOrd="4" destOrd="0" parTransId="{70D6B734-D9E4-46DB-8CFB-F21F9334235C}" sibTransId="{D84D6350-CBCB-4786-919B-3CCAEC502FFF}"/>
    <dgm:cxn modelId="{67FC1C42-D5D9-4902-8432-D9EA14139A1D}" srcId="{591359DA-BC2F-4D86-BAD0-C21466517A6F}" destId="{CF9BE832-E21C-4C75-9800-C4A47EC355D4}" srcOrd="0" destOrd="0" parTransId="{9EBD5C52-CFC5-4B90-9622-3DC1F403EEB5}" sibTransId="{2EAA7908-E9F9-4695-85AB-EF82B292B8FC}"/>
    <dgm:cxn modelId="{4546F662-22D3-4BB6-90A8-6FC26D513C92}" type="presOf" srcId="{CF9BE832-E21C-4C75-9800-C4A47EC355D4}" destId="{488CC889-4659-4F40-B85A-5106B39EF9DC}" srcOrd="0" destOrd="0" presId="urn:microsoft.com/office/officeart/2018/2/layout/IconVerticalSolidList"/>
    <dgm:cxn modelId="{B8B7F965-98ED-4926-BF3F-FC7BA6345685}" srcId="{591359DA-BC2F-4D86-BAD0-C21466517A6F}" destId="{15387919-F2A4-42AE-B0BB-EC43BF887011}" srcOrd="3" destOrd="0" parTransId="{0E86CC10-F001-4E74-946D-0F2061CC8AFA}" sibTransId="{EDED10BC-3171-456C-9598-E1729BD6E8EF}"/>
    <dgm:cxn modelId="{2B39B857-F9FA-489E-A339-087A584A64EA}" type="presOf" srcId="{591359DA-BC2F-4D86-BAD0-C21466517A6F}" destId="{499BC9D6-AEB1-42A4-9BDD-AA3CF96E6B45}" srcOrd="0" destOrd="0" presId="urn:microsoft.com/office/officeart/2018/2/layout/IconVerticalSolidList"/>
    <dgm:cxn modelId="{A6E18491-84D1-4B78-AFC5-50F8AB65D22D}" type="presOf" srcId="{32F0A2C9-7B1C-4B55-8337-21CCACCA36CF}" destId="{262B9481-8052-489B-BC33-14B83B575593}" srcOrd="0" destOrd="0" presId="urn:microsoft.com/office/officeart/2018/2/layout/IconVerticalSolidList"/>
    <dgm:cxn modelId="{A084039B-8EE2-4789-8931-EF20D94D445B}" type="presOf" srcId="{15387919-F2A4-42AE-B0BB-EC43BF887011}" destId="{2128BB16-29DE-4C6C-874B-0AFDF3A0930B}" srcOrd="0" destOrd="0" presId="urn:microsoft.com/office/officeart/2018/2/layout/IconVerticalSolidList"/>
    <dgm:cxn modelId="{6CA7A99B-6EE5-4E9F-81DB-F319BC406028}" srcId="{591359DA-BC2F-4D86-BAD0-C21466517A6F}" destId="{96350BD9-3977-4B19-82EE-E51129D15DC7}" srcOrd="1" destOrd="0" parTransId="{B6660D84-8BCA-4A6B-B1F3-B01FBF55DC81}" sibTransId="{10FD2655-3911-421C-BBD1-88656DBC47AD}"/>
    <dgm:cxn modelId="{9F30D4C4-1EC0-4817-8A9F-9FF53C306B2D}" type="presOf" srcId="{96350BD9-3977-4B19-82EE-E51129D15DC7}" destId="{E6F1906A-36E4-451A-A20B-8937078C1018}" srcOrd="0" destOrd="0" presId="urn:microsoft.com/office/officeart/2018/2/layout/IconVerticalSolidList"/>
    <dgm:cxn modelId="{CF75FACC-0DC6-43AC-98FF-E39DB5795D74}" type="presOf" srcId="{3E27A5C7-2A9C-49FE-921A-8E635B5144B8}" destId="{3409EE03-878A-4699-BA5F-B197D2A3F9B3}" srcOrd="0" destOrd="0" presId="urn:microsoft.com/office/officeart/2018/2/layout/IconVerticalSolidList"/>
    <dgm:cxn modelId="{2FE97FEC-91C8-434A-8AFD-AA4C22B4155E}" srcId="{591359DA-BC2F-4D86-BAD0-C21466517A6F}" destId="{32F0A2C9-7B1C-4B55-8337-21CCACCA36CF}" srcOrd="2" destOrd="0" parTransId="{DE3AA929-B7C2-4098-8906-96185C309746}" sibTransId="{6F22097D-7C35-4ECF-BB8D-BF1106602DBB}"/>
    <dgm:cxn modelId="{79FE5347-1058-4289-A8B3-6B30C2EAF346}" type="presParOf" srcId="{499BC9D6-AEB1-42A4-9BDD-AA3CF96E6B45}" destId="{9B82C25A-211C-4E5B-9478-F6354CF9BC37}" srcOrd="0" destOrd="0" presId="urn:microsoft.com/office/officeart/2018/2/layout/IconVerticalSolidList"/>
    <dgm:cxn modelId="{445DCB27-8073-4D86-91B7-9A9AEFF3C34A}" type="presParOf" srcId="{9B82C25A-211C-4E5B-9478-F6354CF9BC37}" destId="{59542319-FD6A-4FBD-9CDD-7BA629AB01A6}" srcOrd="0" destOrd="0" presId="urn:microsoft.com/office/officeart/2018/2/layout/IconVerticalSolidList"/>
    <dgm:cxn modelId="{97B8C3CC-CE4E-46CA-8D26-C3FED7B504AF}" type="presParOf" srcId="{9B82C25A-211C-4E5B-9478-F6354CF9BC37}" destId="{8FB78AD8-D5F0-411D-A966-234C6B133F94}" srcOrd="1" destOrd="0" presId="urn:microsoft.com/office/officeart/2018/2/layout/IconVerticalSolidList"/>
    <dgm:cxn modelId="{B653F739-3A80-4E77-BE64-1292AEF85EC0}" type="presParOf" srcId="{9B82C25A-211C-4E5B-9478-F6354CF9BC37}" destId="{6F00162D-D2E4-4CCF-99FF-88C8578EE692}" srcOrd="2" destOrd="0" presId="urn:microsoft.com/office/officeart/2018/2/layout/IconVerticalSolidList"/>
    <dgm:cxn modelId="{15A8A66B-3F1C-4515-9E85-776D34A6CB29}" type="presParOf" srcId="{9B82C25A-211C-4E5B-9478-F6354CF9BC37}" destId="{488CC889-4659-4F40-B85A-5106B39EF9DC}" srcOrd="3" destOrd="0" presId="urn:microsoft.com/office/officeart/2018/2/layout/IconVerticalSolidList"/>
    <dgm:cxn modelId="{6FA02B9E-847F-404F-BC85-7FF7F1543895}" type="presParOf" srcId="{499BC9D6-AEB1-42A4-9BDD-AA3CF96E6B45}" destId="{43FE8473-8876-44ED-B782-2F256C7A90AA}" srcOrd="1" destOrd="0" presId="urn:microsoft.com/office/officeart/2018/2/layout/IconVerticalSolidList"/>
    <dgm:cxn modelId="{E7BF973E-E0FE-4179-AE21-41F803546747}" type="presParOf" srcId="{499BC9D6-AEB1-42A4-9BDD-AA3CF96E6B45}" destId="{7CBB1E57-D60C-4B4F-908A-36A9B1D19AF4}" srcOrd="2" destOrd="0" presId="urn:microsoft.com/office/officeart/2018/2/layout/IconVerticalSolidList"/>
    <dgm:cxn modelId="{F55FB136-87A2-4F40-9990-8A0CF4AF50A8}" type="presParOf" srcId="{7CBB1E57-D60C-4B4F-908A-36A9B1D19AF4}" destId="{6A751073-34A6-417C-95F7-8174C3BF2785}" srcOrd="0" destOrd="0" presId="urn:microsoft.com/office/officeart/2018/2/layout/IconVerticalSolidList"/>
    <dgm:cxn modelId="{C32EE49B-4844-4BDC-8B4E-14CDCD9D1699}" type="presParOf" srcId="{7CBB1E57-D60C-4B4F-908A-36A9B1D19AF4}" destId="{B8926AC6-B7D8-40F2-AB0C-9427F41FB863}" srcOrd="1" destOrd="0" presId="urn:microsoft.com/office/officeart/2018/2/layout/IconVerticalSolidList"/>
    <dgm:cxn modelId="{E18A038A-AF2D-4CB6-BCDC-DA8F7C7D5152}" type="presParOf" srcId="{7CBB1E57-D60C-4B4F-908A-36A9B1D19AF4}" destId="{0164741F-DA5F-41D8-A334-EE03A3D139BB}" srcOrd="2" destOrd="0" presId="urn:microsoft.com/office/officeart/2018/2/layout/IconVerticalSolidList"/>
    <dgm:cxn modelId="{0B85F6DA-97F3-4FD4-8A84-0E473B4C294B}" type="presParOf" srcId="{7CBB1E57-D60C-4B4F-908A-36A9B1D19AF4}" destId="{E6F1906A-36E4-451A-A20B-8937078C1018}" srcOrd="3" destOrd="0" presId="urn:microsoft.com/office/officeart/2018/2/layout/IconVerticalSolidList"/>
    <dgm:cxn modelId="{1DFD8596-4104-4712-A479-AA38B4658A50}" type="presParOf" srcId="{499BC9D6-AEB1-42A4-9BDD-AA3CF96E6B45}" destId="{673F5C99-5545-4BB5-B99D-657810FEEF1A}" srcOrd="3" destOrd="0" presId="urn:microsoft.com/office/officeart/2018/2/layout/IconVerticalSolidList"/>
    <dgm:cxn modelId="{BF431D81-372E-4102-8723-C66D8E088A4A}" type="presParOf" srcId="{499BC9D6-AEB1-42A4-9BDD-AA3CF96E6B45}" destId="{465F65B6-08C7-4458-B755-6A92ED6A13C3}" srcOrd="4" destOrd="0" presId="urn:microsoft.com/office/officeart/2018/2/layout/IconVerticalSolidList"/>
    <dgm:cxn modelId="{233B394F-B679-44EB-A8B8-B83CC9F2AC12}" type="presParOf" srcId="{465F65B6-08C7-4458-B755-6A92ED6A13C3}" destId="{E89774AF-AC30-4097-9B30-047DD798A3F7}" srcOrd="0" destOrd="0" presId="urn:microsoft.com/office/officeart/2018/2/layout/IconVerticalSolidList"/>
    <dgm:cxn modelId="{AC6CD735-9824-48F8-98CD-D3F6C82B2A5F}" type="presParOf" srcId="{465F65B6-08C7-4458-B755-6A92ED6A13C3}" destId="{FFA78B5F-B55B-4735-B14A-42DF70FB9B7F}" srcOrd="1" destOrd="0" presId="urn:microsoft.com/office/officeart/2018/2/layout/IconVerticalSolidList"/>
    <dgm:cxn modelId="{03C51E2B-5D71-4C66-A78D-344F85AF02D4}" type="presParOf" srcId="{465F65B6-08C7-4458-B755-6A92ED6A13C3}" destId="{2498B234-6EED-48A2-A043-00598FD3C69D}" srcOrd="2" destOrd="0" presId="urn:microsoft.com/office/officeart/2018/2/layout/IconVerticalSolidList"/>
    <dgm:cxn modelId="{291CFFEC-146F-4EA9-8ABB-CF1934E81383}" type="presParOf" srcId="{465F65B6-08C7-4458-B755-6A92ED6A13C3}" destId="{262B9481-8052-489B-BC33-14B83B575593}" srcOrd="3" destOrd="0" presId="urn:microsoft.com/office/officeart/2018/2/layout/IconVerticalSolidList"/>
    <dgm:cxn modelId="{3D97A870-B08E-46F1-8019-2966359C96BA}" type="presParOf" srcId="{499BC9D6-AEB1-42A4-9BDD-AA3CF96E6B45}" destId="{2BE526B9-D09E-4246-BF7D-5243B4FDE706}" srcOrd="5" destOrd="0" presId="urn:microsoft.com/office/officeart/2018/2/layout/IconVerticalSolidList"/>
    <dgm:cxn modelId="{C57A9934-C48E-4671-B2F4-B2CF551F63D6}" type="presParOf" srcId="{499BC9D6-AEB1-42A4-9BDD-AA3CF96E6B45}" destId="{E5C55ACF-0B05-4968-A516-B31F9FA0EDE2}" srcOrd="6" destOrd="0" presId="urn:microsoft.com/office/officeart/2018/2/layout/IconVerticalSolidList"/>
    <dgm:cxn modelId="{09D3DE39-34E2-4932-A698-8A2F257BE537}" type="presParOf" srcId="{E5C55ACF-0B05-4968-A516-B31F9FA0EDE2}" destId="{6B8910DF-F9A7-4722-8872-1B3F15312A2A}" srcOrd="0" destOrd="0" presId="urn:microsoft.com/office/officeart/2018/2/layout/IconVerticalSolidList"/>
    <dgm:cxn modelId="{C1A23BC1-B4FB-4A79-869F-3C0DB7863BF2}" type="presParOf" srcId="{E5C55ACF-0B05-4968-A516-B31F9FA0EDE2}" destId="{87014C86-3F59-4B03-9774-D62543ACC240}" srcOrd="1" destOrd="0" presId="urn:microsoft.com/office/officeart/2018/2/layout/IconVerticalSolidList"/>
    <dgm:cxn modelId="{3DEA0F3B-BAD0-4FD8-BE50-483601FFDBDC}" type="presParOf" srcId="{E5C55ACF-0B05-4968-A516-B31F9FA0EDE2}" destId="{D349255D-5B09-4357-98DE-86A13D6FEE19}" srcOrd="2" destOrd="0" presId="urn:microsoft.com/office/officeart/2018/2/layout/IconVerticalSolidList"/>
    <dgm:cxn modelId="{5F747788-580F-4A9F-AC3B-352A9D8491D6}" type="presParOf" srcId="{E5C55ACF-0B05-4968-A516-B31F9FA0EDE2}" destId="{2128BB16-29DE-4C6C-874B-0AFDF3A0930B}" srcOrd="3" destOrd="0" presId="urn:microsoft.com/office/officeart/2018/2/layout/IconVerticalSolidList"/>
    <dgm:cxn modelId="{17074EE8-EF89-4ACF-9398-33C41BAF701D}" type="presParOf" srcId="{499BC9D6-AEB1-42A4-9BDD-AA3CF96E6B45}" destId="{75B8A2EB-A0FA-47D5-99B0-16500BC3DFA7}" srcOrd="7" destOrd="0" presId="urn:microsoft.com/office/officeart/2018/2/layout/IconVerticalSolidList"/>
    <dgm:cxn modelId="{AB0EC92F-B9E0-4C89-932B-4E01C8B9F33F}" type="presParOf" srcId="{499BC9D6-AEB1-42A4-9BDD-AA3CF96E6B45}" destId="{FFB70CF6-C837-41DC-AC40-52E73479B8F7}" srcOrd="8" destOrd="0" presId="urn:microsoft.com/office/officeart/2018/2/layout/IconVerticalSolidList"/>
    <dgm:cxn modelId="{4530F1D3-64EC-4987-A56A-6F150DF19373}" type="presParOf" srcId="{FFB70CF6-C837-41DC-AC40-52E73479B8F7}" destId="{A3AB52FF-878D-4668-BAAB-CA804778DB4C}" srcOrd="0" destOrd="0" presId="urn:microsoft.com/office/officeart/2018/2/layout/IconVerticalSolidList"/>
    <dgm:cxn modelId="{6F57C2F9-0C50-4B04-BB76-ACEBFC42CF45}" type="presParOf" srcId="{FFB70CF6-C837-41DC-AC40-52E73479B8F7}" destId="{9DAE0D61-171E-4C26-977C-1D6B4F21FD2C}" srcOrd="1" destOrd="0" presId="urn:microsoft.com/office/officeart/2018/2/layout/IconVerticalSolidList"/>
    <dgm:cxn modelId="{11AD04F7-B792-4380-9B57-53890CE700DC}" type="presParOf" srcId="{FFB70CF6-C837-41DC-AC40-52E73479B8F7}" destId="{52167182-0321-47DB-B9B0-A1F9BDC304B6}" srcOrd="2" destOrd="0" presId="urn:microsoft.com/office/officeart/2018/2/layout/IconVerticalSolidList"/>
    <dgm:cxn modelId="{994B32D5-8F73-4C15-B031-A58703EDC499}" type="presParOf" srcId="{FFB70CF6-C837-41DC-AC40-52E73479B8F7}" destId="{3409EE03-878A-4699-BA5F-B197D2A3F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2319-FD6A-4FBD-9CDD-7BA629AB01A6}">
      <dsp:nvSpPr>
        <dsp:cNvPr id="0" name=""/>
        <dsp:cNvSpPr/>
      </dsp:nvSpPr>
      <dsp:spPr>
        <a:xfrm>
          <a:off x="0" y="5770"/>
          <a:ext cx="6900700" cy="1229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78AD8-D5F0-411D-A966-234C6B133F94}">
      <dsp:nvSpPr>
        <dsp:cNvPr id="0" name=""/>
        <dsp:cNvSpPr/>
      </dsp:nvSpPr>
      <dsp:spPr>
        <a:xfrm>
          <a:off x="371827" y="282336"/>
          <a:ext cx="676050" cy="676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889-4659-4F40-B85A-5106B39EF9DC}">
      <dsp:nvSpPr>
        <dsp:cNvPr id="0" name=""/>
        <dsp:cNvSpPr/>
      </dsp:nvSpPr>
      <dsp:spPr>
        <a:xfrm>
          <a:off x="1419706" y="5770"/>
          <a:ext cx="5480993" cy="122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9" tIns="130089" rIns="130089" bIns="1300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¿Qué son las enfermedades raras? Definiciones necesarias</a:t>
          </a:r>
          <a:endParaRPr lang="en-US" sz="2400" kern="1200" dirty="0"/>
        </a:p>
      </dsp:txBody>
      <dsp:txXfrm>
        <a:off x="1419706" y="5770"/>
        <a:ext cx="5480993" cy="1229182"/>
      </dsp:txXfrm>
    </dsp:sp>
    <dsp:sp modelId="{6A751073-34A6-417C-95F7-8174C3BF2785}">
      <dsp:nvSpPr>
        <dsp:cNvPr id="0" name=""/>
        <dsp:cNvSpPr/>
      </dsp:nvSpPr>
      <dsp:spPr>
        <a:xfrm>
          <a:off x="0" y="1542249"/>
          <a:ext cx="6900700" cy="1229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6AC6-B7D8-40F2-AB0C-9427F41FB863}">
      <dsp:nvSpPr>
        <dsp:cNvPr id="0" name=""/>
        <dsp:cNvSpPr/>
      </dsp:nvSpPr>
      <dsp:spPr>
        <a:xfrm>
          <a:off x="371827" y="1818815"/>
          <a:ext cx="676050" cy="676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1906A-36E4-451A-A20B-8937078C1018}">
      <dsp:nvSpPr>
        <dsp:cNvPr id="0" name=""/>
        <dsp:cNvSpPr/>
      </dsp:nvSpPr>
      <dsp:spPr>
        <a:xfrm>
          <a:off x="1419706" y="1542249"/>
          <a:ext cx="5480993" cy="122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9" tIns="130089" rIns="130089" bIns="1300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Objetivos del estudio</a:t>
          </a:r>
          <a:endParaRPr lang="en-US" sz="2400" kern="1200"/>
        </a:p>
      </dsp:txBody>
      <dsp:txXfrm>
        <a:off x="1419706" y="1542249"/>
        <a:ext cx="5480993" cy="1229182"/>
      </dsp:txXfrm>
    </dsp:sp>
    <dsp:sp modelId="{E89774AF-AC30-4097-9B30-047DD798A3F7}">
      <dsp:nvSpPr>
        <dsp:cNvPr id="0" name=""/>
        <dsp:cNvSpPr/>
      </dsp:nvSpPr>
      <dsp:spPr>
        <a:xfrm>
          <a:off x="0" y="3078727"/>
          <a:ext cx="6900700" cy="1229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8B5F-B55B-4735-B14A-42DF70FB9B7F}">
      <dsp:nvSpPr>
        <dsp:cNvPr id="0" name=""/>
        <dsp:cNvSpPr/>
      </dsp:nvSpPr>
      <dsp:spPr>
        <a:xfrm>
          <a:off x="371827" y="3355293"/>
          <a:ext cx="676050" cy="676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9481-8052-489B-BC33-14B83B575593}">
      <dsp:nvSpPr>
        <dsp:cNvPr id="0" name=""/>
        <dsp:cNvSpPr/>
      </dsp:nvSpPr>
      <dsp:spPr>
        <a:xfrm>
          <a:off x="1419706" y="3078727"/>
          <a:ext cx="5480993" cy="122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9" tIns="130089" rIns="130089" bIns="1300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Colección de datos</a:t>
          </a:r>
          <a:endParaRPr lang="en-US" sz="2400" kern="1200"/>
        </a:p>
      </dsp:txBody>
      <dsp:txXfrm>
        <a:off x="1419706" y="3078727"/>
        <a:ext cx="5480993" cy="1229182"/>
      </dsp:txXfrm>
    </dsp:sp>
    <dsp:sp modelId="{6B8910DF-F9A7-4722-8872-1B3F15312A2A}">
      <dsp:nvSpPr>
        <dsp:cNvPr id="0" name=""/>
        <dsp:cNvSpPr/>
      </dsp:nvSpPr>
      <dsp:spPr>
        <a:xfrm>
          <a:off x="0" y="4615206"/>
          <a:ext cx="6900700" cy="1229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14C86-3F59-4B03-9774-D62543ACC240}">
      <dsp:nvSpPr>
        <dsp:cNvPr id="0" name=""/>
        <dsp:cNvSpPr/>
      </dsp:nvSpPr>
      <dsp:spPr>
        <a:xfrm>
          <a:off x="371827" y="4891772"/>
          <a:ext cx="676050" cy="676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BB16-29DE-4C6C-874B-0AFDF3A0930B}">
      <dsp:nvSpPr>
        <dsp:cNvPr id="0" name=""/>
        <dsp:cNvSpPr/>
      </dsp:nvSpPr>
      <dsp:spPr>
        <a:xfrm>
          <a:off x="1419706" y="4615206"/>
          <a:ext cx="5480993" cy="122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9" tIns="130089" rIns="130089" bIns="1300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Resultados</a:t>
          </a:r>
          <a:endParaRPr lang="en-US" sz="2400" kern="1200"/>
        </a:p>
      </dsp:txBody>
      <dsp:txXfrm>
        <a:off x="1419706" y="4615206"/>
        <a:ext cx="5480993" cy="1229182"/>
      </dsp:txXfrm>
    </dsp:sp>
    <dsp:sp modelId="{A3AB52FF-878D-4668-BAAB-CA804778DB4C}">
      <dsp:nvSpPr>
        <dsp:cNvPr id="0" name=""/>
        <dsp:cNvSpPr/>
      </dsp:nvSpPr>
      <dsp:spPr>
        <a:xfrm>
          <a:off x="0" y="6151684"/>
          <a:ext cx="6900700" cy="12291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E0D61-171E-4C26-977C-1D6B4F21FD2C}">
      <dsp:nvSpPr>
        <dsp:cNvPr id="0" name=""/>
        <dsp:cNvSpPr/>
      </dsp:nvSpPr>
      <dsp:spPr>
        <a:xfrm>
          <a:off x="371827" y="6428250"/>
          <a:ext cx="676050" cy="676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9EE03-878A-4699-BA5F-B197D2A3F9B3}">
      <dsp:nvSpPr>
        <dsp:cNvPr id="0" name=""/>
        <dsp:cNvSpPr/>
      </dsp:nvSpPr>
      <dsp:spPr>
        <a:xfrm>
          <a:off x="1419706" y="6151684"/>
          <a:ext cx="5480993" cy="1229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89" tIns="130089" rIns="130089" bIns="1300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Conclusiones</a:t>
          </a:r>
          <a:endParaRPr lang="en-US" sz="2400" kern="1200"/>
        </a:p>
      </dsp:txBody>
      <dsp:txXfrm>
        <a:off x="1419706" y="6151684"/>
        <a:ext cx="5480993" cy="1229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D820FCC-B859-E8EB-18EA-C474E3C87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5F64D3-0BBE-8644-5C5C-10C14DCE5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D0FC-A1EA-4E8B-881E-03C99949F151}" type="datetimeFigureOut">
              <a:rPr lang="es-ES" smtClean="0"/>
              <a:t>18/04/2025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2940C-0325-56CC-848D-2D761D6DBA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A03DEA-2699-0F91-3249-60CBCD1F0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C6D4-838C-4E29-A605-33B2135D55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8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80C7-4108-48F9-AA5B-C798612F0FBC}" type="datetimeFigureOut">
              <a:rPr lang="es-ES" smtClean="0"/>
              <a:t>18/04/2025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D6287-8F06-4BF2-AC90-69C9A6986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0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834-90B3-465D-9A57-E4F755C1F187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F7E-58A9-4984-9D98-FADE0FE08C72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115F-DA87-4518-A4AB-EFDC622DD49D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8D8-BF7D-42FB-A6FA-5B2A8AB9D1E7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619-74AB-4CA8-B923-DE58B7584603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C639-0627-498D-A158-697E8B3FA267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D1C3-6013-4608-86D8-9E065608DDE9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5B6-B05B-4AB3-BBBA-DDD212115A77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507C-68DE-49B3-8C7B-2263A858AF37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D4EE-81D8-48F9-9F2B-4DF4A1C92FBD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DBEB-4B83-4CEE-A74A-03B2D2942235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BAAD-4700-4613-8149-14CDA4CAD92D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10" Type="http://schemas.openxmlformats.org/officeDocument/2006/relationships/image" Target="../media/image15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4.sv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24.svg"/><Relationship Id="rId10" Type="http://schemas.openxmlformats.org/officeDocument/2006/relationships/diagramData" Target="../diagrams/data1.xml"/><Relationship Id="rId4" Type="http://schemas.openxmlformats.org/officeDocument/2006/relationships/image" Target="../media/image23.png"/><Relationship Id="rId9" Type="http://schemas.openxmlformats.org/officeDocument/2006/relationships/image" Target="../media/image16.sv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5548" y="1946353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867173" y="69359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141168" y="3285694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123344" y="40745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759834"/>
            <a:ext cx="12092272" cy="4764666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9" name="Freeform 9"/>
          <p:cNvSpPr/>
          <p:nvPr/>
        </p:nvSpPr>
        <p:spPr>
          <a:xfrm>
            <a:off x="9943907" y="5832714"/>
            <a:ext cx="4507632" cy="511294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Freeform 10"/>
          <p:cNvSpPr/>
          <p:nvPr/>
        </p:nvSpPr>
        <p:spPr>
          <a:xfrm>
            <a:off x="3027918" y="5814266"/>
            <a:ext cx="3426093" cy="4788427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>
            <a:off x="6054909" y="5823361"/>
            <a:ext cx="3621159" cy="4948408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257881">
            <a:off x="439525" y="4141739"/>
            <a:ext cx="2686675" cy="2370414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91462" y="4182640"/>
            <a:ext cx="2101345" cy="3428484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>
            <a:off x="12953147" y="5652987"/>
            <a:ext cx="2805355" cy="4925583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5500207">
            <a:off x="2329655" y="556754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6436803" y="8480772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6078906" y="342900"/>
            <a:ext cx="6235667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Alumna: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María Uriburu Gray</a:t>
            </a:r>
          </a:p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Mentor: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Joan Gasull Jolis</a:t>
            </a:r>
            <a:endParaRPr lang="es-ES" sz="2400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s-ES" sz="7499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Más que </a:t>
            </a:r>
            <a:r>
              <a:rPr lang="es-ES" sz="74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raras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4C29-7FCD-10A0-1F3B-E4A5D05E7181}"/>
              </a:ext>
            </a:extLst>
          </p:cNvPr>
          <p:cNvSpPr txBox="1"/>
          <p:nvPr/>
        </p:nvSpPr>
        <p:spPr>
          <a:xfrm>
            <a:off x="4170870" y="2698719"/>
            <a:ext cx="1023092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rgbClr val="90A7D6"/>
                </a:solidFill>
                <a:latin typeface="Brick Sans"/>
                <a:ea typeface="Brick Sans"/>
                <a:cs typeface="Brick Sans"/>
                <a:sym typeface="Brick Sans"/>
              </a:rPr>
              <a:t>Exploración de las </a:t>
            </a:r>
            <a:r>
              <a:rPr lang="es-ES" sz="4000" b="1" dirty="0">
                <a:solidFill>
                  <a:srgbClr val="6787C7"/>
                </a:solidFill>
                <a:latin typeface="Brick Sans"/>
                <a:ea typeface="Brick Sans"/>
                <a:cs typeface="Brick Sans"/>
                <a:sym typeface="Brick Sans"/>
              </a:rPr>
              <a:t>enfermedades raras </a:t>
            </a:r>
            <a:r>
              <a:rPr lang="es-ES" sz="4000" dirty="0">
                <a:solidFill>
                  <a:srgbClr val="90A7D6"/>
                </a:solidFill>
                <a:latin typeface="Brick Sans"/>
                <a:ea typeface="Brick Sans"/>
                <a:cs typeface="Brick Sans"/>
                <a:sym typeface="Brick Sans"/>
              </a:rPr>
              <a:t>en Europa y su impacto regional en España</a:t>
            </a:r>
            <a:endParaRPr lang="es-ES" sz="4000" noProof="0" dirty="0">
              <a:solidFill>
                <a:srgbClr val="90A7D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26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653F12B0-BA7A-CEF9-E36D-FD34737E6F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DB15B3-74A9-0F92-0C14-8234A2A46291}"/>
              </a:ext>
            </a:extLst>
          </p:cNvPr>
          <p:cNvSpPr txBox="1"/>
          <p:nvPr/>
        </p:nvSpPr>
        <p:spPr>
          <a:xfrm>
            <a:off x="-5123991" y="-1533653"/>
            <a:ext cx="61917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highlight>
                  <a:srgbClr val="FFFF00"/>
                </a:highlight>
              </a:rPr>
              <a:t>Definir título cuando esté más encaminado el proyecto</a:t>
            </a:r>
          </a:p>
        </p:txBody>
      </p:sp>
      <p:pic>
        <p:nvPicPr>
          <p:cNvPr id="29" name="Imagen 28" descr="Logotipo&#10;&#10;El contenido generado por IA puede ser incorrecto.">
            <a:extLst>
              <a:ext uri="{FF2B5EF4-FFF2-40B4-BE49-F238E27FC236}">
                <a16:creationId xmlns:a16="http://schemas.microsoft.com/office/drawing/2014/main" id="{58B45A1C-4A02-D322-D957-7DF22CEF5C4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444" y="-100285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518523" y="-416159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1359148" y="1409070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7111339" y="6232345"/>
            <a:ext cx="5429829" cy="5728966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1589315" y="758758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11536287" y="6380641"/>
            <a:ext cx="5339932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36287" y="1813551"/>
            <a:ext cx="5339932" cy="167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artificial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intelligence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applications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medicine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36287" y="3803413"/>
            <a:ext cx="5339932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5137" y="460110"/>
            <a:ext cx="9067797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Conclusiones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027114B7-E358-CCBB-B75A-10C06CC719C2}"/>
              </a:ext>
            </a:extLst>
          </p:cNvPr>
          <p:cNvSpPr txBox="1"/>
          <p:nvPr/>
        </p:nvSpPr>
        <p:spPr>
          <a:xfrm>
            <a:off x="1708984" y="2327748"/>
            <a:ext cx="4803350" cy="1269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consquat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12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1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8700" y="2011122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5537546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173088" y="1691432"/>
            <a:ext cx="4794184" cy="639381"/>
            <a:chOff x="0" y="0"/>
            <a:chExt cx="2860316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173088" y="5326319"/>
            <a:ext cx="4794184" cy="639381"/>
            <a:chOff x="0" y="0"/>
            <a:chExt cx="2860316" cy="3814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6" name="Freeform 16"/>
          <p:cNvSpPr/>
          <p:nvPr/>
        </p:nvSpPr>
        <p:spPr>
          <a:xfrm rot="-1866457">
            <a:off x="7516055" y="-145700"/>
            <a:ext cx="1852887" cy="2640124"/>
          </a:xfrm>
          <a:custGeom>
            <a:avLst/>
            <a:gdLst/>
            <a:ahLst/>
            <a:cxnLst/>
            <a:rect l="l" t="t" r="r" b="b"/>
            <a:pathLst>
              <a:path w="1852887" h="2640124">
                <a:moveTo>
                  <a:pt x="0" y="0"/>
                </a:moveTo>
                <a:lnTo>
                  <a:pt x="1852887" y="0"/>
                </a:lnTo>
                <a:lnTo>
                  <a:pt x="1852887" y="2640124"/>
                </a:lnTo>
                <a:lnTo>
                  <a:pt x="0" y="264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7189422" y="8051677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8" name="Freeform 18"/>
          <p:cNvSpPr/>
          <p:nvPr/>
        </p:nvSpPr>
        <p:spPr>
          <a:xfrm rot="-5400000">
            <a:off x="16114912" y="-444175"/>
            <a:ext cx="2797736" cy="2797736"/>
          </a:xfrm>
          <a:custGeom>
            <a:avLst/>
            <a:gdLst/>
            <a:ahLst/>
            <a:cxnLst/>
            <a:rect l="l" t="t" r="r" b="b"/>
            <a:pathLst>
              <a:path w="2797736" h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9" name="TextBox 19"/>
          <p:cNvSpPr txBox="1"/>
          <p:nvPr/>
        </p:nvSpPr>
        <p:spPr>
          <a:xfrm>
            <a:off x="1689650" y="2533906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9650" y="606072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304400" y="1715897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04400" y="5350784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13686" y="6743875"/>
            <a:ext cx="854561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13686" y="5443421"/>
            <a:ext cx="854561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efforts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to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combat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infectious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diseases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pandemics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75825" y="2592742"/>
            <a:ext cx="8983475" cy="11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Trabajo futuro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2538149" y="94940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5027598" y="1082082"/>
            <a:ext cx="1515750" cy="1925863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79741" y="4136476"/>
            <a:ext cx="2603074" cy="2779743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607062" y="4629892"/>
            <a:ext cx="2115816" cy="332205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503DC-C855-7A02-8225-7C37095A98DB}"/>
              </a:ext>
            </a:extLst>
          </p:cNvPr>
          <p:cNvGrpSpPr/>
          <p:nvPr/>
        </p:nvGrpSpPr>
        <p:grpSpPr>
          <a:xfrm>
            <a:off x="3669782" y="5948506"/>
            <a:ext cx="11012402" cy="5160734"/>
            <a:chOff x="2639554" y="5925761"/>
            <a:chExt cx="11012402" cy="5160734"/>
          </a:xfrm>
        </p:grpSpPr>
        <p:sp>
          <p:nvSpPr>
            <p:cNvPr id="9" name="Freeform 9"/>
            <p:cNvSpPr/>
            <p:nvPr/>
          </p:nvSpPr>
          <p:spPr>
            <a:xfrm>
              <a:off x="8508105" y="6092606"/>
              <a:ext cx="4156736" cy="4993889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639554" y="5925761"/>
              <a:ext cx="3159389" cy="4676932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257027" y="6399176"/>
              <a:ext cx="3174038" cy="4385776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064984" y="5925761"/>
              <a:ext cx="2586972" cy="4810894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3777135" y="2022887"/>
            <a:ext cx="10311897" cy="11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¡Muchas gracias!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938D7-D9A9-40D5-1B39-30479B0F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7AE23679-A3CC-C82A-CDB2-B9AA9137FB84}"/>
              </a:ext>
            </a:extLst>
          </p:cNvPr>
          <p:cNvGrpSpPr/>
          <p:nvPr/>
        </p:nvGrpSpPr>
        <p:grpSpPr>
          <a:xfrm>
            <a:off x="1028700" y="414431"/>
            <a:ext cx="7082961" cy="3058022"/>
            <a:chOff x="0" y="0"/>
            <a:chExt cx="883555" cy="38146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D6A637E-08F9-766B-CCBC-F343216E2C10}"/>
                </a:ext>
              </a:extLst>
            </p:cNvPr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E972AB7-4443-5CE8-5CF6-A2C5B5D8F699}"/>
                </a:ext>
              </a:extLst>
            </p:cNvPr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5AEDE04-BB21-03B4-6305-1F2812804BB0}"/>
              </a:ext>
            </a:extLst>
          </p:cNvPr>
          <p:cNvGrpSpPr/>
          <p:nvPr/>
        </p:nvGrpSpPr>
        <p:grpSpPr>
          <a:xfrm>
            <a:off x="1028700" y="3693909"/>
            <a:ext cx="7082961" cy="3058022"/>
            <a:chOff x="0" y="0"/>
            <a:chExt cx="883555" cy="381469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691FEFD-BE2F-2F2D-10E3-BA3DA83D1B57}"/>
                </a:ext>
              </a:extLst>
            </p:cNvPr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E236D9D-D84A-143C-DB95-AFBC49DA1FA5}"/>
                </a:ext>
              </a:extLst>
            </p:cNvPr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E525B43-516B-1B36-FB14-E392C9DA1F4D}"/>
              </a:ext>
            </a:extLst>
          </p:cNvPr>
          <p:cNvGrpSpPr/>
          <p:nvPr/>
        </p:nvGrpSpPr>
        <p:grpSpPr>
          <a:xfrm>
            <a:off x="1028700" y="6973387"/>
            <a:ext cx="7082961" cy="3058022"/>
            <a:chOff x="0" y="0"/>
            <a:chExt cx="883555" cy="381469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3293394-91CD-EA0E-9767-360F4A39F081}"/>
                </a:ext>
              </a:extLst>
            </p:cNvPr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D4144A4-96F4-8D38-CF19-95224F3E166D}"/>
                </a:ext>
              </a:extLst>
            </p:cNvPr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E2DD4F63-5FAD-E11E-03AF-E173610CE57F}"/>
              </a:ext>
            </a:extLst>
          </p:cNvPr>
          <p:cNvSpPr/>
          <p:nvPr/>
        </p:nvSpPr>
        <p:spPr>
          <a:xfrm flipH="1">
            <a:off x="9571637" y="5981700"/>
            <a:ext cx="3871016" cy="522680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D83FCC6-4BD2-8F29-201E-1D42A07ACC7C}"/>
              </a:ext>
            </a:extLst>
          </p:cNvPr>
          <p:cNvSpPr/>
          <p:nvPr/>
        </p:nvSpPr>
        <p:spPr>
          <a:xfrm rot="-1248570">
            <a:off x="15283657" y="7270406"/>
            <a:ext cx="1527366" cy="2347512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0F2E4928-4AF5-455A-034B-596A054FB382}"/>
              </a:ext>
            </a:extLst>
          </p:cNvPr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8D7CD96-14F2-5C84-8AE6-02E84F27139E}"/>
              </a:ext>
            </a:extLst>
          </p:cNvPr>
          <p:cNvSpPr/>
          <p:nvPr/>
        </p:nvSpPr>
        <p:spPr>
          <a:xfrm rot="855077">
            <a:off x="-761394" y="578172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28C6F51-D0DD-136A-3DFE-C4196FB7B67E}"/>
              </a:ext>
            </a:extLst>
          </p:cNvPr>
          <p:cNvSpPr txBox="1"/>
          <p:nvPr/>
        </p:nvSpPr>
        <p:spPr>
          <a:xfrm>
            <a:off x="1689650" y="822915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A0B31B0D-074C-D5D4-2C82-CAC7F473C7AB}"/>
              </a:ext>
            </a:extLst>
          </p:cNvPr>
          <p:cNvSpPr txBox="1"/>
          <p:nvPr/>
        </p:nvSpPr>
        <p:spPr>
          <a:xfrm>
            <a:off x="1689650" y="4102393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3C27A7F9-18BE-265D-9279-E78BFDB6E17D}"/>
              </a:ext>
            </a:extLst>
          </p:cNvPr>
          <p:cNvSpPr txBox="1"/>
          <p:nvPr/>
        </p:nvSpPr>
        <p:spPr>
          <a:xfrm>
            <a:off x="1689650" y="738187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C324CBD-B9A8-09D8-8155-EB741D68A811}"/>
              </a:ext>
            </a:extLst>
          </p:cNvPr>
          <p:cNvSpPr txBox="1"/>
          <p:nvPr/>
        </p:nvSpPr>
        <p:spPr>
          <a:xfrm>
            <a:off x="8111661" y="699090"/>
            <a:ext cx="9319484" cy="220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Objetivos del estudio</a:t>
            </a:r>
          </a:p>
        </p:txBody>
      </p:sp>
    </p:spTree>
    <p:extLst>
      <p:ext uri="{BB962C8B-B14F-4D97-AF65-F5344CB8AC3E}">
        <p14:creationId xmlns:p14="http://schemas.microsoft.com/office/powerpoint/2010/main" val="196617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3551" y="3422191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3653701" y="2899994"/>
            <a:ext cx="1599082" cy="2226569"/>
          </a:xfrm>
          <a:custGeom>
            <a:avLst/>
            <a:gdLst/>
            <a:ahLst/>
            <a:cxnLst/>
            <a:rect l="l" t="t" r="r" b="b"/>
            <a:pathLst>
              <a:path w="1599082" h="2226569">
                <a:moveTo>
                  <a:pt x="0" y="0"/>
                </a:moveTo>
                <a:lnTo>
                  <a:pt x="1599082" y="0"/>
                </a:lnTo>
                <a:lnTo>
                  <a:pt x="1599082" y="2226570"/>
                </a:lnTo>
                <a:lnTo>
                  <a:pt x="0" y="222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2931141" y="2106683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2471310" y="3242471"/>
            <a:ext cx="1510689" cy="1741885"/>
          </a:xfrm>
          <a:custGeom>
            <a:avLst/>
            <a:gdLst/>
            <a:ahLst/>
            <a:cxnLst/>
            <a:rect l="l" t="t" r="r" b="b"/>
            <a:pathLst>
              <a:path w="1510689" h="1741885">
                <a:moveTo>
                  <a:pt x="0" y="0"/>
                </a:moveTo>
                <a:lnTo>
                  <a:pt x="1510689" y="0"/>
                </a:lnTo>
                <a:lnTo>
                  <a:pt x="1510689" y="1741885"/>
                </a:lnTo>
                <a:lnTo>
                  <a:pt x="0" y="1741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6" name="Freeform 6"/>
          <p:cNvSpPr/>
          <p:nvPr/>
        </p:nvSpPr>
        <p:spPr>
          <a:xfrm>
            <a:off x="-1076991" y="3904564"/>
            <a:ext cx="6275354" cy="6756775"/>
          </a:xfrm>
          <a:custGeom>
            <a:avLst/>
            <a:gdLst/>
            <a:ahLst/>
            <a:cxnLst/>
            <a:rect l="l" t="t" r="r" b="b"/>
            <a:pathLst>
              <a:path w="6275354" h="6756775">
                <a:moveTo>
                  <a:pt x="0" y="0"/>
                </a:moveTo>
                <a:lnTo>
                  <a:pt x="6275354" y="0"/>
                </a:lnTo>
                <a:lnTo>
                  <a:pt x="6275354" y="6756775"/>
                </a:lnTo>
                <a:lnTo>
                  <a:pt x="0" y="6756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>
            <a:off x="13467531" y="4013279"/>
            <a:ext cx="5041241" cy="6539345"/>
          </a:xfrm>
          <a:custGeom>
            <a:avLst/>
            <a:gdLst/>
            <a:ahLst/>
            <a:cxnLst/>
            <a:rect l="l" t="t" r="r" b="b"/>
            <a:pathLst>
              <a:path w="5041241" h="6539345">
                <a:moveTo>
                  <a:pt x="0" y="0"/>
                </a:moveTo>
                <a:lnTo>
                  <a:pt x="5041240" y="0"/>
                </a:lnTo>
                <a:lnTo>
                  <a:pt x="5041240" y="6539345"/>
                </a:lnTo>
                <a:lnTo>
                  <a:pt x="0" y="6539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5198363" y="3128133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6038988" y="4953362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435477" y="7142702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35477" y="5305331"/>
            <a:ext cx="4925174" cy="167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Exploring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ethical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dilemmas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medical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research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practice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044755" y="349256"/>
            <a:ext cx="12198490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Ethical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Considerations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Medicine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568610" y="276627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2409235" y="4591506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0411095" y="2452589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9604302" y="4213702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10444927" y="6038930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-746181" y="2077712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9171401" y="37016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TextBox 14"/>
          <p:cNvSpPr txBox="1"/>
          <p:nvPr/>
        </p:nvSpPr>
        <p:spPr>
          <a:xfrm>
            <a:off x="2805725" y="6780846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41417" y="6575224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05725" y="4943475"/>
            <a:ext cx="4925174" cy="167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Overview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the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current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state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healthcare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medical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practices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775008" y="146837"/>
            <a:ext cx="14228697" cy="24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The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Current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Landscape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of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Medicine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9029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1499654" y="1153874"/>
            <a:ext cx="5694209" cy="8280195"/>
            <a:chOff x="0" y="0"/>
            <a:chExt cx="812800" cy="1181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3575541" y="-554844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 flipH="1">
            <a:off x="2870893" y="830332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13565367" y="9026456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1884171" y="4348953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4171" y="2913740"/>
            <a:ext cx="492517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Explaining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the concept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precision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medicine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5531" y="7291202"/>
            <a:ext cx="854561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85531" y="5990748"/>
            <a:ext cx="854561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How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personalized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healthcare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revolutionizing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treatment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plans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11661" y="689565"/>
            <a:ext cx="9319484" cy="496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Precision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Medicine and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Personalized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Healthcare</a:t>
            </a:r>
            <a:endParaRPr lang="es-ES" sz="6999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1565976" y="4265029"/>
            <a:ext cx="9500068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97481" y="7443493"/>
            <a:ext cx="805264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5976" y="3555800"/>
            <a:ext cx="9500068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Predicting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upcoming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trends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medical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science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97481" y="6252759"/>
            <a:ext cx="805264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Discussion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on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emerging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technologies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research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areas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Future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Trends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Medicine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568610" y="276627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2409235" y="4591506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0444927" y="109930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9604302" y="403272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10444927" y="5857955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-481978" y="1723876"/>
            <a:ext cx="3021357" cy="2927969"/>
          </a:xfrm>
          <a:custGeom>
            <a:avLst/>
            <a:gdLst/>
            <a:ahLst/>
            <a:cxnLst/>
            <a:rect l="l" t="t" r="r" b="b"/>
            <a:pathLst>
              <a:path w="3021357" h="2927969">
                <a:moveTo>
                  <a:pt x="0" y="0"/>
                </a:moveTo>
                <a:lnTo>
                  <a:pt x="3021356" y="0"/>
                </a:lnTo>
                <a:lnTo>
                  <a:pt x="3021356" y="2927969"/>
                </a:lnTo>
                <a:lnTo>
                  <a:pt x="0" y="2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9171401" y="37016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5737581" y="-142512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TextBox 15"/>
          <p:cNvSpPr txBox="1"/>
          <p:nvPr/>
        </p:nvSpPr>
        <p:spPr>
          <a:xfrm>
            <a:off x="2805725" y="6384765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41417" y="7260630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05725" y="4943475"/>
            <a:ext cx="492517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Summarizing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key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points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discussed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829445" y="5984233"/>
            <a:ext cx="492517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Encouraging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discussion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questions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76597" y="581877"/>
            <a:ext cx="11934806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s-ES" sz="7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</a:t>
            </a:r>
            <a:endParaRPr lang="es-ES" sz="75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7682713" y="-671355"/>
            <a:ext cx="9462287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8763000" y="1153874"/>
            <a:ext cx="7281701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175547" y="5905500"/>
            <a:ext cx="5191235" cy="59874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248570">
            <a:off x="5717533" y="244579"/>
            <a:ext cx="1301738" cy="21472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Agenda</a:t>
            </a:r>
          </a:p>
        </p:txBody>
      </p:sp>
      <p:graphicFrame>
        <p:nvGraphicFramePr>
          <p:cNvPr id="16" name="TextBox 9">
            <a:extLst>
              <a:ext uri="{FF2B5EF4-FFF2-40B4-BE49-F238E27FC236}">
                <a16:creationId xmlns:a16="http://schemas.microsoft.com/office/drawing/2014/main" id="{655F430E-9E87-C893-4D66-C22F3CC54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108061"/>
              </p:ext>
            </p:extLst>
          </p:nvPr>
        </p:nvGraphicFramePr>
        <p:xfrm>
          <a:off x="8963506" y="1467194"/>
          <a:ext cx="6900700" cy="73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D880F10-E4B5-698D-625E-CE0320ED9B81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39108" y="5676900"/>
            <a:ext cx="3648892" cy="4951247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1565976" y="4265029"/>
            <a:ext cx="9500068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Se define como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 rara (ER) o poco frecuente 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como aquella que, con peligro de muerte o invalidez crónica, tiene una prevalencia menor de 5 casos por cada 10.000 habitantes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97481" y="7138693"/>
            <a:ext cx="805264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5976" y="3555800"/>
            <a:ext cx="9500068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Definición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97481" y="6451235"/>
            <a:ext cx="8052644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Greetings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introduction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¿Qué son las enfermedades raras?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2EF759-8C03-1C96-4FDA-498046EBD65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- 3 -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31398" y="2900718"/>
            <a:ext cx="7082961" cy="6665057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flipH="1">
            <a:off x="-4961399" y="104044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28700" y="414431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693909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973387"/>
            <a:ext cx="7082961" cy="3058022"/>
            <a:chOff x="0" y="0"/>
            <a:chExt cx="883555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9571637" y="5981700"/>
            <a:ext cx="3871016" cy="522680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5283657" y="7270406"/>
            <a:ext cx="1527366" cy="2347512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855077">
            <a:off x="-761394" y="578172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1689650" y="822915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9650" y="4102393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89650" y="738187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220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Objetivos del estudio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1B5B0B-82A9-7752-164D-7BD8382DF9B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- 4 -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921247" y="2262790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21247" y="5789215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0" name="Freeform 10"/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 rot="855077">
            <a:off x="-231601" y="5123604"/>
            <a:ext cx="1734974" cy="2099490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4" name="Group 14"/>
          <p:cNvGrpSpPr/>
          <p:nvPr/>
        </p:nvGrpSpPr>
        <p:grpSpPr>
          <a:xfrm>
            <a:off x="9283792" y="2262790"/>
            <a:ext cx="7082961" cy="3058022"/>
            <a:chOff x="0" y="0"/>
            <a:chExt cx="883555" cy="38146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83792" y="5789215"/>
            <a:ext cx="7082961" cy="3058022"/>
            <a:chOff x="0" y="0"/>
            <a:chExt cx="883555" cy="381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065636" y="1943100"/>
            <a:ext cx="4794184" cy="639381"/>
            <a:chOff x="0" y="0"/>
            <a:chExt cx="2860316" cy="381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428180" y="1943100"/>
            <a:ext cx="4794184" cy="639381"/>
            <a:chOff x="0" y="0"/>
            <a:chExt cx="2860316" cy="3814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065636" y="5577987"/>
            <a:ext cx="4794184" cy="639381"/>
            <a:chOff x="0" y="0"/>
            <a:chExt cx="2860316" cy="38146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428180" y="5577987"/>
            <a:ext cx="4794184" cy="639381"/>
            <a:chOff x="0" y="0"/>
            <a:chExt cx="2860316" cy="38146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582198" y="2785574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944742" y="2785574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82198" y="6312389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944742" y="6312389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196947" y="1967565"/>
            <a:ext cx="4514368" cy="45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API </a:t>
            </a: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Orphadata</a:t>
            </a:r>
            <a:endParaRPr lang="es-ES" sz="2799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0559492" y="1967565"/>
            <a:ext cx="4514368" cy="45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Informes </a:t>
            </a: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ReeR</a:t>
            </a:r>
            <a:endParaRPr lang="es-ES" sz="2799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196947" y="5602453"/>
            <a:ext cx="4514368" cy="45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API PubMed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59492" y="5602453"/>
            <a:ext cx="4514368" cy="45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Datos INE</a:t>
            </a:r>
            <a:endParaRPr lang="es-ES" sz="2799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Colección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93077">
            <a:off x="6618458" y="6061207"/>
            <a:ext cx="1484235" cy="1967541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5"/>
                </a:lnTo>
                <a:lnTo>
                  <a:pt x="0" y="24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855077">
            <a:off x="10731806" y="5918442"/>
            <a:ext cx="1733869" cy="1903339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1"/>
                </a:lnTo>
                <a:lnTo>
                  <a:pt x="0" y="2383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731321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1321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78220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78220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08279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08279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PubMed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D512D-FE72-0147-9A83-99C9F11C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3ADD8EB-E593-2635-CD1B-2BAC7B098D12}"/>
              </a:ext>
            </a:extLst>
          </p:cNvPr>
          <p:cNvSpPr/>
          <p:nvPr/>
        </p:nvSpPr>
        <p:spPr>
          <a:xfrm rot="-1793077">
            <a:off x="6618458" y="6061207"/>
            <a:ext cx="1484235" cy="1967541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5"/>
                </a:lnTo>
                <a:lnTo>
                  <a:pt x="0" y="24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6E6236B-AB8D-9471-EC5B-0BF203D3C7B7}"/>
              </a:ext>
            </a:extLst>
          </p:cNvPr>
          <p:cNvSpPr/>
          <p:nvPr/>
        </p:nvSpPr>
        <p:spPr>
          <a:xfrm rot="855077">
            <a:off x="10731806" y="5918442"/>
            <a:ext cx="1733869" cy="1903339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1"/>
                </a:lnTo>
                <a:lnTo>
                  <a:pt x="0" y="2383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18DD0B9-4243-7C1A-FB2A-1FD772598BC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F731CEC-49D6-1DF7-E0AA-9218EE1F0EE9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54C61C6-A726-EA2F-4F6E-228BF5262871}"/>
              </a:ext>
            </a:extLst>
          </p:cNvPr>
          <p:cNvSpPr txBox="1"/>
          <p:nvPr/>
        </p:nvSpPr>
        <p:spPr>
          <a:xfrm>
            <a:off x="731321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90411AC-4992-9EA8-B276-653537BE6901}"/>
              </a:ext>
            </a:extLst>
          </p:cNvPr>
          <p:cNvSpPr txBox="1"/>
          <p:nvPr/>
        </p:nvSpPr>
        <p:spPr>
          <a:xfrm>
            <a:off x="731321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01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7E7E792-881C-067B-197F-CA2D91E83DA3}"/>
              </a:ext>
            </a:extLst>
          </p:cNvPr>
          <p:cNvSpPr txBox="1"/>
          <p:nvPr/>
        </p:nvSpPr>
        <p:spPr>
          <a:xfrm>
            <a:off x="11378220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C00F887-D7A0-55F1-88B2-71F449E57339}"/>
              </a:ext>
            </a:extLst>
          </p:cNvPr>
          <p:cNvSpPr txBox="1"/>
          <p:nvPr/>
        </p:nvSpPr>
        <p:spPr>
          <a:xfrm>
            <a:off x="11378220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02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2DF98755-022C-12B0-D946-A90023953B71}"/>
              </a:ext>
            </a:extLst>
          </p:cNvPr>
          <p:cNvSpPr txBox="1"/>
          <p:nvPr/>
        </p:nvSpPr>
        <p:spPr>
          <a:xfrm>
            <a:off x="1028700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E63DCF1-535D-0C3B-2BEE-C22B28C3E51D}"/>
              </a:ext>
            </a:extLst>
          </p:cNvPr>
          <p:cNvSpPr txBox="1"/>
          <p:nvPr/>
        </p:nvSpPr>
        <p:spPr>
          <a:xfrm>
            <a:off x="1028700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03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BA2368C-4538-9563-C371-B618B7CAFBC5}"/>
              </a:ext>
            </a:extLst>
          </p:cNvPr>
          <p:cNvSpPr txBox="1"/>
          <p:nvPr/>
        </p:nvSpPr>
        <p:spPr>
          <a:xfrm>
            <a:off x="12308279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383DFE1-6CBE-8A2E-1947-E22ACD17259F}"/>
              </a:ext>
            </a:extLst>
          </p:cNvPr>
          <p:cNvSpPr txBox="1"/>
          <p:nvPr/>
        </p:nvSpPr>
        <p:spPr>
          <a:xfrm>
            <a:off x="12308279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04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73CB25-1494-8A74-688D-BF1AE2160C6E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8207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BA087-9A6F-9979-2A97-804EA750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ED8FBBE-7DF0-1D50-C266-6D56D81183F6}"/>
              </a:ext>
            </a:extLst>
          </p:cNvPr>
          <p:cNvSpPr/>
          <p:nvPr/>
        </p:nvSpPr>
        <p:spPr>
          <a:xfrm rot="-1793077">
            <a:off x="6618458" y="6061207"/>
            <a:ext cx="1484235" cy="1967541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5"/>
                </a:lnTo>
                <a:lnTo>
                  <a:pt x="0" y="24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D8AD68F-00DF-D25A-D9DB-D9B2E5FE82F1}"/>
              </a:ext>
            </a:extLst>
          </p:cNvPr>
          <p:cNvSpPr/>
          <p:nvPr/>
        </p:nvSpPr>
        <p:spPr>
          <a:xfrm rot="855077">
            <a:off x="10731806" y="5918442"/>
            <a:ext cx="1733869" cy="1903339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1"/>
                </a:lnTo>
                <a:lnTo>
                  <a:pt x="0" y="2383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DA33A80-D5A3-26DD-F381-C45653EE644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BA467B6-0FC3-AC51-6129-5CC216044AD3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95B8801-9F21-761A-E590-2AC248210DA0}"/>
              </a:ext>
            </a:extLst>
          </p:cNvPr>
          <p:cNvSpPr txBox="1"/>
          <p:nvPr/>
        </p:nvSpPr>
        <p:spPr>
          <a:xfrm>
            <a:off x="731321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FF59787-42E5-3F98-5E81-43DD095C7D6D}"/>
              </a:ext>
            </a:extLst>
          </p:cNvPr>
          <p:cNvSpPr txBox="1"/>
          <p:nvPr/>
        </p:nvSpPr>
        <p:spPr>
          <a:xfrm>
            <a:off x="731321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01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128EB3F-0906-8FC0-3672-30C634241D11}"/>
              </a:ext>
            </a:extLst>
          </p:cNvPr>
          <p:cNvSpPr txBox="1"/>
          <p:nvPr/>
        </p:nvSpPr>
        <p:spPr>
          <a:xfrm>
            <a:off x="11378220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243F6C8-0A01-B24E-ABA4-9E919D443769}"/>
              </a:ext>
            </a:extLst>
          </p:cNvPr>
          <p:cNvSpPr txBox="1"/>
          <p:nvPr/>
        </p:nvSpPr>
        <p:spPr>
          <a:xfrm>
            <a:off x="11378220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02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90D4E819-B26E-083A-65E4-2F016932ED4F}"/>
              </a:ext>
            </a:extLst>
          </p:cNvPr>
          <p:cNvSpPr txBox="1"/>
          <p:nvPr/>
        </p:nvSpPr>
        <p:spPr>
          <a:xfrm>
            <a:off x="1028700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9C940B1-8EE1-5C4C-A919-DEE85DD358E7}"/>
              </a:ext>
            </a:extLst>
          </p:cNvPr>
          <p:cNvSpPr txBox="1"/>
          <p:nvPr/>
        </p:nvSpPr>
        <p:spPr>
          <a:xfrm>
            <a:off x="1028700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03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B8B01B5-EC09-4B57-4F58-6CC2C4052D77}"/>
              </a:ext>
            </a:extLst>
          </p:cNvPr>
          <p:cNvSpPr txBox="1"/>
          <p:nvPr/>
        </p:nvSpPr>
        <p:spPr>
          <a:xfrm>
            <a:off x="12308279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DB49CE2-E5D4-B7F4-1459-DB2C5312327C}"/>
              </a:ext>
            </a:extLst>
          </p:cNvPr>
          <p:cNvSpPr txBox="1"/>
          <p:nvPr/>
        </p:nvSpPr>
        <p:spPr>
          <a:xfrm>
            <a:off x="12308279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04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9ABCD02-100C-B88E-5492-22E93CA62618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274008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929845" y="2211703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92390" y="2211703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074234" y="2000476"/>
            <a:ext cx="4794184" cy="639381"/>
            <a:chOff x="0" y="0"/>
            <a:chExt cx="2860316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436778" y="2000476"/>
            <a:ext cx="4794184" cy="639381"/>
            <a:chOff x="0" y="0"/>
            <a:chExt cx="2860316" cy="3814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46531" y="661504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7" name="Group 17"/>
          <p:cNvGrpSpPr/>
          <p:nvPr/>
        </p:nvGrpSpPr>
        <p:grpSpPr>
          <a:xfrm>
            <a:off x="5611117" y="5757177"/>
            <a:ext cx="7082961" cy="3058022"/>
            <a:chOff x="0" y="0"/>
            <a:chExt cx="883555" cy="381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755506" y="5545950"/>
            <a:ext cx="4794184" cy="639381"/>
            <a:chOff x="0" y="0"/>
            <a:chExt cx="2860316" cy="381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23" name="Freeform 23"/>
          <p:cNvSpPr/>
          <p:nvPr/>
        </p:nvSpPr>
        <p:spPr>
          <a:xfrm rot="-1248570">
            <a:off x="14406019" y="6483041"/>
            <a:ext cx="2599568" cy="3704047"/>
          </a:xfrm>
          <a:custGeom>
            <a:avLst/>
            <a:gdLst/>
            <a:ahLst/>
            <a:cxnLst/>
            <a:rect l="l" t="t" r="r" b="b"/>
            <a:pathLst>
              <a:path w="2599568" h="3704047">
                <a:moveTo>
                  <a:pt x="0" y="0"/>
                </a:moveTo>
                <a:lnTo>
                  <a:pt x="2599567" y="0"/>
                </a:lnTo>
                <a:lnTo>
                  <a:pt x="2599567" y="3704048"/>
                </a:lnTo>
                <a:lnTo>
                  <a:pt x="0" y="370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4" name="Freeform 24"/>
          <p:cNvSpPr/>
          <p:nvPr/>
        </p:nvSpPr>
        <p:spPr>
          <a:xfrm rot="-137149">
            <a:off x="928767" y="266804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5" name="Freeform 25"/>
          <p:cNvSpPr/>
          <p:nvPr/>
        </p:nvSpPr>
        <p:spPr>
          <a:xfrm rot="-5400000">
            <a:off x="16176745" y="28636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6" name="TextBox 26"/>
          <p:cNvSpPr txBox="1"/>
          <p:nvPr/>
        </p:nvSpPr>
        <p:spPr>
          <a:xfrm>
            <a:off x="2590796" y="2734877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953340" y="2734877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205545" y="2024941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568090" y="2024941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272068" y="6280352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886817" y="5570415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" y="271715"/>
            <a:ext cx="16230600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1452</Words>
  <Application>Microsoft Office PowerPoint</Application>
  <PresentationFormat>Personalizado</PresentationFormat>
  <Paragraphs>108</Paragraphs>
  <Slides>18</Slides>
  <Notes>0</Notes>
  <HiddenSlides>6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Public Sans Bold</vt:lpstr>
      <vt:lpstr>Public Sans Heavy</vt:lpstr>
      <vt:lpstr>Arial</vt:lpstr>
      <vt:lpstr>Calibri</vt:lpstr>
      <vt:lpstr>Brick Sans</vt:lpstr>
      <vt:lpstr>Aptos</vt:lpstr>
      <vt:lpstr>Public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María Uriburu Gray</dc:creator>
  <cp:lastModifiedBy>María Uriburu Gray</cp:lastModifiedBy>
  <cp:revision>9</cp:revision>
  <dcterms:created xsi:type="dcterms:W3CDTF">2006-08-16T00:00:00Z</dcterms:created>
  <dcterms:modified xsi:type="dcterms:W3CDTF">2025-04-18T09:15:01Z</dcterms:modified>
  <dc:identifier>DAGjgmkIDr8</dc:identifier>
</cp:coreProperties>
</file>