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256" r:id="rId2"/>
    <p:sldId id="258" r:id="rId3"/>
    <p:sldId id="257" r:id="rId4"/>
    <p:sldId id="261" r:id="rId5"/>
    <p:sldId id="259" r:id="rId6"/>
    <p:sldId id="263" r:id="rId7"/>
    <p:sldId id="271" r:id="rId8"/>
    <p:sldId id="272" r:id="rId9"/>
    <p:sldId id="264" r:id="rId10"/>
    <p:sldId id="266" r:id="rId11"/>
    <p:sldId id="267" r:id="rId12"/>
    <p:sldId id="270" r:id="rId13"/>
    <p:sldId id="273" r:id="rId14"/>
    <p:sldId id="265" r:id="rId15"/>
    <p:sldId id="260" r:id="rId16"/>
    <p:sldId id="262" r:id="rId17"/>
    <p:sldId id="268" r:id="rId18"/>
    <p:sldId id="269" r:id="rId19"/>
  </p:sldIdLst>
  <p:sldSz cx="18288000" cy="10287000"/>
  <p:notesSz cx="6858000" cy="9144000"/>
  <p:embeddedFontLst>
    <p:embeddedFont>
      <p:font typeface="Brick Sans" panose="020B0604020202020204" charset="0"/>
      <p:regular r:id="rId22"/>
    </p:embeddedFont>
    <p:embeddedFont>
      <p:font typeface="Public Sans" panose="020B0604020202020204" charset="0"/>
      <p:regular r:id="rId23"/>
    </p:embeddedFont>
    <p:embeddedFont>
      <p:font typeface="Public Sans Bold" panose="020B0604020202020204" charset="0"/>
      <p:regular r:id="rId24"/>
    </p:embeddedFont>
    <p:embeddedFont>
      <p:font typeface="Public Sans Heavy"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C7"/>
    <a:srgbClr val="90A7D6"/>
    <a:srgbClr val="B49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1914"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3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359DA-BC2F-4D86-BAD0-C21466517A6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9BE832-E21C-4C75-9800-C4A47EC355D4}">
      <dgm:prSet custT="1"/>
      <dgm:spPr/>
      <dgm:t>
        <a:bodyPr/>
        <a:lstStyle/>
        <a:p>
          <a:pPr>
            <a:lnSpc>
              <a:spcPct val="100000"/>
            </a:lnSpc>
          </a:pPr>
          <a:r>
            <a:rPr lang="es-ES" sz="2400" dirty="0"/>
            <a:t>¿Qué son las enfermedades raras? Definiciones necesarias</a:t>
          </a:r>
          <a:endParaRPr lang="en-US" sz="2400" dirty="0"/>
        </a:p>
      </dgm:t>
    </dgm:pt>
    <dgm:pt modelId="{9EBD5C52-CFC5-4B90-9622-3DC1F403EEB5}" type="parTrans" cxnId="{67FC1C42-D5D9-4902-8432-D9EA14139A1D}">
      <dgm:prSet/>
      <dgm:spPr/>
      <dgm:t>
        <a:bodyPr/>
        <a:lstStyle/>
        <a:p>
          <a:endParaRPr lang="en-US" sz="2400"/>
        </a:p>
      </dgm:t>
    </dgm:pt>
    <dgm:pt modelId="{2EAA7908-E9F9-4695-85AB-EF82B292B8FC}" type="sibTrans" cxnId="{67FC1C42-D5D9-4902-8432-D9EA14139A1D}">
      <dgm:prSet/>
      <dgm:spPr/>
      <dgm:t>
        <a:bodyPr/>
        <a:lstStyle/>
        <a:p>
          <a:endParaRPr lang="en-US" sz="2400"/>
        </a:p>
      </dgm:t>
    </dgm:pt>
    <dgm:pt modelId="{96350BD9-3977-4B19-82EE-E51129D15DC7}">
      <dgm:prSet custT="1"/>
      <dgm:spPr/>
      <dgm:t>
        <a:bodyPr/>
        <a:lstStyle/>
        <a:p>
          <a:pPr>
            <a:lnSpc>
              <a:spcPct val="100000"/>
            </a:lnSpc>
          </a:pPr>
          <a:r>
            <a:rPr lang="es-ES" sz="2400"/>
            <a:t>Objetivos del estudio</a:t>
          </a:r>
          <a:endParaRPr lang="en-US" sz="2400"/>
        </a:p>
      </dgm:t>
    </dgm:pt>
    <dgm:pt modelId="{B6660D84-8BCA-4A6B-B1F3-B01FBF55DC81}" type="parTrans" cxnId="{6CA7A99B-6EE5-4E9F-81DB-F319BC406028}">
      <dgm:prSet/>
      <dgm:spPr/>
      <dgm:t>
        <a:bodyPr/>
        <a:lstStyle/>
        <a:p>
          <a:endParaRPr lang="en-US" sz="2400"/>
        </a:p>
      </dgm:t>
    </dgm:pt>
    <dgm:pt modelId="{10FD2655-3911-421C-BBD1-88656DBC47AD}" type="sibTrans" cxnId="{6CA7A99B-6EE5-4E9F-81DB-F319BC406028}">
      <dgm:prSet/>
      <dgm:spPr/>
      <dgm:t>
        <a:bodyPr/>
        <a:lstStyle/>
        <a:p>
          <a:endParaRPr lang="en-US" sz="2400"/>
        </a:p>
      </dgm:t>
    </dgm:pt>
    <dgm:pt modelId="{32F0A2C9-7B1C-4B55-8337-21CCACCA36CF}">
      <dgm:prSet custT="1"/>
      <dgm:spPr/>
      <dgm:t>
        <a:bodyPr/>
        <a:lstStyle/>
        <a:p>
          <a:pPr>
            <a:lnSpc>
              <a:spcPct val="100000"/>
            </a:lnSpc>
          </a:pPr>
          <a:r>
            <a:rPr lang="es-ES" sz="2400"/>
            <a:t>Colección de datos</a:t>
          </a:r>
          <a:endParaRPr lang="en-US" sz="2400"/>
        </a:p>
      </dgm:t>
    </dgm:pt>
    <dgm:pt modelId="{DE3AA929-B7C2-4098-8906-96185C309746}" type="parTrans" cxnId="{2FE97FEC-91C8-434A-8AFD-AA4C22B4155E}">
      <dgm:prSet/>
      <dgm:spPr/>
      <dgm:t>
        <a:bodyPr/>
        <a:lstStyle/>
        <a:p>
          <a:endParaRPr lang="en-US" sz="2400"/>
        </a:p>
      </dgm:t>
    </dgm:pt>
    <dgm:pt modelId="{6F22097D-7C35-4ECF-BB8D-BF1106602DBB}" type="sibTrans" cxnId="{2FE97FEC-91C8-434A-8AFD-AA4C22B4155E}">
      <dgm:prSet/>
      <dgm:spPr/>
      <dgm:t>
        <a:bodyPr/>
        <a:lstStyle/>
        <a:p>
          <a:endParaRPr lang="en-US" sz="2400"/>
        </a:p>
      </dgm:t>
    </dgm:pt>
    <dgm:pt modelId="{15387919-F2A4-42AE-B0BB-EC43BF887011}">
      <dgm:prSet custT="1"/>
      <dgm:spPr/>
      <dgm:t>
        <a:bodyPr/>
        <a:lstStyle/>
        <a:p>
          <a:pPr>
            <a:lnSpc>
              <a:spcPct val="100000"/>
            </a:lnSpc>
          </a:pPr>
          <a:r>
            <a:rPr lang="es-ES" sz="2400"/>
            <a:t>Resultados</a:t>
          </a:r>
          <a:endParaRPr lang="en-US" sz="2400"/>
        </a:p>
      </dgm:t>
    </dgm:pt>
    <dgm:pt modelId="{0E86CC10-F001-4E74-946D-0F2061CC8AFA}" type="parTrans" cxnId="{B8B7F965-98ED-4926-BF3F-FC7BA6345685}">
      <dgm:prSet/>
      <dgm:spPr/>
      <dgm:t>
        <a:bodyPr/>
        <a:lstStyle/>
        <a:p>
          <a:endParaRPr lang="en-US" sz="2400"/>
        </a:p>
      </dgm:t>
    </dgm:pt>
    <dgm:pt modelId="{EDED10BC-3171-456C-9598-E1729BD6E8EF}" type="sibTrans" cxnId="{B8B7F965-98ED-4926-BF3F-FC7BA6345685}">
      <dgm:prSet/>
      <dgm:spPr/>
      <dgm:t>
        <a:bodyPr/>
        <a:lstStyle/>
        <a:p>
          <a:endParaRPr lang="en-US" sz="2400"/>
        </a:p>
      </dgm:t>
    </dgm:pt>
    <dgm:pt modelId="{3E27A5C7-2A9C-49FE-921A-8E635B5144B8}">
      <dgm:prSet custT="1"/>
      <dgm:spPr/>
      <dgm:t>
        <a:bodyPr/>
        <a:lstStyle/>
        <a:p>
          <a:pPr>
            <a:lnSpc>
              <a:spcPct val="100000"/>
            </a:lnSpc>
          </a:pPr>
          <a:r>
            <a:rPr lang="es-ES" sz="2400"/>
            <a:t>Conclusiones</a:t>
          </a:r>
          <a:endParaRPr lang="en-US" sz="2400"/>
        </a:p>
      </dgm:t>
    </dgm:pt>
    <dgm:pt modelId="{70D6B734-D9E4-46DB-8CFB-F21F9334235C}" type="parTrans" cxnId="{DA81C111-CE5A-45C7-8331-3290FF32FC29}">
      <dgm:prSet/>
      <dgm:spPr/>
      <dgm:t>
        <a:bodyPr/>
        <a:lstStyle/>
        <a:p>
          <a:endParaRPr lang="en-US" sz="2400"/>
        </a:p>
      </dgm:t>
    </dgm:pt>
    <dgm:pt modelId="{D84D6350-CBCB-4786-919B-3CCAEC502FFF}" type="sibTrans" cxnId="{DA81C111-CE5A-45C7-8331-3290FF32FC29}">
      <dgm:prSet/>
      <dgm:spPr/>
      <dgm:t>
        <a:bodyPr/>
        <a:lstStyle/>
        <a:p>
          <a:endParaRPr lang="en-US" sz="2400"/>
        </a:p>
      </dgm:t>
    </dgm:pt>
    <dgm:pt modelId="{499BC9D6-AEB1-42A4-9BDD-AA3CF96E6B45}" type="pres">
      <dgm:prSet presAssocID="{591359DA-BC2F-4D86-BAD0-C21466517A6F}" presName="root" presStyleCnt="0">
        <dgm:presLayoutVars>
          <dgm:dir/>
          <dgm:resizeHandles val="exact"/>
        </dgm:presLayoutVars>
      </dgm:prSet>
      <dgm:spPr/>
    </dgm:pt>
    <dgm:pt modelId="{9B82C25A-211C-4E5B-9478-F6354CF9BC37}" type="pres">
      <dgm:prSet presAssocID="{CF9BE832-E21C-4C75-9800-C4A47EC355D4}" presName="compNode" presStyleCnt="0"/>
      <dgm:spPr/>
    </dgm:pt>
    <dgm:pt modelId="{59542319-FD6A-4FBD-9CDD-7BA629AB01A6}" type="pres">
      <dgm:prSet presAssocID="{CF9BE832-E21C-4C75-9800-C4A47EC355D4}" presName="bgRect" presStyleLbl="bgShp" presStyleIdx="0" presStyleCnt="5"/>
      <dgm:spPr/>
    </dgm:pt>
    <dgm:pt modelId="{8FB78AD8-D5F0-411D-A966-234C6B133F94}" type="pres">
      <dgm:prSet presAssocID="{CF9BE832-E21C-4C75-9800-C4A47EC355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etoscopio"/>
        </a:ext>
      </dgm:extLst>
    </dgm:pt>
    <dgm:pt modelId="{6F00162D-D2E4-4CCF-99FF-88C8578EE692}" type="pres">
      <dgm:prSet presAssocID="{CF9BE832-E21C-4C75-9800-C4A47EC355D4}" presName="spaceRect" presStyleCnt="0"/>
      <dgm:spPr/>
    </dgm:pt>
    <dgm:pt modelId="{488CC889-4659-4F40-B85A-5106B39EF9DC}" type="pres">
      <dgm:prSet presAssocID="{CF9BE832-E21C-4C75-9800-C4A47EC355D4}" presName="parTx" presStyleLbl="revTx" presStyleIdx="0" presStyleCnt="5">
        <dgm:presLayoutVars>
          <dgm:chMax val="0"/>
          <dgm:chPref val="0"/>
        </dgm:presLayoutVars>
      </dgm:prSet>
      <dgm:spPr/>
    </dgm:pt>
    <dgm:pt modelId="{43FE8473-8876-44ED-B782-2F256C7A90AA}" type="pres">
      <dgm:prSet presAssocID="{2EAA7908-E9F9-4695-85AB-EF82B292B8FC}" presName="sibTrans" presStyleCnt="0"/>
      <dgm:spPr/>
    </dgm:pt>
    <dgm:pt modelId="{7CBB1E57-D60C-4B4F-908A-36A9B1D19AF4}" type="pres">
      <dgm:prSet presAssocID="{96350BD9-3977-4B19-82EE-E51129D15DC7}" presName="compNode" presStyleCnt="0"/>
      <dgm:spPr/>
    </dgm:pt>
    <dgm:pt modelId="{6A751073-34A6-417C-95F7-8174C3BF2785}" type="pres">
      <dgm:prSet presAssocID="{96350BD9-3977-4B19-82EE-E51129D15DC7}" presName="bgRect" presStyleLbl="bgShp" presStyleIdx="1" presStyleCnt="5"/>
      <dgm:spPr/>
    </dgm:pt>
    <dgm:pt modelId="{B8926AC6-B7D8-40F2-AB0C-9427F41FB863}" type="pres">
      <dgm:prSet presAssocID="{96350BD9-3977-4B19-82EE-E51129D15D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na"/>
        </a:ext>
      </dgm:extLst>
    </dgm:pt>
    <dgm:pt modelId="{0164741F-DA5F-41D8-A334-EE03A3D139BB}" type="pres">
      <dgm:prSet presAssocID="{96350BD9-3977-4B19-82EE-E51129D15DC7}" presName="spaceRect" presStyleCnt="0"/>
      <dgm:spPr/>
    </dgm:pt>
    <dgm:pt modelId="{E6F1906A-36E4-451A-A20B-8937078C1018}" type="pres">
      <dgm:prSet presAssocID="{96350BD9-3977-4B19-82EE-E51129D15DC7}" presName="parTx" presStyleLbl="revTx" presStyleIdx="1" presStyleCnt="5">
        <dgm:presLayoutVars>
          <dgm:chMax val="0"/>
          <dgm:chPref val="0"/>
        </dgm:presLayoutVars>
      </dgm:prSet>
      <dgm:spPr/>
    </dgm:pt>
    <dgm:pt modelId="{673F5C99-5545-4BB5-B99D-657810FEEF1A}" type="pres">
      <dgm:prSet presAssocID="{10FD2655-3911-421C-BBD1-88656DBC47AD}" presName="sibTrans" presStyleCnt="0"/>
      <dgm:spPr/>
    </dgm:pt>
    <dgm:pt modelId="{465F65B6-08C7-4458-B755-6A92ED6A13C3}" type="pres">
      <dgm:prSet presAssocID="{32F0A2C9-7B1C-4B55-8337-21CCACCA36CF}" presName="compNode" presStyleCnt="0"/>
      <dgm:spPr/>
    </dgm:pt>
    <dgm:pt modelId="{E89774AF-AC30-4097-9B30-047DD798A3F7}" type="pres">
      <dgm:prSet presAssocID="{32F0A2C9-7B1C-4B55-8337-21CCACCA36CF}" presName="bgRect" presStyleLbl="bgShp" presStyleIdx="2" presStyleCnt="5"/>
      <dgm:spPr/>
    </dgm:pt>
    <dgm:pt modelId="{FFA78B5F-B55B-4735-B14A-42DF70FB9B7F}" type="pres">
      <dgm:prSet presAssocID="{32F0A2C9-7B1C-4B55-8337-21CCACCA36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498B234-6EED-48A2-A043-00598FD3C69D}" type="pres">
      <dgm:prSet presAssocID="{32F0A2C9-7B1C-4B55-8337-21CCACCA36CF}" presName="spaceRect" presStyleCnt="0"/>
      <dgm:spPr/>
    </dgm:pt>
    <dgm:pt modelId="{262B9481-8052-489B-BC33-14B83B575593}" type="pres">
      <dgm:prSet presAssocID="{32F0A2C9-7B1C-4B55-8337-21CCACCA36CF}" presName="parTx" presStyleLbl="revTx" presStyleIdx="2" presStyleCnt="5">
        <dgm:presLayoutVars>
          <dgm:chMax val="0"/>
          <dgm:chPref val="0"/>
        </dgm:presLayoutVars>
      </dgm:prSet>
      <dgm:spPr/>
    </dgm:pt>
    <dgm:pt modelId="{2BE526B9-D09E-4246-BF7D-5243B4FDE706}" type="pres">
      <dgm:prSet presAssocID="{6F22097D-7C35-4ECF-BB8D-BF1106602DBB}" presName="sibTrans" presStyleCnt="0"/>
      <dgm:spPr/>
    </dgm:pt>
    <dgm:pt modelId="{E5C55ACF-0B05-4968-A516-B31F9FA0EDE2}" type="pres">
      <dgm:prSet presAssocID="{15387919-F2A4-42AE-B0BB-EC43BF887011}" presName="compNode" presStyleCnt="0"/>
      <dgm:spPr/>
    </dgm:pt>
    <dgm:pt modelId="{6B8910DF-F9A7-4722-8872-1B3F15312A2A}" type="pres">
      <dgm:prSet presAssocID="{15387919-F2A4-42AE-B0BB-EC43BF887011}" presName="bgRect" presStyleLbl="bgShp" presStyleIdx="3" presStyleCnt="5"/>
      <dgm:spPr/>
    </dgm:pt>
    <dgm:pt modelId="{87014C86-3F59-4B03-9774-D62543ACC240}" type="pres">
      <dgm:prSet presAssocID="{15387919-F2A4-42AE-B0BB-EC43BF8870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ca de verificación"/>
        </a:ext>
      </dgm:extLst>
    </dgm:pt>
    <dgm:pt modelId="{D349255D-5B09-4357-98DE-86A13D6FEE19}" type="pres">
      <dgm:prSet presAssocID="{15387919-F2A4-42AE-B0BB-EC43BF887011}" presName="spaceRect" presStyleCnt="0"/>
      <dgm:spPr/>
    </dgm:pt>
    <dgm:pt modelId="{2128BB16-29DE-4C6C-874B-0AFDF3A0930B}" type="pres">
      <dgm:prSet presAssocID="{15387919-F2A4-42AE-B0BB-EC43BF887011}" presName="parTx" presStyleLbl="revTx" presStyleIdx="3" presStyleCnt="5">
        <dgm:presLayoutVars>
          <dgm:chMax val="0"/>
          <dgm:chPref val="0"/>
        </dgm:presLayoutVars>
      </dgm:prSet>
      <dgm:spPr/>
    </dgm:pt>
    <dgm:pt modelId="{75B8A2EB-A0FA-47D5-99B0-16500BC3DFA7}" type="pres">
      <dgm:prSet presAssocID="{EDED10BC-3171-456C-9598-E1729BD6E8EF}" presName="sibTrans" presStyleCnt="0"/>
      <dgm:spPr/>
    </dgm:pt>
    <dgm:pt modelId="{FFB70CF6-C837-41DC-AC40-52E73479B8F7}" type="pres">
      <dgm:prSet presAssocID="{3E27A5C7-2A9C-49FE-921A-8E635B5144B8}" presName="compNode" presStyleCnt="0"/>
      <dgm:spPr/>
    </dgm:pt>
    <dgm:pt modelId="{A3AB52FF-878D-4668-BAAB-CA804778DB4C}" type="pres">
      <dgm:prSet presAssocID="{3E27A5C7-2A9C-49FE-921A-8E635B5144B8}" presName="bgRect" presStyleLbl="bgShp" presStyleIdx="4" presStyleCnt="5"/>
      <dgm:spPr/>
    </dgm:pt>
    <dgm:pt modelId="{9DAE0D61-171E-4C26-977C-1D6B4F21FD2C}" type="pres">
      <dgm:prSet presAssocID="{3E27A5C7-2A9C-49FE-921A-8E635B5144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52167182-0321-47DB-B9B0-A1F9BDC304B6}" type="pres">
      <dgm:prSet presAssocID="{3E27A5C7-2A9C-49FE-921A-8E635B5144B8}" presName="spaceRect" presStyleCnt="0"/>
      <dgm:spPr/>
    </dgm:pt>
    <dgm:pt modelId="{3409EE03-878A-4699-BA5F-B197D2A3F9B3}" type="pres">
      <dgm:prSet presAssocID="{3E27A5C7-2A9C-49FE-921A-8E635B5144B8}" presName="parTx" presStyleLbl="revTx" presStyleIdx="4" presStyleCnt="5">
        <dgm:presLayoutVars>
          <dgm:chMax val="0"/>
          <dgm:chPref val="0"/>
        </dgm:presLayoutVars>
      </dgm:prSet>
      <dgm:spPr/>
    </dgm:pt>
  </dgm:ptLst>
  <dgm:cxnLst>
    <dgm:cxn modelId="{DA81C111-CE5A-45C7-8331-3290FF32FC29}" srcId="{591359DA-BC2F-4D86-BAD0-C21466517A6F}" destId="{3E27A5C7-2A9C-49FE-921A-8E635B5144B8}" srcOrd="4" destOrd="0" parTransId="{70D6B734-D9E4-46DB-8CFB-F21F9334235C}" sibTransId="{D84D6350-CBCB-4786-919B-3CCAEC502FFF}"/>
    <dgm:cxn modelId="{67FC1C42-D5D9-4902-8432-D9EA14139A1D}" srcId="{591359DA-BC2F-4D86-BAD0-C21466517A6F}" destId="{CF9BE832-E21C-4C75-9800-C4A47EC355D4}" srcOrd="0" destOrd="0" parTransId="{9EBD5C52-CFC5-4B90-9622-3DC1F403EEB5}" sibTransId="{2EAA7908-E9F9-4695-85AB-EF82B292B8FC}"/>
    <dgm:cxn modelId="{4546F662-22D3-4BB6-90A8-6FC26D513C92}" type="presOf" srcId="{CF9BE832-E21C-4C75-9800-C4A47EC355D4}" destId="{488CC889-4659-4F40-B85A-5106B39EF9DC}" srcOrd="0" destOrd="0" presId="urn:microsoft.com/office/officeart/2018/2/layout/IconVerticalSolidList"/>
    <dgm:cxn modelId="{B8B7F965-98ED-4926-BF3F-FC7BA6345685}" srcId="{591359DA-BC2F-4D86-BAD0-C21466517A6F}" destId="{15387919-F2A4-42AE-B0BB-EC43BF887011}" srcOrd="3" destOrd="0" parTransId="{0E86CC10-F001-4E74-946D-0F2061CC8AFA}" sibTransId="{EDED10BC-3171-456C-9598-E1729BD6E8EF}"/>
    <dgm:cxn modelId="{2B39B857-F9FA-489E-A339-087A584A64EA}" type="presOf" srcId="{591359DA-BC2F-4D86-BAD0-C21466517A6F}" destId="{499BC9D6-AEB1-42A4-9BDD-AA3CF96E6B45}" srcOrd="0" destOrd="0" presId="urn:microsoft.com/office/officeart/2018/2/layout/IconVerticalSolidList"/>
    <dgm:cxn modelId="{A6E18491-84D1-4B78-AFC5-50F8AB65D22D}" type="presOf" srcId="{32F0A2C9-7B1C-4B55-8337-21CCACCA36CF}" destId="{262B9481-8052-489B-BC33-14B83B575593}" srcOrd="0" destOrd="0" presId="urn:microsoft.com/office/officeart/2018/2/layout/IconVerticalSolidList"/>
    <dgm:cxn modelId="{A084039B-8EE2-4789-8931-EF20D94D445B}" type="presOf" srcId="{15387919-F2A4-42AE-B0BB-EC43BF887011}" destId="{2128BB16-29DE-4C6C-874B-0AFDF3A0930B}" srcOrd="0" destOrd="0" presId="urn:microsoft.com/office/officeart/2018/2/layout/IconVerticalSolidList"/>
    <dgm:cxn modelId="{6CA7A99B-6EE5-4E9F-81DB-F319BC406028}" srcId="{591359DA-BC2F-4D86-BAD0-C21466517A6F}" destId="{96350BD9-3977-4B19-82EE-E51129D15DC7}" srcOrd="1" destOrd="0" parTransId="{B6660D84-8BCA-4A6B-B1F3-B01FBF55DC81}" sibTransId="{10FD2655-3911-421C-BBD1-88656DBC47AD}"/>
    <dgm:cxn modelId="{9F30D4C4-1EC0-4817-8A9F-9FF53C306B2D}" type="presOf" srcId="{96350BD9-3977-4B19-82EE-E51129D15DC7}" destId="{E6F1906A-36E4-451A-A20B-8937078C1018}" srcOrd="0" destOrd="0" presId="urn:microsoft.com/office/officeart/2018/2/layout/IconVerticalSolidList"/>
    <dgm:cxn modelId="{CF75FACC-0DC6-43AC-98FF-E39DB5795D74}" type="presOf" srcId="{3E27A5C7-2A9C-49FE-921A-8E635B5144B8}" destId="{3409EE03-878A-4699-BA5F-B197D2A3F9B3}" srcOrd="0" destOrd="0" presId="urn:microsoft.com/office/officeart/2018/2/layout/IconVerticalSolidList"/>
    <dgm:cxn modelId="{2FE97FEC-91C8-434A-8AFD-AA4C22B4155E}" srcId="{591359DA-BC2F-4D86-BAD0-C21466517A6F}" destId="{32F0A2C9-7B1C-4B55-8337-21CCACCA36CF}" srcOrd="2" destOrd="0" parTransId="{DE3AA929-B7C2-4098-8906-96185C309746}" sibTransId="{6F22097D-7C35-4ECF-BB8D-BF1106602DBB}"/>
    <dgm:cxn modelId="{79FE5347-1058-4289-A8B3-6B30C2EAF346}" type="presParOf" srcId="{499BC9D6-AEB1-42A4-9BDD-AA3CF96E6B45}" destId="{9B82C25A-211C-4E5B-9478-F6354CF9BC37}" srcOrd="0" destOrd="0" presId="urn:microsoft.com/office/officeart/2018/2/layout/IconVerticalSolidList"/>
    <dgm:cxn modelId="{445DCB27-8073-4D86-91B7-9A9AEFF3C34A}" type="presParOf" srcId="{9B82C25A-211C-4E5B-9478-F6354CF9BC37}" destId="{59542319-FD6A-4FBD-9CDD-7BA629AB01A6}" srcOrd="0" destOrd="0" presId="urn:microsoft.com/office/officeart/2018/2/layout/IconVerticalSolidList"/>
    <dgm:cxn modelId="{97B8C3CC-CE4E-46CA-8D26-C3FED7B504AF}" type="presParOf" srcId="{9B82C25A-211C-4E5B-9478-F6354CF9BC37}" destId="{8FB78AD8-D5F0-411D-A966-234C6B133F94}" srcOrd="1" destOrd="0" presId="urn:microsoft.com/office/officeart/2018/2/layout/IconVerticalSolidList"/>
    <dgm:cxn modelId="{B653F739-3A80-4E77-BE64-1292AEF85EC0}" type="presParOf" srcId="{9B82C25A-211C-4E5B-9478-F6354CF9BC37}" destId="{6F00162D-D2E4-4CCF-99FF-88C8578EE692}" srcOrd="2" destOrd="0" presId="urn:microsoft.com/office/officeart/2018/2/layout/IconVerticalSolidList"/>
    <dgm:cxn modelId="{15A8A66B-3F1C-4515-9E85-776D34A6CB29}" type="presParOf" srcId="{9B82C25A-211C-4E5B-9478-F6354CF9BC37}" destId="{488CC889-4659-4F40-B85A-5106B39EF9DC}" srcOrd="3" destOrd="0" presId="urn:microsoft.com/office/officeart/2018/2/layout/IconVerticalSolidList"/>
    <dgm:cxn modelId="{6FA02B9E-847F-404F-BC85-7FF7F1543895}" type="presParOf" srcId="{499BC9D6-AEB1-42A4-9BDD-AA3CF96E6B45}" destId="{43FE8473-8876-44ED-B782-2F256C7A90AA}" srcOrd="1" destOrd="0" presId="urn:microsoft.com/office/officeart/2018/2/layout/IconVerticalSolidList"/>
    <dgm:cxn modelId="{E7BF973E-E0FE-4179-AE21-41F803546747}" type="presParOf" srcId="{499BC9D6-AEB1-42A4-9BDD-AA3CF96E6B45}" destId="{7CBB1E57-D60C-4B4F-908A-36A9B1D19AF4}" srcOrd="2" destOrd="0" presId="urn:microsoft.com/office/officeart/2018/2/layout/IconVerticalSolidList"/>
    <dgm:cxn modelId="{F55FB136-87A2-4F40-9990-8A0CF4AF50A8}" type="presParOf" srcId="{7CBB1E57-D60C-4B4F-908A-36A9B1D19AF4}" destId="{6A751073-34A6-417C-95F7-8174C3BF2785}" srcOrd="0" destOrd="0" presId="urn:microsoft.com/office/officeart/2018/2/layout/IconVerticalSolidList"/>
    <dgm:cxn modelId="{C32EE49B-4844-4BDC-8B4E-14CDCD9D1699}" type="presParOf" srcId="{7CBB1E57-D60C-4B4F-908A-36A9B1D19AF4}" destId="{B8926AC6-B7D8-40F2-AB0C-9427F41FB863}" srcOrd="1" destOrd="0" presId="urn:microsoft.com/office/officeart/2018/2/layout/IconVerticalSolidList"/>
    <dgm:cxn modelId="{E18A038A-AF2D-4CB6-BCDC-DA8F7C7D5152}" type="presParOf" srcId="{7CBB1E57-D60C-4B4F-908A-36A9B1D19AF4}" destId="{0164741F-DA5F-41D8-A334-EE03A3D139BB}" srcOrd="2" destOrd="0" presId="urn:microsoft.com/office/officeart/2018/2/layout/IconVerticalSolidList"/>
    <dgm:cxn modelId="{0B85F6DA-97F3-4FD4-8A84-0E473B4C294B}" type="presParOf" srcId="{7CBB1E57-D60C-4B4F-908A-36A9B1D19AF4}" destId="{E6F1906A-36E4-451A-A20B-8937078C1018}" srcOrd="3" destOrd="0" presId="urn:microsoft.com/office/officeart/2018/2/layout/IconVerticalSolidList"/>
    <dgm:cxn modelId="{1DFD8596-4104-4712-A479-AA38B4658A50}" type="presParOf" srcId="{499BC9D6-AEB1-42A4-9BDD-AA3CF96E6B45}" destId="{673F5C99-5545-4BB5-B99D-657810FEEF1A}" srcOrd="3" destOrd="0" presId="urn:microsoft.com/office/officeart/2018/2/layout/IconVerticalSolidList"/>
    <dgm:cxn modelId="{BF431D81-372E-4102-8723-C66D8E088A4A}" type="presParOf" srcId="{499BC9D6-AEB1-42A4-9BDD-AA3CF96E6B45}" destId="{465F65B6-08C7-4458-B755-6A92ED6A13C3}" srcOrd="4" destOrd="0" presId="urn:microsoft.com/office/officeart/2018/2/layout/IconVerticalSolidList"/>
    <dgm:cxn modelId="{233B394F-B679-44EB-A8B8-B83CC9F2AC12}" type="presParOf" srcId="{465F65B6-08C7-4458-B755-6A92ED6A13C3}" destId="{E89774AF-AC30-4097-9B30-047DD798A3F7}" srcOrd="0" destOrd="0" presId="urn:microsoft.com/office/officeart/2018/2/layout/IconVerticalSolidList"/>
    <dgm:cxn modelId="{AC6CD735-9824-48F8-98CD-D3F6C82B2A5F}" type="presParOf" srcId="{465F65B6-08C7-4458-B755-6A92ED6A13C3}" destId="{FFA78B5F-B55B-4735-B14A-42DF70FB9B7F}" srcOrd="1" destOrd="0" presId="urn:microsoft.com/office/officeart/2018/2/layout/IconVerticalSolidList"/>
    <dgm:cxn modelId="{03C51E2B-5D71-4C66-A78D-344F85AF02D4}" type="presParOf" srcId="{465F65B6-08C7-4458-B755-6A92ED6A13C3}" destId="{2498B234-6EED-48A2-A043-00598FD3C69D}" srcOrd="2" destOrd="0" presId="urn:microsoft.com/office/officeart/2018/2/layout/IconVerticalSolidList"/>
    <dgm:cxn modelId="{291CFFEC-146F-4EA9-8ABB-CF1934E81383}" type="presParOf" srcId="{465F65B6-08C7-4458-B755-6A92ED6A13C3}" destId="{262B9481-8052-489B-BC33-14B83B575593}" srcOrd="3" destOrd="0" presId="urn:microsoft.com/office/officeart/2018/2/layout/IconVerticalSolidList"/>
    <dgm:cxn modelId="{3D97A870-B08E-46F1-8019-2966359C96BA}" type="presParOf" srcId="{499BC9D6-AEB1-42A4-9BDD-AA3CF96E6B45}" destId="{2BE526B9-D09E-4246-BF7D-5243B4FDE706}" srcOrd="5" destOrd="0" presId="urn:microsoft.com/office/officeart/2018/2/layout/IconVerticalSolidList"/>
    <dgm:cxn modelId="{C57A9934-C48E-4671-B2F4-B2CF551F63D6}" type="presParOf" srcId="{499BC9D6-AEB1-42A4-9BDD-AA3CF96E6B45}" destId="{E5C55ACF-0B05-4968-A516-B31F9FA0EDE2}" srcOrd="6" destOrd="0" presId="urn:microsoft.com/office/officeart/2018/2/layout/IconVerticalSolidList"/>
    <dgm:cxn modelId="{09D3DE39-34E2-4932-A698-8A2F257BE537}" type="presParOf" srcId="{E5C55ACF-0B05-4968-A516-B31F9FA0EDE2}" destId="{6B8910DF-F9A7-4722-8872-1B3F15312A2A}" srcOrd="0" destOrd="0" presId="urn:microsoft.com/office/officeart/2018/2/layout/IconVerticalSolidList"/>
    <dgm:cxn modelId="{C1A23BC1-B4FB-4A79-869F-3C0DB7863BF2}" type="presParOf" srcId="{E5C55ACF-0B05-4968-A516-B31F9FA0EDE2}" destId="{87014C86-3F59-4B03-9774-D62543ACC240}" srcOrd="1" destOrd="0" presId="urn:microsoft.com/office/officeart/2018/2/layout/IconVerticalSolidList"/>
    <dgm:cxn modelId="{3DEA0F3B-BAD0-4FD8-BE50-483601FFDBDC}" type="presParOf" srcId="{E5C55ACF-0B05-4968-A516-B31F9FA0EDE2}" destId="{D349255D-5B09-4357-98DE-86A13D6FEE19}" srcOrd="2" destOrd="0" presId="urn:microsoft.com/office/officeart/2018/2/layout/IconVerticalSolidList"/>
    <dgm:cxn modelId="{5F747788-580F-4A9F-AC3B-352A9D8491D6}" type="presParOf" srcId="{E5C55ACF-0B05-4968-A516-B31F9FA0EDE2}" destId="{2128BB16-29DE-4C6C-874B-0AFDF3A0930B}" srcOrd="3" destOrd="0" presId="urn:microsoft.com/office/officeart/2018/2/layout/IconVerticalSolidList"/>
    <dgm:cxn modelId="{17074EE8-EF89-4ACF-9398-33C41BAF701D}" type="presParOf" srcId="{499BC9D6-AEB1-42A4-9BDD-AA3CF96E6B45}" destId="{75B8A2EB-A0FA-47D5-99B0-16500BC3DFA7}" srcOrd="7" destOrd="0" presId="urn:microsoft.com/office/officeart/2018/2/layout/IconVerticalSolidList"/>
    <dgm:cxn modelId="{AB0EC92F-B9E0-4C89-932B-4E01C8B9F33F}" type="presParOf" srcId="{499BC9D6-AEB1-42A4-9BDD-AA3CF96E6B45}" destId="{FFB70CF6-C837-41DC-AC40-52E73479B8F7}" srcOrd="8" destOrd="0" presId="urn:microsoft.com/office/officeart/2018/2/layout/IconVerticalSolidList"/>
    <dgm:cxn modelId="{4530F1D3-64EC-4987-A56A-6F150DF19373}" type="presParOf" srcId="{FFB70CF6-C837-41DC-AC40-52E73479B8F7}" destId="{A3AB52FF-878D-4668-BAAB-CA804778DB4C}" srcOrd="0" destOrd="0" presId="urn:microsoft.com/office/officeart/2018/2/layout/IconVerticalSolidList"/>
    <dgm:cxn modelId="{6F57C2F9-0C50-4B04-BB76-ACEBFC42CF45}" type="presParOf" srcId="{FFB70CF6-C837-41DC-AC40-52E73479B8F7}" destId="{9DAE0D61-171E-4C26-977C-1D6B4F21FD2C}" srcOrd="1" destOrd="0" presId="urn:microsoft.com/office/officeart/2018/2/layout/IconVerticalSolidList"/>
    <dgm:cxn modelId="{11AD04F7-B792-4380-9B57-53890CE700DC}" type="presParOf" srcId="{FFB70CF6-C837-41DC-AC40-52E73479B8F7}" destId="{52167182-0321-47DB-B9B0-A1F9BDC304B6}" srcOrd="2" destOrd="0" presId="urn:microsoft.com/office/officeart/2018/2/layout/IconVerticalSolidList"/>
    <dgm:cxn modelId="{994B32D5-8F73-4C15-B031-A58703EDC499}" type="presParOf" srcId="{FFB70CF6-C837-41DC-AC40-52E73479B8F7}" destId="{3409EE03-878A-4699-BA5F-B197D2A3F9B3}" srcOrd="3" destOrd="0" presId="urn:microsoft.com/office/officeart/2018/2/layout/IconVerticalSoli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42319-FD6A-4FBD-9CDD-7BA629AB01A6}">
      <dsp:nvSpPr>
        <dsp:cNvPr id="0" name=""/>
        <dsp:cNvSpPr/>
      </dsp:nvSpPr>
      <dsp:spPr>
        <a:xfrm>
          <a:off x="0" y="5770"/>
          <a:ext cx="6900700" cy="1229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78AD8-D5F0-411D-A966-234C6B133F94}">
      <dsp:nvSpPr>
        <dsp:cNvPr id="0" name=""/>
        <dsp:cNvSpPr/>
      </dsp:nvSpPr>
      <dsp:spPr>
        <a:xfrm>
          <a:off x="371827" y="282336"/>
          <a:ext cx="676050" cy="676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CC889-4659-4F40-B85A-5106B39EF9DC}">
      <dsp:nvSpPr>
        <dsp:cNvPr id="0" name=""/>
        <dsp:cNvSpPr/>
      </dsp:nvSpPr>
      <dsp:spPr>
        <a:xfrm>
          <a:off x="1419706" y="5770"/>
          <a:ext cx="5480993"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1066800">
            <a:lnSpc>
              <a:spcPct val="100000"/>
            </a:lnSpc>
            <a:spcBef>
              <a:spcPct val="0"/>
            </a:spcBef>
            <a:spcAft>
              <a:spcPct val="35000"/>
            </a:spcAft>
            <a:buNone/>
          </a:pPr>
          <a:r>
            <a:rPr lang="es-ES" sz="2400" kern="1200" dirty="0"/>
            <a:t>¿Qué son las enfermedades raras? Definiciones necesarias</a:t>
          </a:r>
          <a:endParaRPr lang="en-US" sz="2400" kern="1200" dirty="0"/>
        </a:p>
      </dsp:txBody>
      <dsp:txXfrm>
        <a:off x="1419706" y="5770"/>
        <a:ext cx="5480993" cy="1229182"/>
      </dsp:txXfrm>
    </dsp:sp>
    <dsp:sp modelId="{6A751073-34A6-417C-95F7-8174C3BF2785}">
      <dsp:nvSpPr>
        <dsp:cNvPr id="0" name=""/>
        <dsp:cNvSpPr/>
      </dsp:nvSpPr>
      <dsp:spPr>
        <a:xfrm>
          <a:off x="0" y="1542249"/>
          <a:ext cx="6900700" cy="1229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26AC6-B7D8-40F2-AB0C-9427F41FB863}">
      <dsp:nvSpPr>
        <dsp:cNvPr id="0" name=""/>
        <dsp:cNvSpPr/>
      </dsp:nvSpPr>
      <dsp:spPr>
        <a:xfrm>
          <a:off x="371827" y="1818815"/>
          <a:ext cx="676050" cy="676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1906A-36E4-451A-A20B-8937078C1018}">
      <dsp:nvSpPr>
        <dsp:cNvPr id="0" name=""/>
        <dsp:cNvSpPr/>
      </dsp:nvSpPr>
      <dsp:spPr>
        <a:xfrm>
          <a:off x="1419706" y="1542249"/>
          <a:ext cx="5480993"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1066800">
            <a:lnSpc>
              <a:spcPct val="100000"/>
            </a:lnSpc>
            <a:spcBef>
              <a:spcPct val="0"/>
            </a:spcBef>
            <a:spcAft>
              <a:spcPct val="35000"/>
            </a:spcAft>
            <a:buNone/>
          </a:pPr>
          <a:r>
            <a:rPr lang="es-ES" sz="2400" kern="1200"/>
            <a:t>Objetivos del estudio</a:t>
          </a:r>
          <a:endParaRPr lang="en-US" sz="2400" kern="1200"/>
        </a:p>
      </dsp:txBody>
      <dsp:txXfrm>
        <a:off x="1419706" y="1542249"/>
        <a:ext cx="5480993" cy="1229182"/>
      </dsp:txXfrm>
    </dsp:sp>
    <dsp:sp modelId="{E89774AF-AC30-4097-9B30-047DD798A3F7}">
      <dsp:nvSpPr>
        <dsp:cNvPr id="0" name=""/>
        <dsp:cNvSpPr/>
      </dsp:nvSpPr>
      <dsp:spPr>
        <a:xfrm>
          <a:off x="0" y="3078727"/>
          <a:ext cx="6900700" cy="1229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78B5F-B55B-4735-B14A-42DF70FB9B7F}">
      <dsp:nvSpPr>
        <dsp:cNvPr id="0" name=""/>
        <dsp:cNvSpPr/>
      </dsp:nvSpPr>
      <dsp:spPr>
        <a:xfrm>
          <a:off x="371827" y="3355293"/>
          <a:ext cx="676050" cy="676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B9481-8052-489B-BC33-14B83B575593}">
      <dsp:nvSpPr>
        <dsp:cNvPr id="0" name=""/>
        <dsp:cNvSpPr/>
      </dsp:nvSpPr>
      <dsp:spPr>
        <a:xfrm>
          <a:off x="1419706" y="3078727"/>
          <a:ext cx="5480993"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1066800">
            <a:lnSpc>
              <a:spcPct val="100000"/>
            </a:lnSpc>
            <a:spcBef>
              <a:spcPct val="0"/>
            </a:spcBef>
            <a:spcAft>
              <a:spcPct val="35000"/>
            </a:spcAft>
            <a:buNone/>
          </a:pPr>
          <a:r>
            <a:rPr lang="es-ES" sz="2400" kern="1200"/>
            <a:t>Colección de datos</a:t>
          </a:r>
          <a:endParaRPr lang="en-US" sz="2400" kern="1200"/>
        </a:p>
      </dsp:txBody>
      <dsp:txXfrm>
        <a:off x="1419706" y="3078727"/>
        <a:ext cx="5480993" cy="1229182"/>
      </dsp:txXfrm>
    </dsp:sp>
    <dsp:sp modelId="{6B8910DF-F9A7-4722-8872-1B3F15312A2A}">
      <dsp:nvSpPr>
        <dsp:cNvPr id="0" name=""/>
        <dsp:cNvSpPr/>
      </dsp:nvSpPr>
      <dsp:spPr>
        <a:xfrm>
          <a:off x="0" y="4615206"/>
          <a:ext cx="6900700" cy="1229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14C86-3F59-4B03-9774-D62543ACC240}">
      <dsp:nvSpPr>
        <dsp:cNvPr id="0" name=""/>
        <dsp:cNvSpPr/>
      </dsp:nvSpPr>
      <dsp:spPr>
        <a:xfrm>
          <a:off x="371827" y="4891772"/>
          <a:ext cx="676050" cy="676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8BB16-29DE-4C6C-874B-0AFDF3A0930B}">
      <dsp:nvSpPr>
        <dsp:cNvPr id="0" name=""/>
        <dsp:cNvSpPr/>
      </dsp:nvSpPr>
      <dsp:spPr>
        <a:xfrm>
          <a:off x="1419706" y="4615206"/>
          <a:ext cx="5480993"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1066800">
            <a:lnSpc>
              <a:spcPct val="100000"/>
            </a:lnSpc>
            <a:spcBef>
              <a:spcPct val="0"/>
            </a:spcBef>
            <a:spcAft>
              <a:spcPct val="35000"/>
            </a:spcAft>
            <a:buNone/>
          </a:pPr>
          <a:r>
            <a:rPr lang="es-ES" sz="2400" kern="1200"/>
            <a:t>Resultados</a:t>
          </a:r>
          <a:endParaRPr lang="en-US" sz="2400" kern="1200"/>
        </a:p>
      </dsp:txBody>
      <dsp:txXfrm>
        <a:off x="1419706" y="4615206"/>
        <a:ext cx="5480993" cy="1229182"/>
      </dsp:txXfrm>
    </dsp:sp>
    <dsp:sp modelId="{A3AB52FF-878D-4668-BAAB-CA804778DB4C}">
      <dsp:nvSpPr>
        <dsp:cNvPr id="0" name=""/>
        <dsp:cNvSpPr/>
      </dsp:nvSpPr>
      <dsp:spPr>
        <a:xfrm>
          <a:off x="0" y="6151684"/>
          <a:ext cx="6900700" cy="1229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E0D61-171E-4C26-977C-1D6B4F21FD2C}">
      <dsp:nvSpPr>
        <dsp:cNvPr id="0" name=""/>
        <dsp:cNvSpPr/>
      </dsp:nvSpPr>
      <dsp:spPr>
        <a:xfrm>
          <a:off x="371827" y="6428250"/>
          <a:ext cx="676050" cy="676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9EE03-878A-4699-BA5F-B197D2A3F9B3}">
      <dsp:nvSpPr>
        <dsp:cNvPr id="0" name=""/>
        <dsp:cNvSpPr/>
      </dsp:nvSpPr>
      <dsp:spPr>
        <a:xfrm>
          <a:off x="1419706" y="6151684"/>
          <a:ext cx="5480993" cy="12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89" tIns="130089" rIns="130089" bIns="130089" numCol="1" spcCol="1270" anchor="ctr" anchorCtr="0">
          <a:noAutofit/>
        </a:bodyPr>
        <a:lstStyle/>
        <a:p>
          <a:pPr marL="0" lvl="0" indent="0" algn="l" defTabSz="1066800">
            <a:lnSpc>
              <a:spcPct val="100000"/>
            </a:lnSpc>
            <a:spcBef>
              <a:spcPct val="0"/>
            </a:spcBef>
            <a:spcAft>
              <a:spcPct val="35000"/>
            </a:spcAft>
            <a:buNone/>
          </a:pPr>
          <a:r>
            <a:rPr lang="es-ES" sz="2400" kern="1200"/>
            <a:t>Conclusiones</a:t>
          </a:r>
          <a:endParaRPr lang="en-US" sz="2400" kern="1200"/>
        </a:p>
      </dsp:txBody>
      <dsp:txXfrm>
        <a:off x="1419706" y="6151684"/>
        <a:ext cx="5480993" cy="12291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D820FCC-B859-E8EB-18EA-C474E3C876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75F64D3-0BBE-8644-5C5C-10C14DCE52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E3D0FC-A1EA-4E8B-881E-03C99949F151}" type="datetimeFigureOut">
              <a:rPr lang="es-ES" smtClean="0"/>
              <a:t>18/04/2025</a:t>
            </a:fld>
            <a:endParaRPr lang="es-ES"/>
          </a:p>
        </p:txBody>
      </p:sp>
      <p:sp>
        <p:nvSpPr>
          <p:cNvPr id="4" name="Marcador de pie de página 3">
            <a:extLst>
              <a:ext uri="{FF2B5EF4-FFF2-40B4-BE49-F238E27FC236}">
                <a16:creationId xmlns:a16="http://schemas.microsoft.com/office/drawing/2014/main" id="{1A32940C-0325-56CC-848D-2D761D6DBA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2FA03DEA-2699-0F91-3249-60CBCD1F0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A3C6D4-838C-4E29-A605-33B2135D5535}" type="slidenum">
              <a:rPr lang="es-ES" smtClean="0"/>
              <a:t>‹Nº›</a:t>
            </a:fld>
            <a:endParaRPr lang="es-ES"/>
          </a:p>
        </p:txBody>
      </p:sp>
    </p:spTree>
    <p:extLst>
      <p:ext uri="{BB962C8B-B14F-4D97-AF65-F5344CB8AC3E}">
        <p14:creationId xmlns:p14="http://schemas.microsoft.com/office/powerpoint/2010/main" val="1673285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080C7-4108-48F9-AA5B-C798612F0FBC}" type="datetimeFigureOut">
              <a:rPr lang="es-ES" smtClean="0"/>
              <a:t>18/04/2025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D6287-8F06-4BF2-AC90-69C9A69868BD}" type="slidenum">
              <a:rPr lang="es-ES" smtClean="0"/>
              <a:t>‹Nº›</a:t>
            </a:fld>
            <a:endParaRPr lang="es-ES"/>
          </a:p>
        </p:txBody>
      </p:sp>
    </p:spTree>
    <p:extLst>
      <p:ext uri="{BB962C8B-B14F-4D97-AF65-F5344CB8AC3E}">
        <p14:creationId xmlns:p14="http://schemas.microsoft.com/office/powerpoint/2010/main" val="28051060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buNone/>
            </a:pPr>
            <a:r>
              <a:rPr lang="es-ES" sz="1800" kern="100" dirty="0">
                <a:effectLst/>
                <a:latin typeface="Aptos" panose="020B0004020202020204" pitchFamily="34" charset="0"/>
                <a:ea typeface="Aptos" panose="020B0004020202020204" pitchFamily="34" charset="0"/>
                <a:cs typeface="Times New Roman" panose="02020603050405020304" pitchFamily="18" charset="0"/>
              </a:rPr>
              <a:t>El objetivo de este estudio es explorar la situación de las enfermedades raras en Europa y España a partir de datos públicos con el fin de identificar patrones epidemiológicos, genéticos y clínicos relevantes para su investigación y gestión sanitaria.</a:t>
            </a:r>
          </a:p>
          <a:p>
            <a:pPr algn="just">
              <a:lnSpc>
                <a:spcPct val="107000"/>
              </a:lnSpc>
              <a:spcAft>
                <a:spcPts val="800"/>
              </a:spcAft>
            </a:pPr>
            <a:r>
              <a:rPr lang="es-ES" sz="1800" kern="100" dirty="0">
                <a:effectLst/>
                <a:latin typeface="Aptos" panose="020B0004020202020204" pitchFamily="34" charset="0"/>
                <a:ea typeface="Aptos" panose="020B0004020202020204" pitchFamily="34" charset="0"/>
                <a:cs typeface="Times New Roman" panose="02020603050405020304" pitchFamily="18" charset="0"/>
              </a:rPr>
              <a:t>Se plantean varias hipótesis y preguntas de investigación en torno a las enfermedades raras. Por un lado, se parte de la idea de que las enfermedades con mayor número de fenotipos suelen estar mejor caracterizadas clínicamente, aunque esto no implica necesariamente una mayor prevalencia. También se busca identificar qué clases de enfermedades presentan una mayor diversidad genética. Finalmente, se analiza qué regiones de España muestran una mayor carga de enfermedades raras según los informes del ReeR, y si existe una concentración más alta de diagnósticos en las comunidades autónomas con mayor población.</a:t>
            </a:r>
          </a:p>
          <a:p>
            <a:endParaRPr lang="es-ES" dirty="0"/>
          </a:p>
        </p:txBody>
      </p:sp>
      <p:sp>
        <p:nvSpPr>
          <p:cNvPr id="4" name="Marcador de número de diapositiva 3"/>
          <p:cNvSpPr>
            <a:spLocks noGrp="1"/>
          </p:cNvSpPr>
          <p:nvPr>
            <p:ph type="sldNum" sz="quarter" idx="5"/>
          </p:nvPr>
        </p:nvSpPr>
        <p:spPr/>
        <p:txBody>
          <a:bodyPr/>
          <a:lstStyle/>
          <a:p>
            <a:fld id="{C5AD6287-8F06-4BF2-AC90-69C9A69868BD}" type="slidenum">
              <a:rPr lang="es-ES" smtClean="0"/>
              <a:t>4</a:t>
            </a:fld>
            <a:endParaRPr lang="es-ES"/>
          </a:p>
        </p:txBody>
      </p:sp>
    </p:spTree>
    <p:extLst>
      <p:ext uri="{BB962C8B-B14F-4D97-AF65-F5344CB8AC3E}">
        <p14:creationId xmlns:p14="http://schemas.microsoft.com/office/powerpoint/2010/main" val="26063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D9E834-90B3-465D-9A57-E4F755C1F187}"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F3DF7E-58A9-4984-9D98-FADE0FE08C72}"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D115F-DA87-4518-A4AB-EFDC622DD49D}"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A18D8-BF7D-42FB-A6FA-5B2A8AB9D1E7}"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FE619-74AB-4CA8-B923-DE58B7584603}"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6C639-0627-498D-A158-697E8B3FA267}"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46D1C3-6013-4608-86D8-9E065608DDE9}" type="datetime1">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2635B6-B05B-4AB3-BBBA-DDD212115A77}" type="datetime1">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B507C-68DE-49B3-8C7B-2263A858AF37}" type="datetime1">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DD4EE-81D8-48F9-9F2B-4DF4A1C92FBD}"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CDBEB-4B83-4CEE-A74A-03B2D2942235}"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2BAAD-4700-4613-8149-14CDA4CAD92D}" type="datetime1">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14.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8.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7.png"/><Relationship Id="rId17" Type="http://schemas.openxmlformats.org/officeDocument/2006/relationships/image" Target="../media/image12.svg"/><Relationship Id="rId2" Type="http://schemas.openxmlformats.org/officeDocument/2006/relationships/image" Target="../media/image1.png"/><Relationship Id="rId16" Type="http://schemas.openxmlformats.org/officeDocument/2006/relationships/image" Target="../media/image11.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svg"/><Relationship Id="rId5" Type="http://schemas.openxmlformats.org/officeDocument/2006/relationships/image" Target="../media/image4.svg"/><Relationship Id="rId15" Type="http://schemas.openxmlformats.org/officeDocument/2006/relationships/image" Target="../media/image10.svg"/><Relationship Id="rId10" Type="http://schemas.openxmlformats.org/officeDocument/2006/relationships/image" Target="../media/image15.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2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4.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0.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svg"/><Relationship Id="rId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diagramColors" Target="../diagrams/colors1.xml"/><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diagramLayout" Target="../diagrams/layout1.xml"/><Relationship Id="rId5" Type="http://schemas.openxmlformats.org/officeDocument/2006/relationships/image" Target="../media/image24.svg"/><Relationship Id="rId10" Type="http://schemas.openxmlformats.org/officeDocument/2006/relationships/diagramData" Target="../diagrams/data1.xml"/><Relationship Id="rId4" Type="http://schemas.openxmlformats.org/officeDocument/2006/relationships/image" Target="../media/image23.png"/><Relationship Id="rId9" Type="http://schemas.openxmlformats.org/officeDocument/2006/relationships/image" Target="../media/image16.svg"/><Relationship Id="rId14"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15.png"/><Relationship Id="rId12"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2.sv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535548" y="1946353"/>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rot="-1793077">
            <a:off x="1867173" y="693591"/>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4" name="Freeform 4"/>
          <p:cNvSpPr/>
          <p:nvPr/>
        </p:nvSpPr>
        <p:spPr>
          <a:xfrm>
            <a:off x="11141168" y="3285694"/>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5" name="Freeform 5"/>
          <p:cNvSpPr/>
          <p:nvPr/>
        </p:nvSpPr>
        <p:spPr>
          <a:xfrm rot="855077">
            <a:off x="14123344" y="407456"/>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grpSp>
        <p:nvGrpSpPr>
          <p:cNvPr id="6" name="Group 6"/>
          <p:cNvGrpSpPr/>
          <p:nvPr/>
        </p:nvGrpSpPr>
        <p:grpSpPr>
          <a:xfrm>
            <a:off x="3129847" y="759834"/>
            <a:ext cx="12092272" cy="4764666"/>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s-ES" noProof="0" dirty="0"/>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lang="es-ES" noProof="0" dirty="0"/>
            </a:p>
          </p:txBody>
        </p:sp>
      </p:grpSp>
      <p:sp>
        <p:nvSpPr>
          <p:cNvPr id="9" name="Freeform 9"/>
          <p:cNvSpPr/>
          <p:nvPr/>
        </p:nvSpPr>
        <p:spPr>
          <a:xfrm>
            <a:off x="9943907" y="5832714"/>
            <a:ext cx="4507632" cy="5112940"/>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0" name="Freeform 10"/>
          <p:cNvSpPr/>
          <p:nvPr/>
        </p:nvSpPr>
        <p:spPr>
          <a:xfrm>
            <a:off x="3027918" y="5814266"/>
            <a:ext cx="3426093" cy="4788427"/>
          </a:xfrm>
          <a:custGeom>
            <a:avLst/>
            <a:gdLst/>
            <a:ahLst/>
            <a:cxnLst/>
            <a:rect l="l" t="t" r="r" b="b"/>
            <a:pathLst>
              <a:path w="3814457" h="5060639">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ES" noProof="0" dirty="0"/>
          </a:p>
        </p:txBody>
      </p:sp>
      <p:sp>
        <p:nvSpPr>
          <p:cNvPr id="11" name="Freeform 11"/>
          <p:cNvSpPr/>
          <p:nvPr/>
        </p:nvSpPr>
        <p:spPr>
          <a:xfrm>
            <a:off x="6054909" y="5823361"/>
            <a:ext cx="3621159" cy="4948408"/>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ES" noProof="0" dirty="0"/>
          </a:p>
        </p:txBody>
      </p:sp>
      <p:sp>
        <p:nvSpPr>
          <p:cNvPr id="12" name="Freeform 12"/>
          <p:cNvSpPr/>
          <p:nvPr/>
        </p:nvSpPr>
        <p:spPr>
          <a:xfrm rot="-1257881">
            <a:off x="439525" y="4141739"/>
            <a:ext cx="2686675" cy="2370414"/>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s-ES" noProof="0" dirty="0"/>
          </a:p>
        </p:txBody>
      </p:sp>
      <p:sp>
        <p:nvSpPr>
          <p:cNvPr id="13" name="Freeform 13"/>
          <p:cNvSpPr/>
          <p:nvPr/>
        </p:nvSpPr>
        <p:spPr>
          <a:xfrm rot="-1248570">
            <a:off x="15891462" y="4182640"/>
            <a:ext cx="2101345" cy="3428484"/>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s-ES" noProof="0" dirty="0"/>
          </a:p>
        </p:txBody>
      </p:sp>
      <p:sp>
        <p:nvSpPr>
          <p:cNvPr id="14" name="Freeform 14"/>
          <p:cNvSpPr/>
          <p:nvPr/>
        </p:nvSpPr>
        <p:spPr>
          <a:xfrm>
            <a:off x="12953147" y="5652987"/>
            <a:ext cx="2805355" cy="4925583"/>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s-ES" noProof="0" dirty="0"/>
          </a:p>
        </p:txBody>
      </p:sp>
      <p:sp>
        <p:nvSpPr>
          <p:cNvPr id="15" name="Freeform 15"/>
          <p:cNvSpPr/>
          <p:nvPr/>
        </p:nvSpPr>
        <p:spPr>
          <a:xfrm rot="-5500207">
            <a:off x="2329655" y="5567545"/>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ES" noProof="0" dirty="0"/>
          </a:p>
        </p:txBody>
      </p:sp>
      <p:grpSp>
        <p:nvGrpSpPr>
          <p:cNvPr id="16" name="Group 16"/>
          <p:cNvGrpSpPr/>
          <p:nvPr/>
        </p:nvGrpSpPr>
        <p:grpSpPr>
          <a:xfrm>
            <a:off x="5721748" y="258861"/>
            <a:ext cx="7040819" cy="939006"/>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sp>
        <p:nvSpPr>
          <p:cNvPr id="19" name="Freeform 19"/>
          <p:cNvSpPr/>
          <p:nvPr/>
        </p:nvSpPr>
        <p:spPr>
          <a:xfrm rot="-5500207" flipH="1">
            <a:off x="16436803" y="8480772"/>
            <a:ext cx="1402006" cy="1402006"/>
          </a:xfrm>
          <a:custGeom>
            <a:avLst/>
            <a:gdLst/>
            <a:ahLst/>
            <a:cxnLst/>
            <a:rect l="l" t="t" r="r" b="b"/>
            <a:pathLst>
              <a:path w="1402006" h="1402006">
                <a:moveTo>
                  <a:pt x="1402006" y="0"/>
                </a:moveTo>
                <a:lnTo>
                  <a:pt x="0" y="0"/>
                </a:lnTo>
                <a:lnTo>
                  <a:pt x="0" y="1402006"/>
                </a:lnTo>
                <a:lnTo>
                  <a:pt x="1402006" y="1402006"/>
                </a:lnTo>
                <a:lnTo>
                  <a:pt x="1402006"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ES" noProof="0" dirty="0"/>
          </a:p>
        </p:txBody>
      </p:sp>
      <p:sp>
        <p:nvSpPr>
          <p:cNvPr id="20" name="TextBox 20"/>
          <p:cNvSpPr txBox="1"/>
          <p:nvPr/>
        </p:nvSpPr>
        <p:spPr>
          <a:xfrm>
            <a:off x="6078906" y="342900"/>
            <a:ext cx="6235667" cy="738664"/>
          </a:xfrm>
          <a:prstGeom prst="rect">
            <a:avLst/>
          </a:prstGeom>
        </p:spPr>
        <p:txBody>
          <a:bodyPr lIns="0" tIns="0" rIns="0" bIns="0" rtlCol="0" anchor="t">
            <a:spAutoFit/>
          </a:bodyPr>
          <a:lstStyle/>
          <a:p>
            <a:pPr algn="ctr"/>
            <a:r>
              <a:rPr lang="es-ES" sz="2400" b="1" noProof="0" dirty="0">
                <a:solidFill>
                  <a:srgbClr val="222366"/>
                </a:solidFill>
                <a:latin typeface="Public Sans Bold"/>
                <a:ea typeface="Public Sans Bold"/>
                <a:cs typeface="Public Sans Bold"/>
                <a:sym typeface="Public Sans Bold"/>
              </a:rPr>
              <a:t>Alumna: </a:t>
            </a:r>
            <a:r>
              <a:rPr lang="es-ES" sz="2400" b="1" dirty="0">
                <a:solidFill>
                  <a:srgbClr val="222366"/>
                </a:solidFill>
                <a:latin typeface="Public Sans Bold"/>
                <a:ea typeface="Public Sans Bold"/>
                <a:cs typeface="Public Sans Bold"/>
                <a:sym typeface="Public Sans Bold"/>
              </a:rPr>
              <a:t>María Uriburu Gray</a:t>
            </a:r>
          </a:p>
          <a:p>
            <a:pPr algn="ctr"/>
            <a:r>
              <a:rPr lang="es-ES" sz="2400" b="1" noProof="0" dirty="0">
                <a:solidFill>
                  <a:srgbClr val="222366"/>
                </a:solidFill>
                <a:latin typeface="Public Sans Bold"/>
                <a:ea typeface="Public Sans Bold"/>
                <a:cs typeface="Public Sans Bold"/>
                <a:sym typeface="Public Sans Bold"/>
              </a:rPr>
              <a:t>Mentor: </a:t>
            </a:r>
            <a:r>
              <a:rPr lang="es-ES" sz="2400" b="1" dirty="0">
                <a:solidFill>
                  <a:srgbClr val="222366"/>
                </a:solidFill>
                <a:latin typeface="Public Sans Bold"/>
                <a:ea typeface="Public Sans Bold"/>
                <a:cs typeface="Public Sans Bold"/>
                <a:sym typeface="Public Sans Bold"/>
              </a:rPr>
              <a:t>Joan Gasull Jolis</a:t>
            </a:r>
            <a:endParaRPr lang="es-ES" sz="2400" b="1" noProof="0" dirty="0">
              <a:solidFill>
                <a:srgbClr val="222366"/>
              </a:solidFill>
              <a:latin typeface="Public Sans Bold"/>
              <a:ea typeface="Public Sans Bold"/>
              <a:cs typeface="Public Sans Bold"/>
              <a:sym typeface="Public Sans Bold"/>
            </a:endParaRPr>
          </a:p>
        </p:txBody>
      </p:sp>
      <p:sp>
        <p:nvSpPr>
          <p:cNvPr id="21" name="TextBox 21"/>
          <p:cNvSpPr txBox="1"/>
          <p:nvPr/>
        </p:nvSpPr>
        <p:spPr>
          <a:xfrm>
            <a:off x="3893988" y="1414843"/>
            <a:ext cx="10557551" cy="1193788"/>
          </a:xfrm>
          <a:prstGeom prst="rect">
            <a:avLst/>
          </a:prstGeom>
        </p:spPr>
        <p:txBody>
          <a:bodyPr lIns="0" tIns="0" rIns="0" bIns="0" rtlCol="0" anchor="t">
            <a:spAutoFit/>
          </a:bodyPr>
          <a:lstStyle/>
          <a:p>
            <a:pPr algn="ctr">
              <a:lnSpc>
                <a:spcPts val="10499"/>
              </a:lnSpc>
            </a:pPr>
            <a:r>
              <a:rPr lang="es-ES" sz="7499" dirty="0">
                <a:solidFill>
                  <a:srgbClr val="222366"/>
                </a:solidFill>
                <a:latin typeface="Brick Sans"/>
                <a:ea typeface="Brick Sans"/>
                <a:cs typeface="Brick Sans"/>
                <a:sym typeface="Brick Sans"/>
              </a:rPr>
              <a:t>Más que </a:t>
            </a:r>
            <a:r>
              <a:rPr lang="es-ES" sz="7499" noProof="0" dirty="0">
                <a:solidFill>
                  <a:srgbClr val="222366"/>
                </a:solidFill>
                <a:latin typeface="Brick Sans"/>
                <a:ea typeface="Brick Sans"/>
                <a:cs typeface="Brick Sans"/>
                <a:sym typeface="Brick Sans"/>
              </a:rPr>
              <a:t>raras</a:t>
            </a:r>
          </a:p>
        </p:txBody>
      </p:sp>
      <p:sp>
        <p:nvSpPr>
          <p:cNvPr id="22" name="TextBox 21">
            <a:extLst>
              <a:ext uri="{FF2B5EF4-FFF2-40B4-BE49-F238E27FC236}">
                <a16:creationId xmlns:a16="http://schemas.microsoft.com/office/drawing/2014/main" id="{F6524C29-7FCD-10A0-1F3B-E4A5D05E7181}"/>
              </a:ext>
            </a:extLst>
          </p:cNvPr>
          <p:cNvSpPr txBox="1"/>
          <p:nvPr/>
        </p:nvSpPr>
        <p:spPr>
          <a:xfrm>
            <a:off x="4170870" y="2698719"/>
            <a:ext cx="10230923" cy="2462213"/>
          </a:xfrm>
          <a:prstGeom prst="rect">
            <a:avLst/>
          </a:prstGeom>
        </p:spPr>
        <p:txBody>
          <a:bodyPr wrap="square" lIns="0" tIns="0" rIns="0" bIns="0" rtlCol="0" anchor="t">
            <a:spAutoFit/>
          </a:bodyPr>
          <a:lstStyle/>
          <a:p>
            <a:pPr algn="ctr"/>
            <a:r>
              <a:rPr lang="es-ES" sz="4000" dirty="0">
                <a:solidFill>
                  <a:srgbClr val="90A7D6"/>
                </a:solidFill>
                <a:latin typeface="Brick Sans"/>
                <a:ea typeface="Brick Sans"/>
                <a:cs typeface="Brick Sans"/>
                <a:sym typeface="Brick Sans"/>
              </a:rPr>
              <a:t>Exploración de las </a:t>
            </a:r>
            <a:r>
              <a:rPr lang="es-ES" sz="4000" b="1" dirty="0">
                <a:solidFill>
                  <a:srgbClr val="6787C7"/>
                </a:solidFill>
                <a:latin typeface="Brick Sans"/>
                <a:ea typeface="Brick Sans"/>
                <a:cs typeface="Brick Sans"/>
                <a:sym typeface="Brick Sans"/>
              </a:rPr>
              <a:t>enfermedades raras </a:t>
            </a:r>
            <a:r>
              <a:rPr lang="es-ES" sz="4000" dirty="0">
                <a:solidFill>
                  <a:srgbClr val="90A7D6"/>
                </a:solidFill>
                <a:latin typeface="Brick Sans"/>
                <a:ea typeface="Brick Sans"/>
                <a:cs typeface="Brick Sans"/>
                <a:sym typeface="Brick Sans"/>
              </a:rPr>
              <a:t>en Europa y su impacto regional en España</a:t>
            </a:r>
            <a:endParaRPr lang="es-ES" sz="4000" noProof="0" dirty="0">
              <a:solidFill>
                <a:srgbClr val="90A7D6"/>
              </a:solidFill>
              <a:latin typeface="Brick Sans"/>
              <a:ea typeface="Brick Sans"/>
              <a:cs typeface="Brick Sans"/>
              <a:sym typeface="Brick Sans"/>
            </a:endParaRPr>
          </a:p>
        </p:txBody>
      </p:sp>
      <p:pic>
        <p:nvPicPr>
          <p:cNvPr id="26" name="Picture 25" descr="A pink rectangle with white text&#10;&#10;AI-generated content may be incorrect.">
            <a:extLst>
              <a:ext uri="{FF2B5EF4-FFF2-40B4-BE49-F238E27FC236}">
                <a16:creationId xmlns:a16="http://schemas.microsoft.com/office/drawing/2014/main" id="{653F12B0-BA7A-CEF9-E36D-FD34737E6F97}"/>
              </a:ext>
            </a:extLst>
          </p:cNvPr>
          <p:cNvPicPr>
            <a:picLocks noChangeAspect="1"/>
          </p:cNvPicPr>
          <p:nvPr/>
        </p:nvPicPr>
        <p:blipFill>
          <a:blip r:embed="rId22">
            <a:extLst>
              <a:ext uri="{28A0092B-C50C-407E-A947-70E740481C1C}">
                <a14:useLocalDpi xmlns:a14="http://schemas.microsoft.com/office/drawing/2010/main" val="0"/>
              </a:ext>
            </a:extLst>
          </a:blip>
          <a:srcRect l="1597" t="36642" r="2909" b="38442"/>
          <a:stretch/>
        </p:blipFill>
        <p:spPr>
          <a:xfrm>
            <a:off x="0" y="9698016"/>
            <a:ext cx="2257338" cy="588984"/>
          </a:xfrm>
          <a:prstGeom prst="rect">
            <a:avLst/>
          </a:prstGeom>
        </p:spPr>
      </p:pic>
      <p:sp>
        <p:nvSpPr>
          <p:cNvPr id="27" name="TextBox 26">
            <a:extLst>
              <a:ext uri="{FF2B5EF4-FFF2-40B4-BE49-F238E27FC236}">
                <a16:creationId xmlns:a16="http://schemas.microsoft.com/office/drawing/2014/main" id="{1FDB15B3-74A9-0F92-0C14-8234A2A46291}"/>
              </a:ext>
            </a:extLst>
          </p:cNvPr>
          <p:cNvSpPr txBox="1"/>
          <p:nvPr/>
        </p:nvSpPr>
        <p:spPr>
          <a:xfrm>
            <a:off x="-5123991" y="-1533653"/>
            <a:ext cx="6191758" cy="4154984"/>
          </a:xfrm>
          <a:prstGeom prst="rect">
            <a:avLst/>
          </a:prstGeom>
          <a:noFill/>
        </p:spPr>
        <p:txBody>
          <a:bodyPr wrap="square" rtlCol="0">
            <a:spAutoFit/>
          </a:bodyPr>
          <a:lstStyle/>
          <a:p>
            <a:r>
              <a:rPr lang="es-ES" sz="6600" dirty="0">
                <a:highlight>
                  <a:srgbClr val="FFFF00"/>
                </a:highlight>
              </a:rPr>
              <a:t>Definir título cuando esté más encaminado el proyecto</a:t>
            </a:r>
          </a:p>
        </p:txBody>
      </p:sp>
      <p:pic>
        <p:nvPicPr>
          <p:cNvPr id="29" name="Imagen 28" descr="Logotipo&#10;&#10;El contenido generado por IA puede ser incorrecto.">
            <a:extLst>
              <a:ext uri="{FF2B5EF4-FFF2-40B4-BE49-F238E27FC236}">
                <a16:creationId xmlns:a16="http://schemas.microsoft.com/office/drawing/2014/main" id="{58B45A1C-4A02-D322-D957-7DF22CEF5C4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042444" y="-100285"/>
            <a:ext cx="2592388" cy="25923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3" name="Freeform 3"/>
          <p:cNvSpPr/>
          <p:nvPr/>
        </p:nvSpPr>
        <p:spPr>
          <a:xfrm>
            <a:off x="10518523" y="-416159"/>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grpSp>
        <p:nvGrpSpPr>
          <p:cNvPr id="4" name="Group 4"/>
          <p:cNvGrpSpPr/>
          <p:nvPr/>
        </p:nvGrpSpPr>
        <p:grpSpPr>
          <a:xfrm>
            <a:off x="11359148" y="1409070"/>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7" name="Freeform 7"/>
          <p:cNvSpPr/>
          <p:nvPr/>
        </p:nvSpPr>
        <p:spPr>
          <a:xfrm>
            <a:off x="7111339" y="6232345"/>
            <a:ext cx="5429829" cy="5728966"/>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8" name="Freeform 8"/>
          <p:cNvSpPr/>
          <p:nvPr/>
        </p:nvSpPr>
        <p:spPr>
          <a:xfrm>
            <a:off x="1589315" y="7587583"/>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TextBox 9"/>
          <p:cNvSpPr txBox="1"/>
          <p:nvPr/>
        </p:nvSpPr>
        <p:spPr>
          <a:xfrm>
            <a:off x="11536287" y="6380641"/>
            <a:ext cx="5339932"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0" name="TextBox 10"/>
          <p:cNvSpPr txBox="1"/>
          <p:nvPr/>
        </p:nvSpPr>
        <p:spPr>
          <a:xfrm>
            <a:off x="11536287" y="1813551"/>
            <a:ext cx="5339932" cy="1671122"/>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Examples</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of</a:t>
            </a:r>
            <a:r>
              <a:rPr lang="es-ES" sz="3200" b="1" noProof="0" dirty="0">
                <a:solidFill>
                  <a:srgbClr val="222366"/>
                </a:solidFill>
                <a:latin typeface="Public Sans Heavy"/>
                <a:ea typeface="Public Sans Heavy"/>
                <a:cs typeface="Public Sans Heavy"/>
                <a:sym typeface="Public Sans Heavy"/>
              </a:rPr>
              <a:t> artificial </a:t>
            </a:r>
            <a:r>
              <a:rPr lang="es-ES" sz="3200" b="1" noProof="0" dirty="0" err="1">
                <a:solidFill>
                  <a:srgbClr val="222366"/>
                </a:solidFill>
                <a:latin typeface="Public Sans Heavy"/>
                <a:ea typeface="Public Sans Heavy"/>
                <a:cs typeface="Public Sans Heavy"/>
                <a:sym typeface="Public Sans Heavy"/>
              </a:rPr>
              <a:t>intelligence</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applications</a:t>
            </a:r>
            <a:r>
              <a:rPr lang="es-ES" sz="3200" b="1" noProof="0" dirty="0">
                <a:solidFill>
                  <a:srgbClr val="222366"/>
                </a:solidFill>
                <a:latin typeface="Public Sans Heavy"/>
                <a:ea typeface="Public Sans Heavy"/>
                <a:cs typeface="Public Sans Heavy"/>
                <a:sym typeface="Public Sans Heavy"/>
              </a:rPr>
              <a:t> in medicine</a:t>
            </a:r>
          </a:p>
        </p:txBody>
      </p:sp>
      <p:sp>
        <p:nvSpPr>
          <p:cNvPr id="11" name="TextBox 11"/>
          <p:cNvSpPr txBox="1"/>
          <p:nvPr/>
        </p:nvSpPr>
        <p:spPr>
          <a:xfrm>
            <a:off x="11536287" y="3803413"/>
            <a:ext cx="5339932"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3" name="TextBox 13"/>
          <p:cNvSpPr txBox="1"/>
          <p:nvPr/>
        </p:nvSpPr>
        <p:spPr>
          <a:xfrm>
            <a:off x="635137" y="460110"/>
            <a:ext cx="9067797" cy="1193788"/>
          </a:xfrm>
          <a:prstGeom prst="rect">
            <a:avLst/>
          </a:prstGeom>
        </p:spPr>
        <p:txBody>
          <a:bodyPr lIns="0" tIns="0" rIns="0" bIns="0" rtlCol="0" anchor="t">
            <a:spAutoFit/>
          </a:bodyPr>
          <a:lstStyle/>
          <a:p>
            <a:pPr algn="l">
              <a:lnSpc>
                <a:spcPts val="10500"/>
              </a:lnSpc>
            </a:pPr>
            <a:r>
              <a:rPr lang="es-ES" sz="7500" noProof="0" dirty="0">
                <a:solidFill>
                  <a:srgbClr val="222366"/>
                </a:solidFill>
                <a:latin typeface="Brick Sans"/>
                <a:ea typeface="Brick Sans"/>
                <a:cs typeface="Brick Sans"/>
                <a:sym typeface="Brick Sans"/>
              </a:rPr>
              <a:t>Conclusiones</a:t>
            </a:r>
          </a:p>
        </p:txBody>
      </p:sp>
      <p:sp>
        <p:nvSpPr>
          <p:cNvPr id="23" name="TextBox 17">
            <a:extLst>
              <a:ext uri="{FF2B5EF4-FFF2-40B4-BE49-F238E27FC236}">
                <a16:creationId xmlns:a16="http://schemas.microsoft.com/office/drawing/2014/main" id="{027114B7-E358-CCBB-B75A-10C06CC719C2}"/>
              </a:ext>
            </a:extLst>
          </p:cNvPr>
          <p:cNvSpPr txBox="1"/>
          <p:nvPr/>
        </p:nvSpPr>
        <p:spPr>
          <a:xfrm>
            <a:off x="1708984" y="2327748"/>
            <a:ext cx="4803350" cy="1269643"/>
          </a:xfrm>
          <a:prstGeom prst="rect">
            <a:avLst/>
          </a:prstGeom>
        </p:spPr>
        <p:txBody>
          <a:bodyPr wrap="square" lIns="0" tIns="0" rIns="0" bIns="0" rtlCol="0" anchor="t">
            <a:spAutoFit/>
          </a:bodyPr>
          <a:lstStyle/>
          <a:p>
            <a:pPr algn="ctr">
              <a:lnSpc>
                <a:spcPts val="3499"/>
              </a:lnSpc>
            </a:pPr>
            <a:r>
              <a:rPr lang="es-ES" sz="1200" noProof="0" dirty="0" err="1">
                <a:solidFill>
                  <a:srgbClr val="222366"/>
                </a:solidFill>
                <a:latin typeface="Public Sans"/>
                <a:ea typeface="Public Sans"/>
                <a:cs typeface="Public Sans"/>
                <a:sym typeface="Public Sans"/>
              </a:rPr>
              <a:t>Lorem</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ipsum</a:t>
            </a:r>
            <a:r>
              <a:rPr lang="es-ES" sz="1200" noProof="0" dirty="0">
                <a:solidFill>
                  <a:srgbClr val="222366"/>
                </a:solidFill>
                <a:latin typeface="Public Sans"/>
                <a:ea typeface="Public Sans"/>
                <a:cs typeface="Public Sans"/>
                <a:sym typeface="Public Sans"/>
              </a:rPr>
              <a:t> dolor </a:t>
            </a:r>
            <a:r>
              <a:rPr lang="es-ES" sz="1200" noProof="0" dirty="0" err="1">
                <a:solidFill>
                  <a:srgbClr val="222366"/>
                </a:solidFill>
                <a:latin typeface="Public Sans"/>
                <a:ea typeface="Public Sans"/>
                <a:cs typeface="Public Sans"/>
                <a:sym typeface="Public Sans"/>
              </a:rPr>
              <a:t>sit</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amet</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consectetur</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adipiscing</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elit</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Suspendisse</a:t>
            </a:r>
            <a:r>
              <a:rPr lang="es-ES" sz="1200" noProof="0" dirty="0">
                <a:solidFill>
                  <a:srgbClr val="222366"/>
                </a:solidFill>
                <a:latin typeface="Public Sans"/>
                <a:ea typeface="Public Sans"/>
                <a:cs typeface="Public Sans"/>
                <a:sym typeface="Public Sans"/>
              </a:rPr>
              <a:t> sed </a:t>
            </a:r>
            <a:r>
              <a:rPr lang="es-ES" sz="1200" noProof="0" dirty="0" err="1">
                <a:solidFill>
                  <a:srgbClr val="222366"/>
                </a:solidFill>
                <a:latin typeface="Public Sans"/>
                <a:ea typeface="Public Sans"/>
                <a:cs typeface="Public Sans"/>
                <a:sym typeface="Public Sans"/>
              </a:rPr>
              <a:t>purus</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hendrerit</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consquat</a:t>
            </a:r>
            <a:r>
              <a:rPr lang="es-ES" sz="1200" noProof="0" dirty="0">
                <a:solidFill>
                  <a:srgbClr val="222366"/>
                </a:solidFill>
                <a:latin typeface="Public Sans"/>
                <a:ea typeface="Public Sans"/>
                <a:cs typeface="Public Sans"/>
                <a:sym typeface="Public Sans"/>
              </a:rPr>
              <a:t> eros at, </a:t>
            </a:r>
            <a:r>
              <a:rPr lang="es-ES" sz="1200" noProof="0" dirty="0" err="1">
                <a:solidFill>
                  <a:srgbClr val="222366"/>
                </a:solidFill>
                <a:latin typeface="Public Sans"/>
                <a:ea typeface="Public Sans"/>
                <a:cs typeface="Public Sans"/>
                <a:sym typeface="Public Sans"/>
              </a:rPr>
              <a:t>faucibus</a:t>
            </a:r>
            <a:r>
              <a:rPr lang="es-ES" sz="1200" noProof="0" dirty="0">
                <a:solidFill>
                  <a:srgbClr val="222366"/>
                </a:solidFill>
                <a:latin typeface="Public Sans"/>
                <a:ea typeface="Public Sans"/>
                <a:cs typeface="Public Sans"/>
                <a:sym typeface="Public Sans"/>
              </a:rPr>
              <a:t> leo. </a:t>
            </a:r>
            <a:r>
              <a:rPr lang="es-ES" sz="1200" noProof="0" dirty="0" err="1">
                <a:solidFill>
                  <a:srgbClr val="222366"/>
                </a:solidFill>
                <a:latin typeface="Public Sans"/>
                <a:ea typeface="Public Sans"/>
                <a:cs typeface="Public Sans"/>
                <a:sym typeface="Public Sans"/>
              </a:rPr>
              <a:t>Duis</a:t>
            </a:r>
            <a:r>
              <a:rPr lang="es-ES" sz="1200" noProof="0" dirty="0">
                <a:solidFill>
                  <a:srgbClr val="222366"/>
                </a:solidFill>
                <a:latin typeface="Public Sans"/>
                <a:ea typeface="Public Sans"/>
                <a:cs typeface="Public Sans"/>
                <a:sym typeface="Public Sans"/>
              </a:rPr>
              <a:t> ornare </a:t>
            </a:r>
            <a:r>
              <a:rPr lang="es-ES" sz="1200" noProof="0" dirty="0" err="1">
                <a:solidFill>
                  <a:srgbClr val="222366"/>
                </a:solidFill>
                <a:latin typeface="Public Sans"/>
                <a:ea typeface="Public Sans"/>
                <a:cs typeface="Public Sans"/>
                <a:sym typeface="Public Sans"/>
              </a:rPr>
              <a:t>tempus</a:t>
            </a:r>
            <a:r>
              <a:rPr lang="es-ES" sz="1200" noProof="0" dirty="0">
                <a:solidFill>
                  <a:srgbClr val="222366"/>
                </a:solidFill>
                <a:latin typeface="Public Sans"/>
                <a:ea typeface="Public Sans"/>
                <a:cs typeface="Public Sans"/>
                <a:sym typeface="Public Sans"/>
              </a:rPr>
              <a:t> </a:t>
            </a:r>
            <a:r>
              <a:rPr lang="es-ES" sz="1200" noProof="0" dirty="0" err="1">
                <a:solidFill>
                  <a:srgbClr val="222366"/>
                </a:solidFill>
                <a:latin typeface="Public Sans"/>
                <a:ea typeface="Public Sans"/>
                <a:cs typeface="Public Sans"/>
                <a:sym typeface="Public Sans"/>
              </a:rPr>
              <a:t>lacus</a:t>
            </a:r>
            <a:r>
              <a:rPr lang="es-ES" sz="1200" noProof="0" dirty="0">
                <a:solidFill>
                  <a:srgbClr val="222366"/>
                </a:solidFill>
                <a:latin typeface="Public Sans"/>
                <a:ea typeface="Public Sans"/>
                <a:cs typeface="Public Sans"/>
                <a:sym typeface="Public Sans"/>
              </a:rPr>
              <a:t> id porta.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4" name="Group 4"/>
          <p:cNvGrpSpPr/>
          <p:nvPr/>
        </p:nvGrpSpPr>
        <p:grpSpPr>
          <a:xfrm>
            <a:off x="1028700" y="2011122"/>
            <a:ext cx="7082961" cy="3058022"/>
            <a:chOff x="0" y="0"/>
            <a:chExt cx="883555" cy="381469"/>
          </a:xfrm>
        </p:grpSpPr>
        <p:sp>
          <p:nvSpPr>
            <p:cNvPr id="5" name="Freeform 5"/>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6" name="TextBox 6"/>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7" name="Group 7"/>
          <p:cNvGrpSpPr/>
          <p:nvPr/>
        </p:nvGrpSpPr>
        <p:grpSpPr>
          <a:xfrm>
            <a:off x="1028700" y="5537546"/>
            <a:ext cx="7082961" cy="3058022"/>
            <a:chOff x="0" y="0"/>
            <a:chExt cx="883555" cy="381469"/>
          </a:xfrm>
        </p:grpSpPr>
        <p:sp>
          <p:nvSpPr>
            <p:cNvPr id="8" name="Freeform 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9" name="TextBox 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0" name="Group 10"/>
          <p:cNvGrpSpPr/>
          <p:nvPr/>
        </p:nvGrpSpPr>
        <p:grpSpPr>
          <a:xfrm>
            <a:off x="2173088" y="1691432"/>
            <a:ext cx="4794184" cy="639381"/>
            <a:chOff x="0" y="0"/>
            <a:chExt cx="2860316" cy="381469"/>
          </a:xfrm>
        </p:grpSpPr>
        <p:sp>
          <p:nvSpPr>
            <p:cNvPr id="11" name="Freeform 1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12" name="TextBox 12"/>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3" name="Group 13"/>
          <p:cNvGrpSpPr/>
          <p:nvPr/>
        </p:nvGrpSpPr>
        <p:grpSpPr>
          <a:xfrm>
            <a:off x="2173088" y="5326319"/>
            <a:ext cx="4794184" cy="639381"/>
            <a:chOff x="0" y="0"/>
            <a:chExt cx="2860316" cy="381469"/>
          </a:xfrm>
        </p:grpSpPr>
        <p:sp>
          <p:nvSpPr>
            <p:cNvPr id="14" name="Freeform 14"/>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15" name="TextBox 15"/>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sp>
        <p:nvSpPr>
          <p:cNvPr id="16" name="Freeform 16"/>
          <p:cNvSpPr/>
          <p:nvPr/>
        </p:nvSpPr>
        <p:spPr>
          <a:xfrm rot="-1866457">
            <a:off x="7516055" y="-145700"/>
            <a:ext cx="1852887" cy="2640124"/>
          </a:xfrm>
          <a:custGeom>
            <a:avLst/>
            <a:gdLst/>
            <a:ahLst/>
            <a:cxnLst/>
            <a:rect l="l" t="t" r="r" b="b"/>
            <a:pathLst>
              <a:path w="1852887" h="2640124">
                <a:moveTo>
                  <a:pt x="0" y="0"/>
                </a:moveTo>
                <a:lnTo>
                  <a:pt x="1852887" y="0"/>
                </a:lnTo>
                <a:lnTo>
                  <a:pt x="1852887" y="2640124"/>
                </a:lnTo>
                <a:lnTo>
                  <a:pt x="0" y="26401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17" name="Freeform 17"/>
          <p:cNvSpPr/>
          <p:nvPr/>
        </p:nvSpPr>
        <p:spPr>
          <a:xfrm>
            <a:off x="7189422" y="8051677"/>
            <a:ext cx="2172806" cy="2105647"/>
          </a:xfrm>
          <a:custGeom>
            <a:avLst/>
            <a:gdLst/>
            <a:ahLst/>
            <a:cxnLst/>
            <a:rect l="l" t="t" r="r" b="b"/>
            <a:pathLst>
              <a:path w="2172806" h="2105647">
                <a:moveTo>
                  <a:pt x="0" y="0"/>
                </a:moveTo>
                <a:lnTo>
                  <a:pt x="2172806" y="0"/>
                </a:lnTo>
                <a:lnTo>
                  <a:pt x="2172806" y="2105647"/>
                </a:lnTo>
                <a:lnTo>
                  <a:pt x="0" y="21056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18" name="Freeform 18"/>
          <p:cNvSpPr/>
          <p:nvPr/>
        </p:nvSpPr>
        <p:spPr>
          <a:xfrm rot="-5400000">
            <a:off x="16114912" y="-444175"/>
            <a:ext cx="2797736" cy="2797736"/>
          </a:xfrm>
          <a:custGeom>
            <a:avLst/>
            <a:gdLst/>
            <a:ahLst/>
            <a:cxnLst/>
            <a:rect l="l" t="t" r="r" b="b"/>
            <a:pathLst>
              <a:path w="2797736" h="2797736">
                <a:moveTo>
                  <a:pt x="0" y="0"/>
                </a:moveTo>
                <a:lnTo>
                  <a:pt x="2797736" y="0"/>
                </a:lnTo>
                <a:lnTo>
                  <a:pt x="2797736" y="2797736"/>
                </a:lnTo>
                <a:lnTo>
                  <a:pt x="0" y="27977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9" name="TextBox 19"/>
          <p:cNvSpPr txBox="1"/>
          <p:nvPr/>
        </p:nvSpPr>
        <p:spPr>
          <a:xfrm>
            <a:off x="1689650" y="2533906"/>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0" name="TextBox 20"/>
          <p:cNvSpPr txBox="1"/>
          <p:nvPr/>
        </p:nvSpPr>
        <p:spPr>
          <a:xfrm>
            <a:off x="1689650" y="6060721"/>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1" name="TextBox 21"/>
          <p:cNvSpPr txBox="1"/>
          <p:nvPr/>
        </p:nvSpPr>
        <p:spPr>
          <a:xfrm>
            <a:off x="2304400" y="1715897"/>
            <a:ext cx="4514368" cy="490822"/>
          </a:xfrm>
          <a:prstGeom prst="rect">
            <a:avLst/>
          </a:prstGeom>
        </p:spPr>
        <p:txBody>
          <a:bodyPr lIns="0" tIns="0" rIns="0" bIns="0" rtlCol="0" anchor="t">
            <a:spAutoFit/>
          </a:bodyPr>
          <a:lstStyle/>
          <a:p>
            <a:pPr algn="ctr">
              <a:lnSpc>
                <a:spcPts val="3919"/>
              </a:lnSpc>
            </a:pPr>
            <a:r>
              <a:rPr lang="es-ES" sz="2799" b="1" noProof="0" dirty="0" err="1">
                <a:solidFill>
                  <a:srgbClr val="222366"/>
                </a:solidFill>
                <a:latin typeface="Public Sans Bold"/>
                <a:ea typeface="Public Sans Bold"/>
                <a:cs typeface="Public Sans Bold"/>
                <a:sym typeface="Public Sans Bold"/>
              </a:rPr>
              <a:t>Overview</a:t>
            </a:r>
            <a:r>
              <a:rPr lang="es-ES" sz="2799" b="1" noProof="0" dirty="0">
                <a:solidFill>
                  <a:srgbClr val="222366"/>
                </a:solidFill>
                <a:latin typeface="Public Sans Bold"/>
                <a:ea typeface="Public Sans Bold"/>
                <a:cs typeface="Public Sans Bold"/>
                <a:sym typeface="Public Sans Bold"/>
              </a:rPr>
              <a:t> 01</a:t>
            </a:r>
          </a:p>
        </p:txBody>
      </p:sp>
      <p:sp>
        <p:nvSpPr>
          <p:cNvPr id="22" name="TextBox 22"/>
          <p:cNvSpPr txBox="1"/>
          <p:nvPr/>
        </p:nvSpPr>
        <p:spPr>
          <a:xfrm>
            <a:off x="2304400" y="5350784"/>
            <a:ext cx="4514368" cy="490822"/>
          </a:xfrm>
          <a:prstGeom prst="rect">
            <a:avLst/>
          </a:prstGeom>
        </p:spPr>
        <p:txBody>
          <a:bodyPr lIns="0" tIns="0" rIns="0" bIns="0" rtlCol="0" anchor="t">
            <a:spAutoFit/>
          </a:bodyPr>
          <a:lstStyle/>
          <a:p>
            <a:pPr algn="ctr">
              <a:lnSpc>
                <a:spcPts val="3919"/>
              </a:lnSpc>
            </a:pPr>
            <a:r>
              <a:rPr lang="es-ES" sz="2799" b="1" noProof="0" dirty="0" err="1">
                <a:solidFill>
                  <a:srgbClr val="222366"/>
                </a:solidFill>
                <a:latin typeface="Public Sans Bold"/>
                <a:ea typeface="Public Sans Bold"/>
                <a:cs typeface="Public Sans Bold"/>
                <a:sym typeface="Public Sans Bold"/>
              </a:rPr>
              <a:t>Overview</a:t>
            </a:r>
            <a:r>
              <a:rPr lang="es-ES" sz="2799" b="1" noProof="0" dirty="0">
                <a:solidFill>
                  <a:srgbClr val="222366"/>
                </a:solidFill>
                <a:latin typeface="Public Sans Bold"/>
                <a:ea typeface="Public Sans Bold"/>
                <a:cs typeface="Public Sans Bold"/>
                <a:sym typeface="Public Sans Bold"/>
              </a:rPr>
              <a:t> 02</a:t>
            </a:r>
          </a:p>
        </p:txBody>
      </p:sp>
      <p:sp>
        <p:nvSpPr>
          <p:cNvPr id="23" name="TextBox 23"/>
          <p:cNvSpPr txBox="1"/>
          <p:nvPr/>
        </p:nvSpPr>
        <p:spPr>
          <a:xfrm>
            <a:off x="8713686" y="6743875"/>
            <a:ext cx="8545614" cy="1307802"/>
          </a:xfrm>
          <a:prstGeom prst="rect">
            <a:avLst/>
          </a:prstGeom>
        </p:spPr>
        <p:txBody>
          <a:bodyPr lIns="0" tIns="0" rIns="0" bIns="0" rtlCol="0" anchor="t">
            <a:spAutoFit/>
          </a:bodyPr>
          <a:lstStyle/>
          <a:p>
            <a:pPr algn="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4" name="TextBox 24"/>
          <p:cNvSpPr txBox="1"/>
          <p:nvPr/>
        </p:nvSpPr>
        <p:spPr>
          <a:xfrm>
            <a:off x="8713686" y="5443421"/>
            <a:ext cx="8545614" cy="1109213"/>
          </a:xfrm>
          <a:prstGeom prst="rect">
            <a:avLst/>
          </a:prstGeom>
        </p:spPr>
        <p:txBody>
          <a:bodyPr lIns="0" tIns="0" rIns="0" bIns="0" rtlCol="0" anchor="t">
            <a:spAutoFit/>
          </a:bodyPr>
          <a:lstStyle/>
          <a:p>
            <a:pPr algn="r">
              <a:lnSpc>
                <a:spcPts val="4480"/>
              </a:lnSpc>
            </a:pPr>
            <a:r>
              <a:rPr lang="es-ES" sz="3200" b="1" noProof="0" dirty="0" err="1">
                <a:solidFill>
                  <a:srgbClr val="222366"/>
                </a:solidFill>
                <a:latin typeface="Public Sans Heavy"/>
                <a:ea typeface="Public Sans Heavy"/>
                <a:cs typeface="Public Sans Heavy"/>
                <a:sym typeface="Public Sans Heavy"/>
              </a:rPr>
              <a:t>Discussing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efforts</a:t>
            </a:r>
            <a:r>
              <a:rPr lang="es-ES" sz="3200" b="1" noProof="0" dirty="0">
                <a:solidFill>
                  <a:srgbClr val="222366"/>
                </a:solidFill>
                <a:latin typeface="Public Sans Heavy"/>
                <a:ea typeface="Public Sans Heavy"/>
                <a:cs typeface="Public Sans Heavy"/>
                <a:sym typeface="Public Sans Heavy"/>
              </a:rPr>
              <a:t> to </a:t>
            </a:r>
            <a:r>
              <a:rPr lang="es-ES" sz="3200" b="1" noProof="0" dirty="0" err="1">
                <a:solidFill>
                  <a:srgbClr val="222366"/>
                </a:solidFill>
                <a:latin typeface="Public Sans Heavy"/>
                <a:ea typeface="Public Sans Heavy"/>
                <a:cs typeface="Public Sans Heavy"/>
                <a:sym typeface="Public Sans Heavy"/>
              </a:rPr>
              <a:t>combat</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infectious</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diseases</a:t>
            </a:r>
            <a:r>
              <a:rPr lang="es-ES" sz="3200" b="1" noProof="0" dirty="0">
                <a:solidFill>
                  <a:srgbClr val="222366"/>
                </a:solidFill>
                <a:latin typeface="Public Sans Heavy"/>
                <a:ea typeface="Public Sans Heavy"/>
                <a:cs typeface="Public Sans Heavy"/>
                <a:sym typeface="Public Sans Heavy"/>
              </a:rPr>
              <a:t> and </a:t>
            </a:r>
            <a:r>
              <a:rPr lang="es-ES" sz="3200" b="1" noProof="0" dirty="0" err="1">
                <a:solidFill>
                  <a:srgbClr val="222366"/>
                </a:solidFill>
                <a:latin typeface="Public Sans Heavy"/>
                <a:ea typeface="Public Sans Heavy"/>
                <a:cs typeface="Public Sans Heavy"/>
                <a:sym typeface="Public Sans Heavy"/>
              </a:rPr>
              <a:t>pandemics</a:t>
            </a:r>
            <a:endParaRPr lang="es-ES" sz="3200" b="1" noProof="0" dirty="0">
              <a:solidFill>
                <a:srgbClr val="222366"/>
              </a:solidFill>
              <a:latin typeface="Public Sans Heavy"/>
              <a:ea typeface="Public Sans Heavy"/>
              <a:cs typeface="Public Sans Heavy"/>
              <a:sym typeface="Public Sans Heavy"/>
            </a:endParaRPr>
          </a:p>
        </p:txBody>
      </p:sp>
      <p:sp>
        <p:nvSpPr>
          <p:cNvPr id="25" name="TextBox 25"/>
          <p:cNvSpPr txBox="1"/>
          <p:nvPr/>
        </p:nvSpPr>
        <p:spPr>
          <a:xfrm>
            <a:off x="8275825" y="2592742"/>
            <a:ext cx="8983475" cy="1114216"/>
          </a:xfrm>
          <a:prstGeom prst="rect">
            <a:avLst/>
          </a:prstGeom>
        </p:spPr>
        <p:txBody>
          <a:bodyPr lIns="0" tIns="0" rIns="0" bIns="0" rtlCol="0" anchor="t">
            <a:spAutoFit/>
          </a:bodyPr>
          <a:lstStyle/>
          <a:p>
            <a:pPr algn="r">
              <a:lnSpc>
                <a:spcPts val="9799"/>
              </a:lnSpc>
            </a:pPr>
            <a:r>
              <a:rPr lang="es-ES" sz="6999" noProof="0" dirty="0">
                <a:solidFill>
                  <a:srgbClr val="222366"/>
                </a:solidFill>
                <a:latin typeface="Brick Sans"/>
                <a:ea typeface="Brick Sans"/>
                <a:cs typeface="Brick Sans"/>
                <a:sym typeface="Brick Sans"/>
              </a:rPr>
              <a:t>Trabajo futuro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049600"/>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rot="-1793077">
            <a:off x="2538149" y="94940"/>
            <a:ext cx="1297519" cy="19908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4" name="Freeform 4"/>
          <p:cNvSpPr/>
          <p:nvPr/>
        </p:nvSpPr>
        <p:spPr>
          <a:xfrm>
            <a:off x="11942242" y="249336"/>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5" name="Freeform 5"/>
          <p:cNvSpPr/>
          <p:nvPr/>
        </p:nvSpPr>
        <p:spPr>
          <a:xfrm rot="855077">
            <a:off x="15027598" y="1082082"/>
            <a:ext cx="1515750" cy="1925863"/>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grpSp>
        <p:nvGrpSpPr>
          <p:cNvPr id="6" name="Group 6"/>
          <p:cNvGrpSpPr/>
          <p:nvPr/>
        </p:nvGrpSpPr>
        <p:grpSpPr>
          <a:xfrm>
            <a:off x="3129847" y="603503"/>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s-ES" noProof="0" dirty="0"/>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lang="es-ES" noProof="0" dirty="0"/>
            </a:p>
          </p:txBody>
        </p:sp>
      </p:grpSp>
      <p:sp>
        <p:nvSpPr>
          <p:cNvPr id="12" name="Freeform 12"/>
          <p:cNvSpPr/>
          <p:nvPr/>
        </p:nvSpPr>
        <p:spPr>
          <a:xfrm rot="-1257881">
            <a:off x="479741" y="4136476"/>
            <a:ext cx="2603074" cy="2779743"/>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3" name="Freeform 13"/>
          <p:cNvSpPr/>
          <p:nvPr/>
        </p:nvSpPr>
        <p:spPr>
          <a:xfrm rot="-1248570">
            <a:off x="15607062" y="4629892"/>
            <a:ext cx="2115816" cy="332205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ES" noProof="0" dirty="0"/>
          </a:p>
        </p:txBody>
      </p:sp>
      <p:grpSp>
        <p:nvGrpSpPr>
          <p:cNvPr id="18" name="Group 17">
            <a:extLst>
              <a:ext uri="{FF2B5EF4-FFF2-40B4-BE49-F238E27FC236}">
                <a16:creationId xmlns:a16="http://schemas.microsoft.com/office/drawing/2014/main" id="{74A503DC-C855-7A02-8225-7C37095A98DB}"/>
              </a:ext>
            </a:extLst>
          </p:cNvPr>
          <p:cNvGrpSpPr/>
          <p:nvPr/>
        </p:nvGrpSpPr>
        <p:grpSpPr>
          <a:xfrm>
            <a:off x="3669782" y="5948506"/>
            <a:ext cx="11012402" cy="5160734"/>
            <a:chOff x="2639554" y="5925761"/>
            <a:chExt cx="11012402" cy="5160734"/>
          </a:xfrm>
        </p:grpSpPr>
        <p:sp>
          <p:nvSpPr>
            <p:cNvPr id="9" name="Freeform 9"/>
            <p:cNvSpPr/>
            <p:nvPr/>
          </p:nvSpPr>
          <p:spPr>
            <a:xfrm>
              <a:off x="8508105" y="6092606"/>
              <a:ext cx="4156736" cy="4993889"/>
            </a:xfrm>
            <a:custGeom>
              <a:avLst/>
              <a:gdLst/>
              <a:ahLst/>
              <a:cxnLst/>
              <a:rect l="l" t="t" r="r" b="b"/>
              <a:pathLst>
                <a:path w="5018594" h="5403600">
                  <a:moveTo>
                    <a:pt x="0" y="0"/>
                  </a:moveTo>
                  <a:lnTo>
                    <a:pt x="5018594" y="0"/>
                  </a:lnTo>
                  <a:lnTo>
                    <a:pt x="5018594" y="5403600"/>
                  </a:lnTo>
                  <a:lnTo>
                    <a:pt x="0" y="54036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ES" noProof="0" dirty="0"/>
            </a:p>
          </p:txBody>
        </p:sp>
        <p:sp>
          <p:nvSpPr>
            <p:cNvPr id="10" name="Freeform 10"/>
            <p:cNvSpPr/>
            <p:nvPr/>
          </p:nvSpPr>
          <p:spPr>
            <a:xfrm>
              <a:off x="2639554" y="5925761"/>
              <a:ext cx="3159389" cy="4676932"/>
            </a:xfrm>
            <a:custGeom>
              <a:avLst/>
              <a:gdLst/>
              <a:ahLst/>
              <a:cxnLst/>
              <a:rect l="l" t="t" r="r" b="b"/>
              <a:pathLst>
                <a:path w="3814457" h="5060639">
                  <a:moveTo>
                    <a:pt x="0" y="0"/>
                  </a:moveTo>
                  <a:lnTo>
                    <a:pt x="3814457" y="0"/>
                  </a:lnTo>
                  <a:lnTo>
                    <a:pt x="3814457" y="5060640"/>
                  </a:lnTo>
                  <a:lnTo>
                    <a:pt x="0" y="50606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s-ES" noProof="0" dirty="0"/>
            </a:p>
          </p:txBody>
        </p:sp>
        <p:sp>
          <p:nvSpPr>
            <p:cNvPr id="11" name="Freeform 11"/>
            <p:cNvSpPr/>
            <p:nvPr/>
          </p:nvSpPr>
          <p:spPr>
            <a:xfrm>
              <a:off x="5257027" y="6399176"/>
              <a:ext cx="3174038" cy="4385776"/>
            </a:xfrm>
            <a:custGeom>
              <a:avLst/>
              <a:gdLst/>
              <a:ahLst/>
              <a:cxnLst/>
              <a:rect l="l" t="t" r="r" b="b"/>
              <a:pathLst>
                <a:path w="4031635" h="5229715">
                  <a:moveTo>
                    <a:pt x="0" y="0"/>
                  </a:moveTo>
                  <a:lnTo>
                    <a:pt x="4031635" y="0"/>
                  </a:lnTo>
                  <a:lnTo>
                    <a:pt x="4031635" y="5229715"/>
                  </a:lnTo>
                  <a:lnTo>
                    <a:pt x="0" y="522971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s-ES" noProof="0" dirty="0"/>
            </a:p>
          </p:txBody>
        </p:sp>
        <p:sp>
          <p:nvSpPr>
            <p:cNvPr id="14" name="Freeform 14"/>
            <p:cNvSpPr/>
            <p:nvPr/>
          </p:nvSpPr>
          <p:spPr>
            <a:xfrm>
              <a:off x="11064984" y="5925761"/>
              <a:ext cx="2586972" cy="4810894"/>
            </a:xfrm>
            <a:custGeom>
              <a:avLst/>
              <a:gdLst/>
              <a:ahLst/>
              <a:cxnLst/>
              <a:rect l="l" t="t" r="r" b="b"/>
              <a:pathLst>
                <a:path w="3123355" h="5205592">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s-ES" noProof="0" dirty="0"/>
            </a:p>
          </p:txBody>
        </p:sp>
      </p:grpSp>
      <p:sp>
        <p:nvSpPr>
          <p:cNvPr id="15" name="Freeform 15"/>
          <p:cNvSpPr/>
          <p:nvPr/>
        </p:nvSpPr>
        <p:spPr>
          <a:xfrm rot="-5500207">
            <a:off x="3544370" y="3949723"/>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ES" noProof="0" dirty="0"/>
          </a:p>
        </p:txBody>
      </p:sp>
      <p:sp>
        <p:nvSpPr>
          <p:cNvPr id="16" name="Freeform 16"/>
          <p:cNvSpPr/>
          <p:nvPr/>
        </p:nvSpPr>
        <p:spPr>
          <a:xfrm rot="-5500207" flipH="1">
            <a:off x="12877809" y="3865185"/>
            <a:ext cx="1402006" cy="1402006"/>
          </a:xfrm>
          <a:custGeom>
            <a:avLst/>
            <a:gdLst/>
            <a:ahLst/>
            <a:cxnLst/>
            <a:rect l="l" t="t" r="r" b="b"/>
            <a:pathLst>
              <a:path w="1402006" h="1402006">
                <a:moveTo>
                  <a:pt x="1402007" y="0"/>
                </a:moveTo>
                <a:lnTo>
                  <a:pt x="0" y="0"/>
                </a:lnTo>
                <a:lnTo>
                  <a:pt x="0" y="1402006"/>
                </a:lnTo>
                <a:lnTo>
                  <a:pt x="1402007" y="1402006"/>
                </a:lnTo>
                <a:lnTo>
                  <a:pt x="1402007"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ES" noProof="0" dirty="0"/>
          </a:p>
        </p:txBody>
      </p:sp>
      <p:sp>
        <p:nvSpPr>
          <p:cNvPr id="17" name="TextBox 17"/>
          <p:cNvSpPr txBox="1"/>
          <p:nvPr/>
        </p:nvSpPr>
        <p:spPr>
          <a:xfrm>
            <a:off x="3777135" y="2022887"/>
            <a:ext cx="10311897" cy="1114216"/>
          </a:xfrm>
          <a:prstGeom prst="rect">
            <a:avLst/>
          </a:prstGeom>
        </p:spPr>
        <p:txBody>
          <a:bodyPr lIns="0" tIns="0" rIns="0" bIns="0" rtlCol="0" anchor="t">
            <a:spAutoFit/>
          </a:bodyPr>
          <a:lstStyle/>
          <a:p>
            <a:pPr algn="ctr">
              <a:lnSpc>
                <a:spcPts val="9799"/>
              </a:lnSpc>
            </a:pPr>
            <a:r>
              <a:rPr lang="es-ES" sz="6999" noProof="0" dirty="0">
                <a:solidFill>
                  <a:srgbClr val="222366"/>
                </a:solidFill>
                <a:latin typeface="Brick Sans"/>
                <a:ea typeface="Brick Sans"/>
                <a:cs typeface="Brick Sans"/>
                <a:sym typeface="Brick Sans"/>
              </a:rPr>
              <a:t>¡Muchas gracias!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a:extLst>
            <a:ext uri="{FF2B5EF4-FFF2-40B4-BE49-F238E27FC236}">
              <a16:creationId xmlns:a16="http://schemas.microsoft.com/office/drawing/2014/main" id="{54E938D7-D9A9-40D5-1B39-30479B0F60ED}"/>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7AE23679-A3CC-C82A-CDB2-B9AA9137FB84}"/>
              </a:ext>
            </a:extLst>
          </p:cNvPr>
          <p:cNvGrpSpPr/>
          <p:nvPr/>
        </p:nvGrpSpPr>
        <p:grpSpPr>
          <a:xfrm>
            <a:off x="1028700" y="414431"/>
            <a:ext cx="7082961" cy="3058022"/>
            <a:chOff x="0" y="0"/>
            <a:chExt cx="883555" cy="381469"/>
          </a:xfrm>
        </p:grpSpPr>
        <p:sp>
          <p:nvSpPr>
            <p:cNvPr id="5" name="Freeform 5">
              <a:extLst>
                <a:ext uri="{FF2B5EF4-FFF2-40B4-BE49-F238E27FC236}">
                  <a16:creationId xmlns:a16="http://schemas.microsoft.com/office/drawing/2014/main" id="{ED6A637E-08F9-766B-CCBC-F343216E2C10}"/>
                </a:ext>
              </a:extLst>
            </p:cNvPr>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6" name="TextBox 6">
              <a:extLst>
                <a:ext uri="{FF2B5EF4-FFF2-40B4-BE49-F238E27FC236}">
                  <a16:creationId xmlns:a16="http://schemas.microsoft.com/office/drawing/2014/main" id="{AE972AB7-4443-5CE8-5CF6-A2C5B5D8F699}"/>
                </a:ext>
              </a:extLst>
            </p:cNvPr>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7" name="Group 7">
            <a:extLst>
              <a:ext uri="{FF2B5EF4-FFF2-40B4-BE49-F238E27FC236}">
                <a16:creationId xmlns:a16="http://schemas.microsoft.com/office/drawing/2014/main" id="{E5AEDE04-BB21-03B4-6305-1F2812804BB0}"/>
              </a:ext>
            </a:extLst>
          </p:cNvPr>
          <p:cNvGrpSpPr/>
          <p:nvPr/>
        </p:nvGrpSpPr>
        <p:grpSpPr>
          <a:xfrm>
            <a:off x="1028700" y="3693909"/>
            <a:ext cx="7082961" cy="3058022"/>
            <a:chOff x="0" y="0"/>
            <a:chExt cx="883555" cy="381469"/>
          </a:xfrm>
        </p:grpSpPr>
        <p:sp>
          <p:nvSpPr>
            <p:cNvPr id="8" name="Freeform 8">
              <a:extLst>
                <a:ext uri="{FF2B5EF4-FFF2-40B4-BE49-F238E27FC236}">
                  <a16:creationId xmlns:a16="http://schemas.microsoft.com/office/drawing/2014/main" id="{7691FEFD-BE2F-2F2D-10E3-BA3DA83D1B57}"/>
                </a:ext>
              </a:extLst>
            </p:cNvPr>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9" name="TextBox 9">
              <a:extLst>
                <a:ext uri="{FF2B5EF4-FFF2-40B4-BE49-F238E27FC236}">
                  <a16:creationId xmlns:a16="http://schemas.microsoft.com/office/drawing/2014/main" id="{4E236D9D-D84A-143C-DB95-AFBC49DA1FA5}"/>
                </a:ext>
              </a:extLst>
            </p:cNvPr>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0" name="Group 10">
            <a:extLst>
              <a:ext uri="{FF2B5EF4-FFF2-40B4-BE49-F238E27FC236}">
                <a16:creationId xmlns:a16="http://schemas.microsoft.com/office/drawing/2014/main" id="{6E525B43-516B-1B36-FB14-E392C9DA1F4D}"/>
              </a:ext>
            </a:extLst>
          </p:cNvPr>
          <p:cNvGrpSpPr/>
          <p:nvPr/>
        </p:nvGrpSpPr>
        <p:grpSpPr>
          <a:xfrm>
            <a:off x="1028700" y="6973387"/>
            <a:ext cx="7082961" cy="3058022"/>
            <a:chOff x="0" y="0"/>
            <a:chExt cx="883555" cy="381469"/>
          </a:xfrm>
        </p:grpSpPr>
        <p:sp>
          <p:nvSpPr>
            <p:cNvPr id="11" name="Freeform 11">
              <a:extLst>
                <a:ext uri="{FF2B5EF4-FFF2-40B4-BE49-F238E27FC236}">
                  <a16:creationId xmlns:a16="http://schemas.microsoft.com/office/drawing/2014/main" id="{C3293394-91CD-EA0E-9767-360F4A39F081}"/>
                </a:ext>
              </a:extLst>
            </p:cNvPr>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12" name="TextBox 12">
              <a:extLst>
                <a:ext uri="{FF2B5EF4-FFF2-40B4-BE49-F238E27FC236}">
                  <a16:creationId xmlns:a16="http://schemas.microsoft.com/office/drawing/2014/main" id="{CD4144A4-96F4-8D38-CF19-95224F3E166D}"/>
                </a:ext>
              </a:extLst>
            </p:cNvPr>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sp>
        <p:nvSpPr>
          <p:cNvPr id="13" name="Freeform 13">
            <a:extLst>
              <a:ext uri="{FF2B5EF4-FFF2-40B4-BE49-F238E27FC236}">
                <a16:creationId xmlns:a16="http://schemas.microsoft.com/office/drawing/2014/main" id="{E2DD4F63-5FAD-E11E-03AF-E173610CE57F}"/>
              </a:ext>
            </a:extLst>
          </p:cNvPr>
          <p:cNvSpPr/>
          <p:nvPr/>
        </p:nvSpPr>
        <p:spPr>
          <a:xfrm flipH="1">
            <a:off x="9571637" y="5981700"/>
            <a:ext cx="3871016" cy="5226802"/>
          </a:xfrm>
          <a:custGeom>
            <a:avLst/>
            <a:gdLst/>
            <a:ahLst/>
            <a:cxnLst/>
            <a:rect l="l" t="t" r="r" b="b"/>
            <a:pathLst>
              <a:path w="4752275" h="6304842">
                <a:moveTo>
                  <a:pt x="4752275" y="0"/>
                </a:moveTo>
                <a:lnTo>
                  <a:pt x="0" y="0"/>
                </a:lnTo>
                <a:lnTo>
                  <a:pt x="0" y="6304842"/>
                </a:lnTo>
                <a:lnTo>
                  <a:pt x="4752275" y="6304842"/>
                </a:lnTo>
                <a:lnTo>
                  <a:pt x="47522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14" name="Freeform 14">
            <a:extLst>
              <a:ext uri="{FF2B5EF4-FFF2-40B4-BE49-F238E27FC236}">
                <a16:creationId xmlns:a16="http://schemas.microsoft.com/office/drawing/2014/main" id="{ED83FCC6-4BD2-8F29-201E-1D42A07ACC7C}"/>
              </a:ext>
            </a:extLst>
          </p:cNvPr>
          <p:cNvSpPr/>
          <p:nvPr/>
        </p:nvSpPr>
        <p:spPr>
          <a:xfrm rot="-1248570">
            <a:off x="15283657" y="7270406"/>
            <a:ext cx="1527366" cy="2347512"/>
          </a:xfrm>
          <a:custGeom>
            <a:avLst/>
            <a:gdLst/>
            <a:ahLst/>
            <a:cxnLst/>
            <a:rect l="l" t="t" r="r" b="b"/>
            <a:pathLst>
              <a:path w="2099363" h="2991320">
                <a:moveTo>
                  <a:pt x="0" y="0"/>
                </a:moveTo>
                <a:lnTo>
                  <a:pt x="2099363" y="0"/>
                </a:lnTo>
                <a:lnTo>
                  <a:pt x="2099363" y="2991320"/>
                </a:lnTo>
                <a:lnTo>
                  <a:pt x="0" y="29913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15" name="Freeform 15">
            <a:extLst>
              <a:ext uri="{FF2B5EF4-FFF2-40B4-BE49-F238E27FC236}">
                <a16:creationId xmlns:a16="http://schemas.microsoft.com/office/drawing/2014/main" id="{0F2E4928-4AF5-455A-034B-596A054FB382}"/>
              </a:ext>
            </a:extLst>
          </p:cNvPr>
          <p:cNvSpPr/>
          <p:nvPr/>
        </p:nvSpPr>
        <p:spPr>
          <a:xfrm rot="-137149">
            <a:off x="16001738" y="5585294"/>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6" name="Freeform 16">
            <a:extLst>
              <a:ext uri="{FF2B5EF4-FFF2-40B4-BE49-F238E27FC236}">
                <a16:creationId xmlns:a16="http://schemas.microsoft.com/office/drawing/2014/main" id="{38D7CD96-14F2-5C84-8AE6-02E84F27139E}"/>
              </a:ext>
            </a:extLst>
          </p:cNvPr>
          <p:cNvSpPr/>
          <p:nvPr/>
        </p:nvSpPr>
        <p:spPr>
          <a:xfrm rot="855077">
            <a:off x="-761394" y="5781721"/>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7" name="TextBox 17">
            <a:extLst>
              <a:ext uri="{FF2B5EF4-FFF2-40B4-BE49-F238E27FC236}">
                <a16:creationId xmlns:a16="http://schemas.microsoft.com/office/drawing/2014/main" id="{028C6F51-D0DD-136A-3DFE-C4196FB7B67E}"/>
              </a:ext>
            </a:extLst>
          </p:cNvPr>
          <p:cNvSpPr txBox="1"/>
          <p:nvPr/>
        </p:nvSpPr>
        <p:spPr>
          <a:xfrm>
            <a:off x="1689650" y="822915"/>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8" name="TextBox 18">
            <a:extLst>
              <a:ext uri="{FF2B5EF4-FFF2-40B4-BE49-F238E27FC236}">
                <a16:creationId xmlns:a16="http://schemas.microsoft.com/office/drawing/2014/main" id="{A0B31B0D-074C-D5D4-2C82-CAC7F473C7AB}"/>
              </a:ext>
            </a:extLst>
          </p:cNvPr>
          <p:cNvSpPr txBox="1"/>
          <p:nvPr/>
        </p:nvSpPr>
        <p:spPr>
          <a:xfrm>
            <a:off x="1689650" y="4102393"/>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9" name="TextBox 19">
            <a:extLst>
              <a:ext uri="{FF2B5EF4-FFF2-40B4-BE49-F238E27FC236}">
                <a16:creationId xmlns:a16="http://schemas.microsoft.com/office/drawing/2014/main" id="{3C27A7F9-18BE-265D-9279-E78BFDB6E17D}"/>
              </a:ext>
            </a:extLst>
          </p:cNvPr>
          <p:cNvSpPr txBox="1"/>
          <p:nvPr/>
        </p:nvSpPr>
        <p:spPr>
          <a:xfrm>
            <a:off x="1689650" y="7381871"/>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0" name="TextBox 20">
            <a:extLst>
              <a:ext uri="{FF2B5EF4-FFF2-40B4-BE49-F238E27FC236}">
                <a16:creationId xmlns:a16="http://schemas.microsoft.com/office/drawing/2014/main" id="{AC324CBD-B9A8-09D8-8155-EB741D68A811}"/>
              </a:ext>
            </a:extLst>
          </p:cNvPr>
          <p:cNvSpPr txBox="1"/>
          <p:nvPr/>
        </p:nvSpPr>
        <p:spPr>
          <a:xfrm>
            <a:off x="8111661" y="699090"/>
            <a:ext cx="9319484" cy="2201628"/>
          </a:xfrm>
          <a:prstGeom prst="rect">
            <a:avLst/>
          </a:prstGeom>
        </p:spPr>
        <p:txBody>
          <a:bodyPr lIns="0" tIns="0" rIns="0" bIns="0" rtlCol="0" anchor="t">
            <a:spAutoFit/>
          </a:bodyPr>
          <a:lstStyle/>
          <a:p>
            <a:pPr algn="r">
              <a:lnSpc>
                <a:spcPts val="9100"/>
              </a:lnSpc>
            </a:pPr>
            <a:r>
              <a:rPr lang="es-ES" sz="6500" noProof="0" dirty="0">
                <a:solidFill>
                  <a:srgbClr val="222366"/>
                </a:solidFill>
                <a:latin typeface="Brick Sans"/>
                <a:ea typeface="Brick Sans"/>
                <a:cs typeface="Brick Sans"/>
                <a:sym typeface="Brick Sans"/>
              </a:rPr>
              <a:t>Objetivos del estudio</a:t>
            </a:r>
          </a:p>
        </p:txBody>
      </p:sp>
    </p:spTree>
    <p:extLst>
      <p:ext uri="{BB962C8B-B14F-4D97-AF65-F5344CB8AC3E}">
        <p14:creationId xmlns:p14="http://schemas.microsoft.com/office/powerpoint/2010/main" val="19661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993551" y="3422191"/>
            <a:ext cx="6191914" cy="6073635"/>
          </a:xfrm>
          <a:custGeom>
            <a:avLst/>
            <a:gdLst/>
            <a:ahLst/>
            <a:cxnLst/>
            <a:rect l="l" t="t" r="r" b="b"/>
            <a:pathLst>
              <a:path w="6191914" h="6073635">
                <a:moveTo>
                  <a:pt x="0" y="0"/>
                </a:moveTo>
                <a:lnTo>
                  <a:pt x="6191914" y="0"/>
                </a:lnTo>
                <a:lnTo>
                  <a:pt x="6191914" y="6073635"/>
                </a:lnTo>
                <a:lnTo>
                  <a:pt x="0" y="60736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rot="-1793077">
            <a:off x="3653701" y="2899994"/>
            <a:ext cx="1599082" cy="2226569"/>
          </a:xfrm>
          <a:custGeom>
            <a:avLst/>
            <a:gdLst/>
            <a:ahLst/>
            <a:cxnLst/>
            <a:rect l="l" t="t" r="r" b="b"/>
            <a:pathLst>
              <a:path w="1599082" h="2226569">
                <a:moveTo>
                  <a:pt x="0" y="0"/>
                </a:moveTo>
                <a:lnTo>
                  <a:pt x="1599082" y="0"/>
                </a:lnTo>
                <a:lnTo>
                  <a:pt x="1599082" y="2226570"/>
                </a:lnTo>
                <a:lnTo>
                  <a:pt x="0" y="22265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4" name="Freeform 4"/>
          <p:cNvSpPr/>
          <p:nvPr/>
        </p:nvSpPr>
        <p:spPr>
          <a:xfrm>
            <a:off x="12931141" y="2106683"/>
            <a:ext cx="6191914" cy="6073635"/>
          </a:xfrm>
          <a:custGeom>
            <a:avLst/>
            <a:gdLst/>
            <a:ahLst/>
            <a:cxnLst/>
            <a:rect l="l" t="t" r="r" b="b"/>
            <a:pathLst>
              <a:path w="6191914" h="6073635">
                <a:moveTo>
                  <a:pt x="0" y="0"/>
                </a:moveTo>
                <a:lnTo>
                  <a:pt x="6191914" y="0"/>
                </a:lnTo>
                <a:lnTo>
                  <a:pt x="6191914" y="6073634"/>
                </a:lnTo>
                <a:lnTo>
                  <a:pt x="0" y="60736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5" name="Freeform 5"/>
          <p:cNvSpPr/>
          <p:nvPr/>
        </p:nvSpPr>
        <p:spPr>
          <a:xfrm rot="855077">
            <a:off x="12471310" y="3242471"/>
            <a:ext cx="1510689" cy="1741885"/>
          </a:xfrm>
          <a:custGeom>
            <a:avLst/>
            <a:gdLst/>
            <a:ahLst/>
            <a:cxnLst/>
            <a:rect l="l" t="t" r="r" b="b"/>
            <a:pathLst>
              <a:path w="1510689" h="1741885">
                <a:moveTo>
                  <a:pt x="0" y="0"/>
                </a:moveTo>
                <a:lnTo>
                  <a:pt x="1510689" y="0"/>
                </a:lnTo>
                <a:lnTo>
                  <a:pt x="1510689" y="1741885"/>
                </a:lnTo>
                <a:lnTo>
                  <a:pt x="0" y="1741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6" name="Freeform 6"/>
          <p:cNvSpPr/>
          <p:nvPr/>
        </p:nvSpPr>
        <p:spPr>
          <a:xfrm>
            <a:off x="-1076991" y="3904564"/>
            <a:ext cx="6275354" cy="6756775"/>
          </a:xfrm>
          <a:custGeom>
            <a:avLst/>
            <a:gdLst/>
            <a:ahLst/>
            <a:cxnLst/>
            <a:rect l="l" t="t" r="r" b="b"/>
            <a:pathLst>
              <a:path w="6275354" h="6756775">
                <a:moveTo>
                  <a:pt x="0" y="0"/>
                </a:moveTo>
                <a:lnTo>
                  <a:pt x="6275354" y="0"/>
                </a:lnTo>
                <a:lnTo>
                  <a:pt x="6275354" y="6756775"/>
                </a:lnTo>
                <a:lnTo>
                  <a:pt x="0" y="67567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7" name="Freeform 7"/>
          <p:cNvSpPr/>
          <p:nvPr/>
        </p:nvSpPr>
        <p:spPr>
          <a:xfrm>
            <a:off x="13467531" y="4013279"/>
            <a:ext cx="5041241" cy="6539345"/>
          </a:xfrm>
          <a:custGeom>
            <a:avLst/>
            <a:gdLst/>
            <a:ahLst/>
            <a:cxnLst/>
            <a:rect l="l" t="t" r="r" b="b"/>
            <a:pathLst>
              <a:path w="5041241" h="6539345">
                <a:moveTo>
                  <a:pt x="0" y="0"/>
                </a:moveTo>
                <a:lnTo>
                  <a:pt x="5041240" y="0"/>
                </a:lnTo>
                <a:lnTo>
                  <a:pt x="5041240" y="6539345"/>
                </a:lnTo>
                <a:lnTo>
                  <a:pt x="0" y="65393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ES" noProof="0" dirty="0"/>
          </a:p>
        </p:txBody>
      </p:sp>
      <p:sp>
        <p:nvSpPr>
          <p:cNvPr id="8" name="Freeform 8"/>
          <p:cNvSpPr/>
          <p:nvPr/>
        </p:nvSpPr>
        <p:spPr>
          <a:xfrm>
            <a:off x="5198363" y="3128133"/>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ES" noProof="0" dirty="0"/>
          </a:p>
        </p:txBody>
      </p:sp>
      <p:grpSp>
        <p:nvGrpSpPr>
          <p:cNvPr id="9" name="Group 9"/>
          <p:cNvGrpSpPr/>
          <p:nvPr/>
        </p:nvGrpSpPr>
        <p:grpSpPr>
          <a:xfrm>
            <a:off x="6038988" y="4953362"/>
            <a:ext cx="5694209" cy="8280195"/>
            <a:chOff x="0" y="0"/>
            <a:chExt cx="812800" cy="1181928"/>
          </a:xfrm>
        </p:grpSpPr>
        <p:sp>
          <p:nvSpPr>
            <p:cNvPr id="10" name="Freeform 10"/>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11" name="TextBox 11"/>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12" name="TextBox 12"/>
          <p:cNvSpPr txBox="1"/>
          <p:nvPr/>
        </p:nvSpPr>
        <p:spPr>
          <a:xfrm>
            <a:off x="6435477" y="7142702"/>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3" name="TextBox 13"/>
          <p:cNvSpPr txBox="1"/>
          <p:nvPr/>
        </p:nvSpPr>
        <p:spPr>
          <a:xfrm>
            <a:off x="6435477" y="5305331"/>
            <a:ext cx="4925174" cy="1671122"/>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Exploring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ethical</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dilemmas</a:t>
            </a:r>
            <a:r>
              <a:rPr lang="es-ES" sz="3200" b="1" noProof="0" dirty="0">
                <a:solidFill>
                  <a:srgbClr val="222366"/>
                </a:solidFill>
                <a:latin typeface="Public Sans Heavy"/>
                <a:ea typeface="Public Sans Heavy"/>
                <a:cs typeface="Public Sans Heavy"/>
                <a:sym typeface="Public Sans Heavy"/>
              </a:rPr>
              <a:t> in medical </a:t>
            </a:r>
            <a:r>
              <a:rPr lang="es-ES" sz="3200" b="1" noProof="0" dirty="0" err="1">
                <a:solidFill>
                  <a:srgbClr val="222366"/>
                </a:solidFill>
                <a:latin typeface="Public Sans Heavy"/>
                <a:ea typeface="Public Sans Heavy"/>
                <a:cs typeface="Public Sans Heavy"/>
                <a:sym typeface="Public Sans Heavy"/>
              </a:rPr>
              <a:t>research</a:t>
            </a:r>
            <a:r>
              <a:rPr lang="es-ES" sz="3200" b="1" noProof="0" dirty="0">
                <a:solidFill>
                  <a:srgbClr val="222366"/>
                </a:solidFill>
                <a:latin typeface="Public Sans Heavy"/>
                <a:ea typeface="Public Sans Heavy"/>
                <a:cs typeface="Public Sans Heavy"/>
                <a:sym typeface="Public Sans Heavy"/>
              </a:rPr>
              <a:t> and </a:t>
            </a:r>
            <a:r>
              <a:rPr lang="es-ES" sz="3200" b="1" noProof="0" dirty="0" err="1">
                <a:solidFill>
                  <a:srgbClr val="222366"/>
                </a:solidFill>
                <a:latin typeface="Public Sans Heavy"/>
                <a:ea typeface="Public Sans Heavy"/>
                <a:cs typeface="Public Sans Heavy"/>
                <a:sym typeface="Public Sans Heavy"/>
              </a:rPr>
              <a:t>practice</a:t>
            </a:r>
            <a:endParaRPr lang="es-ES" sz="3200" b="1" noProof="0" dirty="0">
              <a:solidFill>
                <a:srgbClr val="222366"/>
              </a:solidFill>
              <a:latin typeface="Public Sans Heavy"/>
              <a:ea typeface="Public Sans Heavy"/>
              <a:cs typeface="Public Sans Heavy"/>
              <a:sym typeface="Public Sans Heavy"/>
            </a:endParaRPr>
          </a:p>
        </p:txBody>
      </p:sp>
      <p:sp>
        <p:nvSpPr>
          <p:cNvPr id="14" name="TextBox 14"/>
          <p:cNvSpPr txBox="1"/>
          <p:nvPr/>
        </p:nvSpPr>
        <p:spPr>
          <a:xfrm>
            <a:off x="3044755" y="349256"/>
            <a:ext cx="12198490" cy="2259264"/>
          </a:xfrm>
          <a:prstGeom prst="rect">
            <a:avLst/>
          </a:prstGeom>
        </p:spPr>
        <p:txBody>
          <a:bodyPr lIns="0" tIns="0" rIns="0" bIns="0" rtlCol="0" anchor="t">
            <a:spAutoFit/>
          </a:bodyPr>
          <a:lstStyle/>
          <a:p>
            <a:pPr algn="ctr">
              <a:lnSpc>
                <a:spcPts val="8819"/>
              </a:lnSpc>
            </a:pPr>
            <a:r>
              <a:rPr lang="es-ES" sz="6300" noProof="0" dirty="0" err="1">
                <a:solidFill>
                  <a:srgbClr val="222366"/>
                </a:solidFill>
                <a:latin typeface="Brick Sans"/>
                <a:ea typeface="Brick Sans"/>
                <a:cs typeface="Brick Sans"/>
                <a:sym typeface="Brick Sans"/>
              </a:rPr>
              <a:t>Ethical</a:t>
            </a:r>
            <a:r>
              <a:rPr lang="es-ES" sz="6300" noProof="0" dirty="0">
                <a:solidFill>
                  <a:srgbClr val="222366"/>
                </a:solidFill>
                <a:latin typeface="Brick Sans"/>
                <a:ea typeface="Brick Sans"/>
                <a:cs typeface="Brick Sans"/>
                <a:sym typeface="Brick Sans"/>
              </a:rPr>
              <a:t> </a:t>
            </a:r>
            <a:r>
              <a:rPr lang="es-ES" sz="6300" noProof="0" dirty="0" err="1">
                <a:solidFill>
                  <a:srgbClr val="222366"/>
                </a:solidFill>
                <a:latin typeface="Brick Sans"/>
                <a:ea typeface="Brick Sans"/>
                <a:cs typeface="Brick Sans"/>
                <a:sym typeface="Brick Sans"/>
              </a:rPr>
              <a:t>Considerations</a:t>
            </a:r>
            <a:r>
              <a:rPr lang="es-ES" sz="6300" noProof="0" dirty="0">
                <a:solidFill>
                  <a:srgbClr val="222366"/>
                </a:solidFill>
                <a:latin typeface="Brick Sans"/>
                <a:ea typeface="Brick Sans"/>
                <a:cs typeface="Brick Sans"/>
                <a:sym typeface="Brick Sans"/>
              </a:rPr>
              <a:t> in Medicine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a:off x="1568610" y="2766277"/>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grpSp>
        <p:nvGrpSpPr>
          <p:cNvPr id="4" name="Group 4"/>
          <p:cNvGrpSpPr/>
          <p:nvPr/>
        </p:nvGrpSpPr>
        <p:grpSpPr>
          <a:xfrm>
            <a:off x="2409235" y="4591506"/>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7" name="Freeform 7"/>
          <p:cNvSpPr/>
          <p:nvPr/>
        </p:nvSpPr>
        <p:spPr>
          <a:xfrm>
            <a:off x="10411095" y="2452589"/>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8" name="Freeform 8"/>
          <p:cNvSpPr/>
          <p:nvPr/>
        </p:nvSpPr>
        <p:spPr>
          <a:xfrm>
            <a:off x="9604302" y="4213702"/>
            <a:ext cx="7399403" cy="11629710"/>
          </a:xfrm>
          <a:custGeom>
            <a:avLst/>
            <a:gdLst/>
            <a:ahLst/>
            <a:cxnLst/>
            <a:rect l="l" t="t" r="r" b="b"/>
            <a:pathLst>
              <a:path w="7399403" h="11629710">
                <a:moveTo>
                  <a:pt x="0" y="0"/>
                </a:moveTo>
                <a:lnTo>
                  <a:pt x="7399403" y="0"/>
                </a:lnTo>
                <a:lnTo>
                  <a:pt x="7399403" y="11629709"/>
                </a:lnTo>
                <a:lnTo>
                  <a:pt x="0" y="11629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grpSp>
        <p:nvGrpSpPr>
          <p:cNvPr id="9" name="Group 9"/>
          <p:cNvGrpSpPr/>
          <p:nvPr/>
        </p:nvGrpSpPr>
        <p:grpSpPr>
          <a:xfrm>
            <a:off x="10444927" y="6038930"/>
            <a:ext cx="5694209" cy="8280195"/>
            <a:chOff x="0" y="0"/>
            <a:chExt cx="812800" cy="1181928"/>
          </a:xfrm>
        </p:grpSpPr>
        <p:sp>
          <p:nvSpPr>
            <p:cNvPr id="10" name="Freeform 10"/>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11" name="TextBox 11"/>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12" name="Freeform 12"/>
          <p:cNvSpPr/>
          <p:nvPr/>
        </p:nvSpPr>
        <p:spPr>
          <a:xfrm rot="-1257881">
            <a:off x="-746181" y="2077712"/>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3" name="Freeform 13"/>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4" name="TextBox 14"/>
          <p:cNvSpPr txBox="1"/>
          <p:nvPr/>
        </p:nvSpPr>
        <p:spPr>
          <a:xfrm>
            <a:off x="2805725" y="6780846"/>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5" name="TextBox 15"/>
          <p:cNvSpPr txBox="1"/>
          <p:nvPr/>
        </p:nvSpPr>
        <p:spPr>
          <a:xfrm>
            <a:off x="10841417" y="6575224"/>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6" name="TextBox 16"/>
          <p:cNvSpPr txBox="1"/>
          <p:nvPr/>
        </p:nvSpPr>
        <p:spPr>
          <a:xfrm>
            <a:off x="2805725" y="4943475"/>
            <a:ext cx="4925174" cy="1671122"/>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Overview</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of</a:t>
            </a:r>
            <a:r>
              <a:rPr lang="es-ES" sz="3200" b="1" noProof="0" dirty="0">
                <a:solidFill>
                  <a:srgbClr val="222366"/>
                </a:solidFill>
                <a:latin typeface="Public Sans Heavy"/>
                <a:ea typeface="Public Sans Heavy"/>
                <a:cs typeface="Public Sans Heavy"/>
                <a:sym typeface="Public Sans Heavy"/>
              </a:rPr>
              <a:t> the </a:t>
            </a:r>
            <a:r>
              <a:rPr lang="es-ES" sz="3200" b="1" noProof="0" dirty="0" err="1">
                <a:solidFill>
                  <a:srgbClr val="222366"/>
                </a:solidFill>
                <a:latin typeface="Public Sans Heavy"/>
                <a:ea typeface="Public Sans Heavy"/>
                <a:cs typeface="Public Sans Heavy"/>
                <a:sym typeface="Public Sans Heavy"/>
              </a:rPr>
              <a:t>current</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state</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of</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healthcare</a:t>
            </a:r>
            <a:r>
              <a:rPr lang="es-ES" sz="3200" b="1" noProof="0" dirty="0">
                <a:solidFill>
                  <a:srgbClr val="222366"/>
                </a:solidFill>
                <a:latin typeface="Public Sans Heavy"/>
                <a:ea typeface="Public Sans Heavy"/>
                <a:cs typeface="Public Sans Heavy"/>
                <a:sym typeface="Public Sans Heavy"/>
              </a:rPr>
              <a:t> and medical </a:t>
            </a:r>
            <a:r>
              <a:rPr lang="es-ES" sz="3200" b="1" noProof="0" dirty="0" err="1">
                <a:solidFill>
                  <a:srgbClr val="222366"/>
                </a:solidFill>
                <a:latin typeface="Public Sans Heavy"/>
                <a:ea typeface="Public Sans Heavy"/>
                <a:cs typeface="Public Sans Heavy"/>
                <a:sym typeface="Public Sans Heavy"/>
              </a:rPr>
              <a:t>practices</a:t>
            </a:r>
            <a:endParaRPr lang="es-ES" sz="3200" b="1" noProof="0" dirty="0">
              <a:solidFill>
                <a:srgbClr val="222366"/>
              </a:solidFill>
              <a:latin typeface="Public Sans Heavy"/>
              <a:ea typeface="Public Sans Heavy"/>
              <a:cs typeface="Public Sans Heavy"/>
              <a:sym typeface="Public Sans Heavy"/>
            </a:endParaRPr>
          </a:p>
        </p:txBody>
      </p:sp>
      <p:sp>
        <p:nvSpPr>
          <p:cNvPr id="17" name="TextBox 17"/>
          <p:cNvSpPr txBox="1"/>
          <p:nvPr/>
        </p:nvSpPr>
        <p:spPr>
          <a:xfrm>
            <a:off x="2775008" y="146837"/>
            <a:ext cx="14228697" cy="2489200"/>
          </a:xfrm>
          <a:prstGeom prst="rect">
            <a:avLst/>
          </a:prstGeom>
        </p:spPr>
        <p:txBody>
          <a:bodyPr lIns="0" tIns="0" rIns="0" bIns="0" rtlCol="0" anchor="t">
            <a:spAutoFit/>
          </a:bodyPr>
          <a:lstStyle/>
          <a:p>
            <a:pPr algn="r">
              <a:lnSpc>
                <a:spcPts val="9799"/>
              </a:lnSpc>
            </a:pPr>
            <a:r>
              <a:rPr lang="es-ES" sz="6999" noProof="0" dirty="0">
                <a:solidFill>
                  <a:srgbClr val="222366"/>
                </a:solidFill>
                <a:latin typeface="Brick Sans"/>
                <a:ea typeface="Brick Sans"/>
                <a:cs typeface="Brick Sans"/>
                <a:sym typeface="Brick Sans"/>
              </a:rPr>
              <a:t>The </a:t>
            </a:r>
            <a:r>
              <a:rPr lang="es-ES" sz="6999" noProof="0" dirty="0" err="1">
                <a:solidFill>
                  <a:srgbClr val="222366"/>
                </a:solidFill>
                <a:latin typeface="Brick Sans"/>
                <a:ea typeface="Brick Sans"/>
                <a:cs typeface="Brick Sans"/>
                <a:sym typeface="Brick Sans"/>
              </a:rPr>
              <a:t>Current</a:t>
            </a:r>
            <a:r>
              <a:rPr lang="es-ES" sz="6999" noProof="0" dirty="0">
                <a:solidFill>
                  <a:srgbClr val="222366"/>
                </a:solidFill>
                <a:latin typeface="Brick Sans"/>
                <a:ea typeface="Brick Sans"/>
                <a:cs typeface="Brick Sans"/>
                <a:sym typeface="Brick Sans"/>
              </a:rPr>
              <a:t> </a:t>
            </a:r>
            <a:r>
              <a:rPr lang="es-ES" sz="6999" noProof="0" dirty="0" err="1">
                <a:solidFill>
                  <a:srgbClr val="222366"/>
                </a:solidFill>
                <a:latin typeface="Brick Sans"/>
                <a:ea typeface="Brick Sans"/>
                <a:cs typeface="Brick Sans"/>
                <a:sym typeface="Brick Sans"/>
              </a:rPr>
              <a:t>Landscape</a:t>
            </a:r>
            <a:r>
              <a:rPr lang="es-ES" sz="6999" noProof="0" dirty="0">
                <a:solidFill>
                  <a:srgbClr val="222366"/>
                </a:solidFill>
                <a:latin typeface="Brick Sans"/>
                <a:ea typeface="Brick Sans"/>
                <a:cs typeface="Brick Sans"/>
                <a:sym typeface="Brick Sans"/>
              </a:rPr>
              <a:t> </a:t>
            </a:r>
            <a:r>
              <a:rPr lang="es-ES" sz="6999" noProof="0" dirty="0" err="1">
                <a:solidFill>
                  <a:srgbClr val="222366"/>
                </a:solidFill>
                <a:latin typeface="Brick Sans"/>
                <a:ea typeface="Brick Sans"/>
                <a:cs typeface="Brick Sans"/>
                <a:sym typeface="Brick Sans"/>
              </a:rPr>
              <a:t>of</a:t>
            </a:r>
            <a:r>
              <a:rPr lang="es-ES" sz="6999" noProof="0" dirty="0">
                <a:solidFill>
                  <a:srgbClr val="222366"/>
                </a:solidFill>
                <a:latin typeface="Brick Sans"/>
                <a:ea typeface="Brick Sans"/>
                <a:cs typeface="Brick Sans"/>
                <a:sym typeface="Brick Sans"/>
              </a:rPr>
              <a:t> Medicine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659029" y="-671355"/>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grpSp>
        <p:nvGrpSpPr>
          <p:cNvPr id="3" name="Group 3"/>
          <p:cNvGrpSpPr/>
          <p:nvPr/>
        </p:nvGrpSpPr>
        <p:grpSpPr>
          <a:xfrm>
            <a:off x="1499654" y="1153874"/>
            <a:ext cx="5694209"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6" name="Freeform 6"/>
          <p:cNvSpPr/>
          <p:nvPr/>
        </p:nvSpPr>
        <p:spPr>
          <a:xfrm flipH="1">
            <a:off x="3575541" y="-5548440"/>
            <a:ext cx="7876905" cy="7726439"/>
          </a:xfrm>
          <a:custGeom>
            <a:avLst/>
            <a:gdLst/>
            <a:ahLst/>
            <a:cxnLst/>
            <a:rect l="l" t="t" r="r" b="b"/>
            <a:pathLst>
              <a:path w="7876905" h="7726439">
                <a:moveTo>
                  <a:pt x="7876905" y="0"/>
                </a:moveTo>
                <a:lnTo>
                  <a:pt x="0" y="0"/>
                </a:lnTo>
                <a:lnTo>
                  <a:pt x="0" y="7726439"/>
                </a:lnTo>
                <a:lnTo>
                  <a:pt x="7876905" y="7726439"/>
                </a:lnTo>
                <a:lnTo>
                  <a:pt x="787690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7" name="Freeform 7"/>
          <p:cNvSpPr/>
          <p:nvPr/>
        </p:nvSpPr>
        <p:spPr>
          <a:xfrm flipH="1">
            <a:off x="2870893" y="8303326"/>
            <a:ext cx="7876905" cy="7726439"/>
          </a:xfrm>
          <a:custGeom>
            <a:avLst/>
            <a:gdLst/>
            <a:ahLst/>
            <a:cxnLst/>
            <a:rect l="l" t="t" r="r" b="b"/>
            <a:pathLst>
              <a:path w="7876905" h="7726439">
                <a:moveTo>
                  <a:pt x="7876905" y="0"/>
                </a:moveTo>
                <a:lnTo>
                  <a:pt x="0" y="0"/>
                </a:lnTo>
                <a:lnTo>
                  <a:pt x="0" y="7726439"/>
                </a:lnTo>
                <a:lnTo>
                  <a:pt x="7876905" y="7726439"/>
                </a:lnTo>
                <a:lnTo>
                  <a:pt x="787690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8" name="Freeform 8"/>
          <p:cNvSpPr/>
          <p:nvPr/>
        </p:nvSpPr>
        <p:spPr>
          <a:xfrm rot="-137149">
            <a:off x="13565367" y="9026456"/>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TextBox 9"/>
          <p:cNvSpPr txBox="1"/>
          <p:nvPr/>
        </p:nvSpPr>
        <p:spPr>
          <a:xfrm>
            <a:off x="1884171" y="4348953"/>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0" name="TextBox 10"/>
          <p:cNvSpPr txBox="1"/>
          <p:nvPr/>
        </p:nvSpPr>
        <p:spPr>
          <a:xfrm>
            <a:off x="1884171" y="2913740"/>
            <a:ext cx="4925174" cy="1109213"/>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Explaining</a:t>
            </a:r>
            <a:r>
              <a:rPr lang="es-ES" sz="3200" b="1" noProof="0" dirty="0">
                <a:solidFill>
                  <a:srgbClr val="222366"/>
                </a:solidFill>
                <a:latin typeface="Public Sans Heavy"/>
                <a:ea typeface="Public Sans Heavy"/>
                <a:cs typeface="Public Sans Heavy"/>
                <a:sym typeface="Public Sans Heavy"/>
              </a:rPr>
              <a:t> the concept </a:t>
            </a:r>
            <a:r>
              <a:rPr lang="es-ES" sz="3200" b="1" noProof="0" dirty="0" err="1">
                <a:solidFill>
                  <a:srgbClr val="222366"/>
                </a:solidFill>
                <a:latin typeface="Public Sans Heavy"/>
                <a:ea typeface="Public Sans Heavy"/>
                <a:cs typeface="Public Sans Heavy"/>
                <a:sym typeface="Public Sans Heavy"/>
              </a:rPr>
              <a:t>of</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precision</a:t>
            </a:r>
            <a:r>
              <a:rPr lang="es-ES" sz="3200" b="1" noProof="0" dirty="0">
                <a:solidFill>
                  <a:srgbClr val="222366"/>
                </a:solidFill>
                <a:latin typeface="Public Sans Heavy"/>
                <a:ea typeface="Public Sans Heavy"/>
                <a:cs typeface="Public Sans Heavy"/>
                <a:sym typeface="Public Sans Heavy"/>
              </a:rPr>
              <a:t> medicine</a:t>
            </a:r>
          </a:p>
        </p:txBody>
      </p:sp>
      <p:sp>
        <p:nvSpPr>
          <p:cNvPr id="11" name="TextBox 11"/>
          <p:cNvSpPr txBox="1"/>
          <p:nvPr/>
        </p:nvSpPr>
        <p:spPr>
          <a:xfrm>
            <a:off x="8885531" y="7291202"/>
            <a:ext cx="8545614" cy="1307802"/>
          </a:xfrm>
          <a:prstGeom prst="rect">
            <a:avLst/>
          </a:prstGeom>
        </p:spPr>
        <p:txBody>
          <a:bodyPr lIns="0" tIns="0" rIns="0" bIns="0" rtlCol="0" anchor="t">
            <a:spAutoFit/>
          </a:bodyPr>
          <a:lstStyle/>
          <a:p>
            <a:pPr algn="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p:cNvSpPr txBox="1"/>
          <p:nvPr/>
        </p:nvSpPr>
        <p:spPr>
          <a:xfrm>
            <a:off x="8885531" y="5990748"/>
            <a:ext cx="8545614" cy="1109213"/>
          </a:xfrm>
          <a:prstGeom prst="rect">
            <a:avLst/>
          </a:prstGeom>
        </p:spPr>
        <p:txBody>
          <a:bodyPr lIns="0" tIns="0" rIns="0" bIns="0" rtlCol="0" anchor="t">
            <a:spAutoFit/>
          </a:bodyPr>
          <a:lstStyle/>
          <a:p>
            <a:pPr algn="r">
              <a:lnSpc>
                <a:spcPts val="4480"/>
              </a:lnSpc>
            </a:pPr>
            <a:r>
              <a:rPr lang="es-ES" sz="3200" b="1" noProof="0" dirty="0" err="1">
                <a:solidFill>
                  <a:srgbClr val="222366"/>
                </a:solidFill>
                <a:latin typeface="Public Sans Heavy"/>
                <a:ea typeface="Public Sans Heavy"/>
                <a:cs typeface="Public Sans Heavy"/>
                <a:sym typeface="Public Sans Heavy"/>
              </a:rPr>
              <a:t>How</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personalized</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healthcare</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is</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revolutionizing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treatment</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plans</a:t>
            </a:r>
            <a:endParaRPr lang="es-ES" sz="3200" b="1" noProof="0" dirty="0">
              <a:solidFill>
                <a:srgbClr val="222366"/>
              </a:solidFill>
              <a:latin typeface="Public Sans Heavy"/>
              <a:ea typeface="Public Sans Heavy"/>
              <a:cs typeface="Public Sans Heavy"/>
              <a:sym typeface="Public Sans Heavy"/>
            </a:endParaRPr>
          </a:p>
        </p:txBody>
      </p:sp>
      <p:sp>
        <p:nvSpPr>
          <p:cNvPr id="13" name="TextBox 13"/>
          <p:cNvSpPr txBox="1"/>
          <p:nvPr/>
        </p:nvSpPr>
        <p:spPr>
          <a:xfrm>
            <a:off x="8111661" y="689565"/>
            <a:ext cx="9319484" cy="4965700"/>
          </a:xfrm>
          <a:prstGeom prst="rect">
            <a:avLst/>
          </a:prstGeom>
        </p:spPr>
        <p:txBody>
          <a:bodyPr lIns="0" tIns="0" rIns="0" bIns="0" rtlCol="0" anchor="t">
            <a:spAutoFit/>
          </a:bodyPr>
          <a:lstStyle/>
          <a:p>
            <a:pPr algn="r">
              <a:lnSpc>
                <a:spcPts val="9799"/>
              </a:lnSpc>
            </a:pPr>
            <a:r>
              <a:rPr lang="es-ES" sz="6999" noProof="0" dirty="0" err="1">
                <a:solidFill>
                  <a:srgbClr val="222366"/>
                </a:solidFill>
                <a:latin typeface="Brick Sans"/>
                <a:ea typeface="Brick Sans"/>
                <a:cs typeface="Brick Sans"/>
                <a:sym typeface="Brick Sans"/>
              </a:rPr>
              <a:t>Precision</a:t>
            </a:r>
            <a:r>
              <a:rPr lang="es-ES" sz="6999" noProof="0" dirty="0">
                <a:solidFill>
                  <a:srgbClr val="222366"/>
                </a:solidFill>
                <a:latin typeface="Brick Sans"/>
                <a:ea typeface="Brick Sans"/>
                <a:cs typeface="Brick Sans"/>
                <a:sym typeface="Brick Sans"/>
              </a:rPr>
              <a:t> Medicine and </a:t>
            </a:r>
            <a:r>
              <a:rPr lang="es-ES" sz="6999" noProof="0" dirty="0" err="1">
                <a:solidFill>
                  <a:srgbClr val="222366"/>
                </a:solidFill>
                <a:latin typeface="Brick Sans"/>
                <a:ea typeface="Brick Sans"/>
                <a:cs typeface="Brick Sans"/>
                <a:sym typeface="Brick Sans"/>
              </a:rPr>
              <a:t>Personalized</a:t>
            </a:r>
            <a:r>
              <a:rPr lang="es-ES" sz="6999" noProof="0" dirty="0">
                <a:solidFill>
                  <a:srgbClr val="222366"/>
                </a:solidFill>
                <a:latin typeface="Brick Sans"/>
                <a:ea typeface="Brick Sans"/>
                <a:cs typeface="Brick Sans"/>
                <a:sym typeface="Brick Sans"/>
              </a:rPr>
              <a:t> </a:t>
            </a:r>
            <a:r>
              <a:rPr lang="es-ES" sz="6999" noProof="0" dirty="0" err="1">
                <a:solidFill>
                  <a:srgbClr val="222366"/>
                </a:solidFill>
                <a:latin typeface="Brick Sans"/>
                <a:ea typeface="Brick Sans"/>
                <a:cs typeface="Brick Sans"/>
                <a:sym typeface="Brick Sans"/>
              </a:rPr>
              <a:t>Healthcare</a:t>
            </a:r>
            <a:endParaRPr lang="es-ES" sz="6999" noProof="0" dirty="0">
              <a:solidFill>
                <a:srgbClr val="222366"/>
              </a:solidFill>
              <a:latin typeface="Brick Sans"/>
              <a:ea typeface="Brick Sans"/>
              <a:cs typeface="Brick Sans"/>
              <a:sym typeface="Bric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710140" y="2560561"/>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a:off x="12598715" y="-615042"/>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s-ES" noProof="0" dirty="0"/>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lang="es-ES" noProof="0" dirty="0"/>
            </a:p>
          </p:txBody>
        </p:sp>
      </p:grpSp>
      <p:sp>
        <p:nvSpPr>
          <p:cNvPr id="7" name="Freeform 7"/>
          <p:cNvSpPr/>
          <p:nvPr/>
        </p:nvSpPr>
        <p:spPr>
          <a:xfrm>
            <a:off x="12598715" y="3248178"/>
            <a:ext cx="5689285" cy="7379969"/>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0" name="TextBox 10"/>
          <p:cNvSpPr txBox="1"/>
          <p:nvPr/>
        </p:nvSpPr>
        <p:spPr>
          <a:xfrm>
            <a:off x="1565976" y="4265029"/>
            <a:ext cx="9500068" cy="1307802"/>
          </a:xfrm>
          <a:prstGeom prst="rect">
            <a:avLst/>
          </a:prstGeom>
        </p:spPr>
        <p:txBody>
          <a:bodyPr lIns="0" tIns="0" rIns="0" bIns="0" rtlCol="0" anchor="t">
            <a:spAutoFit/>
          </a:bodyPr>
          <a:lstStyle/>
          <a:p>
            <a:pPr algn="l">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1" name="TextBox 11"/>
          <p:cNvSpPr txBox="1"/>
          <p:nvPr/>
        </p:nvSpPr>
        <p:spPr>
          <a:xfrm>
            <a:off x="4097481" y="7443493"/>
            <a:ext cx="8052644" cy="1307802"/>
          </a:xfrm>
          <a:prstGeom prst="rect">
            <a:avLst/>
          </a:prstGeom>
        </p:spPr>
        <p:txBody>
          <a:bodyPr lIns="0" tIns="0" rIns="0" bIns="0" rtlCol="0" anchor="t">
            <a:spAutoFit/>
          </a:bodyPr>
          <a:lstStyle/>
          <a:p>
            <a:pPr algn="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p:cNvSpPr txBox="1"/>
          <p:nvPr/>
        </p:nvSpPr>
        <p:spPr>
          <a:xfrm>
            <a:off x="1565976" y="3555800"/>
            <a:ext cx="9500068" cy="547304"/>
          </a:xfrm>
          <a:prstGeom prst="rect">
            <a:avLst/>
          </a:prstGeom>
        </p:spPr>
        <p:txBody>
          <a:bodyPr lIns="0" tIns="0" rIns="0" bIns="0" rtlCol="0" anchor="t">
            <a:spAutoFit/>
          </a:bodyPr>
          <a:lstStyle/>
          <a:p>
            <a:pPr algn="l">
              <a:lnSpc>
                <a:spcPts val="4480"/>
              </a:lnSpc>
            </a:pPr>
            <a:r>
              <a:rPr lang="es-ES" sz="3200" b="1" noProof="0" dirty="0" err="1">
                <a:solidFill>
                  <a:srgbClr val="222366"/>
                </a:solidFill>
                <a:latin typeface="Public Sans Heavy"/>
                <a:ea typeface="Public Sans Heavy"/>
                <a:cs typeface="Public Sans Heavy"/>
                <a:sym typeface="Public Sans Heavy"/>
              </a:rPr>
              <a:t>Predicting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upcoming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trends</a:t>
            </a:r>
            <a:r>
              <a:rPr lang="es-ES" sz="3200" b="1" noProof="0" dirty="0">
                <a:solidFill>
                  <a:srgbClr val="222366"/>
                </a:solidFill>
                <a:latin typeface="Public Sans Heavy"/>
                <a:ea typeface="Public Sans Heavy"/>
                <a:cs typeface="Public Sans Heavy"/>
                <a:sym typeface="Public Sans Heavy"/>
              </a:rPr>
              <a:t> in medical </a:t>
            </a:r>
            <a:r>
              <a:rPr lang="es-ES" sz="3200" b="1" noProof="0" dirty="0" err="1">
                <a:solidFill>
                  <a:srgbClr val="222366"/>
                </a:solidFill>
                <a:latin typeface="Public Sans Heavy"/>
                <a:ea typeface="Public Sans Heavy"/>
                <a:cs typeface="Public Sans Heavy"/>
                <a:sym typeface="Public Sans Heavy"/>
              </a:rPr>
              <a:t>science</a:t>
            </a:r>
            <a:endParaRPr lang="es-ES" sz="3200" b="1" noProof="0" dirty="0">
              <a:solidFill>
                <a:srgbClr val="222366"/>
              </a:solidFill>
              <a:latin typeface="Public Sans Heavy"/>
              <a:ea typeface="Public Sans Heavy"/>
              <a:cs typeface="Public Sans Heavy"/>
              <a:sym typeface="Public Sans Heavy"/>
            </a:endParaRPr>
          </a:p>
        </p:txBody>
      </p:sp>
      <p:sp>
        <p:nvSpPr>
          <p:cNvPr id="13" name="TextBox 13"/>
          <p:cNvSpPr txBox="1"/>
          <p:nvPr/>
        </p:nvSpPr>
        <p:spPr>
          <a:xfrm>
            <a:off x="4097481" y="6252759"/>
            <a:ext cx="8052644" cy="1109213"/>
          </a:xfrm>
          <a:prstGeom prst="rect">
            <a:avLst/>
          </a:prstGeom>
        </p:spPr>
        <p:txBody>
          <a:bodyPr lIns="0" tIns="0" rIns="0" bIns="0" rtlCol="0" anchor="t">
            <a:spAutoFit/>
          </a:bodyPr>
          <a:lstStyle/>
          <a:p>
            <a:pPr algn="r">
              <a:lnSpc>
                <a:spcPts val="4480"/>
              </a:lnSpc>
            </a:pPr>
            <a:r>
              <a:rPr lang="es-ES" sz="3200" b="1" noProof="0" dirty="0" err="1">
                <a:solidFill>
                  <a:srgbClr val="222366"/>
                </a:solidFill>
                <a:latin typeface="Public Sans Heavy"/>
                <a:ea typeface="Public Sans Heavy"/>
                <a:cs typeface="Public Sans Heavy"/>
                <a:sym typeface="Public Sans Heavy"/>
              </a:rPr>
              <a:t>Discussion</a:t>
            </a:r>
            <a:r>
              <a:rPr lang="es-ES" sz="3200" b="1" noProof="0" dirty="0">
                <a:solidFill>
                  <a:srgbClr val="222366"/>
                </a:solidFill>
                <a:latin typeface="Public Sans Heavy"/>
                <a:ea typeface="Public Sans Heavy"/>
                <a:cs typeface="Public Sans Heavy"/>
                <a:sym typeface="Public Sans Heavy"/>
              </a:rPr>
              <a:t> on </a:t>
            </a:r>
            <a:r>
              <a:rPr lang="es-ES" sz="3200" b="1" noProof="0" dirty="0" err="1">
                <a:solidFill>
                  <a:srgbClr val="222366"/>
                </a:solidFill>
                <a:latin typeface="Public Sans Heavy"/>
                <a:ea typeface="Public Sans Heavy"/>
                <a:cs typeface="Public Sans Heavy"/>
                <a:sym typeface="Public Sans Heavy"/>
              </a:rPr>
              <a:t>emerging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technologies</a:t>
            </a:r>
            <a:r>
              <a:rPr lang="es-ES" sz="3200" b="1" noProof="0" dirty="0">
                <a:solidFill>
                  <a:srgbClr val="222366"/>
                </a:solidFill>
                <a:latin typeface="Public Sans Heavy"/>
                <a:ea typeface="Public Sans Heavy"/>
                <a:cs typeface="Public Sans Heavy"/>
                <a:sym typeface="Public Sans Heavy"/>
              </a:rPr>
              <a:t> and </a:t>
            </a:r>
            <a:r>
              <a:rPr lang="es-ES" sz="3200" b="1" noProof="0" dirty="0" err="1">
                <a:solidFill>
                  <a:srgbClr val="222366"/>
                </a:solidFill>
                <a:latin typeface="Public Sans Heavy"/>
                <a:ea typeface="Public Sans Heavy"/>
                <a:cs typeface="Public Sans Heavy"/>
                <a:sym typeface="Public Sans Heavy"/>
              </a:rPr>
              <a:t>research</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areas</a:t>
            </a:r>
            <a:endParaRPr lang="es-ES" sz="3200" b="1" noProof="0" dirty="0">
              <a:solidFill>
                <a:srgbClr val="222366"/>
              </a:solidFill>
              <a:latin typeface="Public Sans Heavy"/>
              <a:ea typeface="Public Sans Heavy"/>
              <a:cs typeface="Public Sans Heavy"/>
              <a:sym typeface="Public Sans Heavy"/>
            </a:endParaRPr>
          </a:p>
        </p:txBody>
      </p:sp>
      <p:sp>
        <p:nvSpPr>
          <p:cNvPr id="14" name="TextBox 14"/>
          <p:cNvSpPr txBox="1"/>
          <p:nvPr/>
        </p:nvSpPr>
        <p:spPr>
          <a:xfrm>
            <a:off x="2806273" y="584882"/>
            <a:ext cx="12637084" cy="2259264"/>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Future </a:t>
            </a:r>
            <a:r>
              <a:rPr lang="es-ES" sz="6300" noProof="0" dirty="0" err="1">
                <a:solidFill>
                  <a:srgbClr val="222366"/>
                </a:solidFill>
                <a:latin typeface="Brick Sans"/>
                <a:ea typeface="Brick Sans"/>
                <a:cs typeface="Brick Sans"/>
                <a:sym typeface="Brick Sans"/>
              </a:rPr>
              <a:t>Trends</a:t>
            </a:r>
            <a:r>
              <a:rPr lang="es-ES" sz="6300" noProof="0" dirty="0">
                <a:solidFill>
                  <a:srgbClr val="222366"/>
                </a:solidFill>
                <a:latin typeface="Brick Sans"/>
                <a:ea typeface="Brick Sans"/>
                <a:cs typeface="Brick Sans"/>
                <a:sym typeface="Brick Sans"/>
              </a:rPr>
              <a:t> in Medicine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163445" y="-318668"/>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a:off x="1568610" y="2766277"/>
            <a:ext cx="7399403"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grpSp>
        <p:nvGrpSpPr>
          <p:cNvPr id="4" name="Group 4"/>
          <p:cNvGrpSpPr/>
          <p:nvPr/>
        </p:nvGrpSpPr>
        <p:grpSpPr>
          <a:xfrm>
            <a:off x="2409235" y="4591506"/>
            <a:ext cx="5694209"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7" name="Freeform 7"/>
          <p:cNvSpPr/>
          <p:nvPr/>
        </p:nvSpPr>
        <p:spPr>
          <a:xfrm>
            <a:off x="10444927" y="1099306"/>
            <a:ext cx="7876905" cy="7726439"/>
          </a:xfrm>
          <a:custGeom>
            <a:avLst/>
            <a:gdLst/>
            <a:ahLst/>
            <a:cxnLst/>
            <a:rect l="l" t="t" r="r" b="b"/>
            <a:pathLst>
              <a:path w="7876905" h="7726439">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8" name="Freeform 8"/>
          <p:cNvSpPr/>
          <p:nvPr/>
        </p:nvSpPr>
        <p:spPr>
          <a:xfrm>
            <a:off x="9604302" y="4032727"/>
            <a:ext cx="7399403" cy="11629710"/>
          </a:xfrm>
          <a:custGeom>
            <a:avLst/>
            <a:gdLst/>
            <a:ahLst/>
            <a:cxnLst/>
            <a:rect l="l" t="t" r="r" b="b"/>
            <a:pathLst>
              <a:path w="7399403" h="11629710">
                <a:moveTo>
                  <a:pt x="0" y="0"/>
                </a:moveTo>
                <a:lnTo>
                  <a:pt x="7399403" y="0"/>
                </a:lnTo>
                <a:lnTo>
                  <a:pt x="7399403" y="11629709"/>
                </a:lnTo>
                <a:lnTo>
                  <a:pt x="0" y="11629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grpSp>
        <p:nvGrpSpPr>
          <p:cNvPr id="9" name="Group 9"/>
          <p:cNvGrpSpPr/>
          <p:nvPr/>
        </p:nvGrpSpPr>
        <p:grpSpPr>
          <a:xfrm>
            <a:off x="10444927" y="5857955"/>
            <a:ext cx="5694209" cy="8280195"/>
            <a:chOff x="0" y="0"/>
            <a:chExt cx="812800" cy="1181928"/>
          </a:xfrm>
        </p:grpSpPr>
        <p:sp>
          <p:nvSpPr>
            <p:cNvPr id="10" name="Freeform 10"/>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11" name="TextBox 11"/>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12" name="Freeform 12"/>
          <p:cNvSpPr/>
          <p:nvPr/>
        </p:nvSpPr>
        <p:spPr>
          <a:xfrm rot="-1257881">
            <a:off x="-481978" y="1723876"/>
            <a:ext cx="3021357" cy="2927969"/>
          </a:xfrm>
          <a:custGeom>
            <a:avLst/>
            <a:gdLst/>
            <a:ahLst/>
            <a:cxnLst/>
            <a:rect l="l" t="t" r="r" b="b"/>
            <a:pathLst>
              <a:path w="3021357" h="2927969">
                <a:moveTo>
                  <a:pt x="0" y="0"/>
                </a:moveTo>
                <a:lnTo>
                  <a:pt x="3021356" y="0"/>
                </a:lnTo>
                <a:lnTo>
                  <a:pt x="3021356" y="2927969"/>
                </a:lnTo>
                <a:lnTo>
                  <a:pt x="0" y="29279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3" name="Freeform 13"/>
          <p:cNvSpPr/>
          <p:nvPr/>
        </p:nvSpPr>
        <p:spPr>
          <a:xfrm rot="-137149">
            <a:off x="9171401" y="3701601"/>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4" name="Freeform 14"/>
          <p:cNvSpPr/>
          <p:nvPr/>
        </p:nvSpPr>
        <p:spPr>
          <a:xfrm rot="-1248570">
            <a:off x="15737581" y="-142512"/>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ES" noProof="0" dirty="0"/>
          </a:p>
        </p:txBody>
      </p:sp>
      <p:sp>
        <p:nvSpPr>
          <p:cNvPr id="15" name="TextBox 15"/>
          <p:cNvSpPr txBox="1"/>
          <p:nvPr/>
        </p:nvSpPr>
        <p:spPr>
          <a:xfrm>
            <a:off x="2805725" y="6384765"/>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6" name="TextBox 16"/>
          <p:cNvSpPr txBox="1"/>
          <p:nvPr/>
        </p:nvSpPr>
        <p:spPr>
          <a:xfrm>
            <a:off x="10841417" y="7260630"/>
            <a:ext cx="4925174"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7" name="TextBox 17"/>
          <p:cNvSpPr txBox="1"/>
          <p:nvPr/>
        </p:nvSpPr>
        <p:spPr>
          <a:xfrm>
            <a:off x="2805725" y="4943475"/>
            <a:ext cx="4925174" cy="1109213"/>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Summarizing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key</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points</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discussed</a:t>
            </a:r>
            <a:endParaRPr lang="es-ES" sz="3200" b="1" noProof="0" dirty="0">
              <a:solidFill>
                <a:srgbClr val="222366"/>
              </a:solidFill>
              <a:latin typeface="Public Sans Heavy"/>
              <a:ea typeface="Public Sans Heavy"/>
              <a:cs typeface="Public Sans Heavy"/>
              <a:sym typeface="Public Sans Heavy"/>
            </a:endParaRPr>
          </a:p>
        </p:txBody>
      </p:sp>
      <p:sp>
        <p:nvSpPr>
          <p:cNvPr id="18" name="TextBox 18"/>
          <p:cNvSpPr txBox="1"/>
          <p:nvPr/>
        </p:nvSpPr>
        <p:spPr>
          <a:xfrm>
            <a:off x="10829445" y="5984233"/>
            <a:ext cx="4925174" cy="1109213"/>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Encouraging</a:t>
            </a:r>
            <a:r>
              <a:rPr lang="es-ES" sz="3200" b="1" noProof="0" dirty="0">
                <a:solidFill>
                  <a:srgbClr val="222366"/>
                </a:solidFill>
                <a:latin typeface="Public Sans Heavy"/>
                <a:ea typeface="Public Sans Heavy"/>
                <a:cs typeface="Public Sans Heavy"/>
                <a:sym typeface="Public Sans Heavy"/>
              </a:rPr>
              <a:t> </a:t>
            </a:r>
            <a:r>
              <a:rPr lang="es-ES" sz="3200" b="1" noProof="0" dirty="0" err="1">
                <a:solidFill>
                  <a:srgbClr val="222366"/>
                </a:solidFill>
                <a:latin typeface="Public Sans Heavy"/>
                <a:ea typeface="Public Sans Heavy"/>
                <a:cs typeface="Public Sans Heavy"/>
                <a:sym typeface="Public Sans Heavy"/>
              </a:rPr>
              <a:t>discussion</a:t>
            </a:r>
            <a:r>
              <a:rPr lang="es-ES" sz="3200" b="1" noProof="0" dirty="0">
                <a:solidFill>
                  <a:srgbClr val="222366"/>
                </a:solidFill>
                <a:latin typeface="Public Sans Heavy"/>
                <a:ea typeface="Public Sans Heavy"/>
                <a:cs typeface="Public Sans Heavy"/>
                <a:sym typeface="Public Sans Heavy"/>
              </a:rPr>
              <a:t> and </a:t>
            </a:r>
            <a:r>
              <a:rPr lang="es-ES" sz="3200" b="1" noProof="0" dirty="0" err="1">
                <a:solidFill>
                  <a:srgbClr val="222366"/>
                </a:solidFill>
                <a:latin typeface="Public Sans Heavy"/>
                <a:ea typeface="Public Sans Heavy"/>
                <a:cs typeface="Public Sans Heavy"/>
                <a:sym typeface="Public Sans Heavy"/>
              </a:rPr>
              <a:t>questions</a:t>
            </a:r>
            <a:endParaRPr lang="es-ES" sz="3200" b="1" noProof="0" dirty="0">
              <a:solidFill>
                <a:srgbClr val="222366"/>
              </a:solidFill>
              <a:latin typeface="Public Sans Heavy"/>
              <a:ea typeface="Public Sans Heavy"/>
              <a:cs typeface="Public Sans Heavy"/>
              <a:sym typeface="Public Sans Heavy"/>
            </a:endParaRPr>
          </a:p>
        </p:txBody>
      </p:sp>
      <p:sp>
        <p:nvSpPr>
          <p:cNvPr id="19" name="TextBox 19"/>
          <p:cNvSpPr txBox="1"/>
          <p:nvPr/>
        </p:nvSpPr>
        <p:spPr>
          <a:xfrm>
            <a:off x="3176597" y="581877"/>
            <a:ext cx="11934806" cy="1362075"/>
          </a:xfrm>
          <a:prstGeom prst="rect">
            <a:avLst/>
          </a:prstGeom>
        </p:spPr>
        <p:txBody>
          <a:bodyPr lIns="0" tIns="0" rIns="0" bIns="0" rtlCol="0" anchor="t">
            <a:spAutoFit/>
          </a:bodyPr>
          <a:lstStyle/>
          <a:p>
            <a:pPr algn="ctr">
              <a:lnSpc>
                <a:spcPts val="10500"/>
              </a:lnSpc>
            </a:pPr>
            <a:r>
              <a:rPr lang="es-ES" sz="7500" noProof="0" dirty="0" err="1">
                <a:solidFill>
                  <a:srgbClr val="222366"/>
                </a:solidFill>
                <a:latin typeface="Brick Sans"/>
                <a:ea typeface="Brick Sans"/>
                <a:cs typeface="Brick Sans"/>
                <a:sym typeface="Brick Sans"/>
              </a:rPr>
              <a:t>Conclusion</a:t>
            </a:r>
            <a:endParaRPr lang="es-ES" sz="7500" noProof="0" dirty="0">
              <a:solidFill>
                <a:srgbClr val="222366"/>
              </a:solidFill>
              <a:latin typeface="Brick Sans"/>
              <a:ea typeface="Brick Sans"/>
              <a:cs typeface="Brick Sans"/>
              <a:sym typeface="Bric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667000" y="3409707"/>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a:off x="7682713" y="-671355"/>
            <a:ext cx="9462287"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grpSp>
        <p:nvGrpSpPr>
          <p:cNvPr id="4" name="Group 4"/>
          <p:cNvGrpSpPr/>
          <p:nvPr/>
        </p:nvGrpSpPr>
        <p:grpSpPr>
          <a:xfrm>
            <a:off x="8763000" y="1153874"/>
            <a:ext cx="7281701" cy="8280195"/>
            <a:chOff x="0" y="0"/>
            <a:chExt cx="812800" cy="1181928"/>
          </a:xfrm>
        </p:grpSpPr>
        <p:sp>
          <p:nvSpPr>
            <p:cNvPr id="5" name="Freeform 5"/>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s-ES" noProof="0" dirty="0"/>
            </a:p>
          </p:txBody>
        </p:sp>
        <p:sp>
          <p:nvSpPr>
            <p:cNvPr id="6" name="TextBox 6"/>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lang="es-ES" noProof="0" dirty="0"/>
            </a:p>
          </p:txBody>
        </p:sp>
      </p:grpSp>
      <p:sp>
        <p:nvSpPr>
          <p:cNvPr id="7" name="Freeform 7"/>
          <p:cNvSpPr/>
          <p:nvPr/>
        </p:nvSpPr>
        <p:spPr>
          <a:xfrm>
            <a:off x="-175547" y="5905500"/>
            <a:ext cx="5191235" cy="5987445"/>
          </a:xfrm>
          <a:custGeom>
            <a:avLst/>
            <a:gdLst/>
            <a:ahLst/>
            <a:cxnLst/>
            <a:rect l="l" t="t" r="r" b="b"/>
            <a:pathLst>
              <a:path w="6410088" h="6901845">
                <a:moveTo>
                  <a:pt x="0" y="0"/>
                </a:moveTo>
                <a:lnTo>
                  <a:pt x="6410088" y="0"/>
                </a:lnTo>
                <a:lnTo>
                  <a:pt x="6410088"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8" name="Freeform 8"/>
          <p:cNvSpPr/>
          <p:nvPr/>
        </p:nvSpPr>
        <p:spPr>
          <a:xfrm rot="-1248570">
            <a:off x="5717533" y="244579"/>
            <a:ext cx="1301738" cy="2147278"/>
          </a:xfrm>
          <a:custGeom>
            <a:avLst/>
            <a:gdLst/>
            <a:ahLst/>
            <a:cxnLst/>
            <a:rect l="l" t="t" r="r" b="b"/>
            <a:pathLst>
              <a:path w="1885910" h="2687178">
                <a:moveTo>
                  <a:pt x="0" y="0"/>
                </a:moveTo>
                <a:lnTo>
                  <a:pt x="1885910" y="0"/>
                </a:lnTo>
                <a:lnTo>
                  <a:pt x="1885910" y="2687178"/>
                </a:lnTo>
                <a:lnTo>
                  <a:pt x="0" y="26871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 noProof="0" dirty="0"/>
          </a:p>
        </p:txBody>
      </p:sp>
      <p:sp>
        <p:nvSpPr>
          <p:cNvPr id="12" name="TextBox 12"/>
          <p:cNvSpPr txBox="1"/>
          <p:nvPr/>
        </p:nvSpPr>
        <p:spPr>
          <a:xfrm>
            <a:off x="635137" y="460110"/>
            <a:ext cx="6172949" cy="1193788"/>
          </a:xfrm>
          <a:prstGeom prst="rect">
            <a:avLst/>
          </a:prstGeom>
        </p:spPr>
        <p:txBody>
          <a:bodyPr lIns="0" tIns="0" rIns="0" bIns="0" rtlCol="0" anchor="t">
            <a:spAutoFit/>
          </a:bodyPr>
          <a:lstStyle/>
          <a:p>
            <a:pPr algn="l">
              <a:lnSpc>
                <a:spcPts val="10500"/>
              </a:lnSpc>
            </a:pPr>
            <a:r>
              <a:rPr lang="es-ES" sz="7500" noProof="0" dirty="0">
                <a:solidFill>
                  <a:srgbClr val="222366"/>
                </a:solidFill>
                <a:latin typeface="Brick Sans"/>
                <a:ea typeface="Brick Sans"/>
                <a:cs typeface="Brick Sans"/>
                <a:sym typeface="Brick Sans"/>
              </a:rPr>
              <a:t>Agenda</a:t>
            </a:r>
          </a:p>
        </p:txBody>
      </p:sp>
      <p:graphicFrame>
        <p:nvGraphicFramePr>
          <p:cNvPr id="16" name="TextBox 9">
            <a:extLst>
              <a:ext uri="{FF2B5EF4-FFF2-40B4-BE49-F238E27FC236}">
                <a16:creationId xmlns:a16="http://schemas.microsoft.com/office/drawing/2014/main" id="{655F430E-9E87-C893-4D66-C22F3CC54CF4}"/>
              </a:ext>
            </a:extLst>
          </p:cNvPr>
          <p:cNvGraphicFramePr/>
          <p:nvPr>
            <p:extLst>
              <p:ext uri="{D42A27DB-BD31-4B8C-83A1-F6EECF244321}">
                <p14:modId xmlns:p14="http://schemas.microsoft.com/office/powerpoint/2010/main" val="2314108061"/>
              </p:ext>
            </p:extLst>
          </p:nvPr>
        </p:nvGraphicFramePr>
        <p:xfrm>
          <a:off x="8963506" y="1467194"/>
          <a:ext cx="6900700" cy="738663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3" name="CuadroTexto 12">
            <a:extLst>
              <a:ext uri="{FF2B5EF4-FFF2-40B4-BE49-F238E27FC236}">
                <a16:creationId xmlns:a16="http://schemas.microsoft.com/office/drawing/2014/main" id="{9D880F10-E4B5-698D-625E-CE0320ED9B81}"/>
              </a:ext>
            </a:extLst>
          </p:cNvPr>
          <p:cNvSpPr txBox="1"/>
          <p:nvPr/>
        </p:nvSpPr>
        <p:spPr>
          <a:xfrm>
            <a:off x="17068800" y="9791700"/>
            <a:ext cx="1219200" cy="369332"/>
          </a:xfrm>
          <a:prstGeom prst="rect">
            <a:avLst/>
          </a:prstGeom>
          <a:noFill/>
        </p:spPr>
        <p:txBody>
          <a:bodyPr wrap="square" rtlCol="0">
            <a:spAutoFit/>
          </a:bodyPr>
          <a:lstStyle/>
          <a:p>
            <a:pPr algn="ctr"/>
            <a:r>
              <a:rPr lang="es-ES" dirty="0"/>
              <a:t>- 2 -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4" name="Group 4"/>
          <p:cNvGrpSpPr/>
          <p:nvPr/>
        </p:nvGrpSpPr>
        <p:grpSpPr>
          <a:xfrm>
            <a:off x="488696" y="364688"/>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s-ES" noProof="0" dirty="0"/>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lang="es-ES" noProof="0" dirty="0"/>
            </a:p>
          </p:txBody>
        </p:sp>
      </p:grpSp>
      <p:sp>
        <p:nvSpPr>
          <p:cNvPr id="7" name="Freeform 7"/>
          <p:cNvSpPr/>
          <p:nvPr/>
        </p:nvSpPr>
        <p:spPr>
          <a:xfrm>
            <a:off x="14639108" y="5676900"/>
            <a:ext cx="3648892" cy="4951247"/>
          </a:xfrm>
          <a:custGeom>
            <a:avLst/>
            <a:gdLst/>
            <a:ahLst/>
            <a:cxnLst/>
            <a:rect l="l" t="t" r="r" b="b"/>
            <a:pathLst>
              <a:path w="5689285" h="7379969">
                <a:moveTo>
                  <a:pt x="0" y="0"/>
                </a:moveTo>
                <a:lnTo>
                  <a:pt x="5689285" y="0"/>
                </a:lnTo>
                <a:lnTo>
                  <a:pt x="5689285" y="7379968"/>
                </a:lnTo>
                <a:lnTo>
                  <a:pt x="0" y="7379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8" name="Freeform 8"/>
          <p:cNvSpPr/>
          <p:nvPr/>
        </p:nvSpPr>
        <p:spPr>
          <a:xfrm rot="-137149">
            <a:off x="798905" y="39208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9" name="Freeform 9"/>
          <p:cNvSpPr/>
          <p:nvPr/>
        </p:nvSpPr>
        <p:spPr>
          <a:xfrm rot="-1248570">
            <a:off x="558321" y="6346755"/>
            <a:ext cx="2532247" cy="3608124"/>
          </a:xfrm>
          <a:custGeom>
            <a:avLst/>
            <a:gdLst/>
            <a:ahLst/>
            <a:cxnLst/>
            <a:rect l="l" t="t" r="r" b="b"/>
            <a:pathLst>
              <a:path w="2532247" h="3608124">
                <a:moveTo>
                  <a:pt x="0" y="0"/>
                </a:moveTo>
                <a:lnTo>
                  <a:pt x="2532248" y="0"/>
                </a:lnTo>
                <a:lnTo>
                  <a:pt x="2532248" y="3608124"/>
                </a:lnTo>
                <a:lnTo>
                  <a:pt x="0" y="36081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0" name="TextBox 10"/>
          <p:cNvSpPr txBox="1"/>
          <p:nvPr/>
        </p:nvSpPr>
        <p:spPr>
          <a:xfrm>
            <a:off x="1565976" y="4265029"/>
            <a:ext cx="9500068" cy="1307802"/>
          </a:xfrm>
          <a:prstGeom prst="rect">
            <a:avLst/>
          </a:prstGeom>
        </p:spPr>
        <p:txBody>
          <a:bodyPr lIns="0" tIns="0" rIns="0" bIns="0" rtlCol="0" anchor="t">
            <a:spAutoFit/>
          </a:bodyPr>
          <a:lstStyle/>
          <a:p>
            <a:pPr algn="l">
              <a:lnSpc>
                <a:spcPts val="3499"/>
              </a:lnSpc>
            </a:pPr>
            <a:r>
              <a:rPr lang="es-ES" sz="2499" noProof="0" dirty="0">
                <a:solidFill>
                  <a:srgbClr val="222366"/>
                </a:solidFill>
                <a:latin typeface="Public Sans"/>
                <a:ea typeface="Public Sans"/>
                <a:cs typeface="Public Sans"/>
                <a:sym typeface="Public Sans"/>
              </a:rPr>
              <a:t>Se define como </a:t>
            </a:r>
            <a:r>
              <a:rPr lang="es-ES" sz="2499" b="1" noProof="0" dirty="0">
                <a:solidFill>
                  <a:srgbClr val="222366"/>
                </a:solidFill>
                <a:latin typeface="Public Sans"/>
                <a:ea typeface="Public Sans"/>
                <a:cs typeface="Public Sans"/>
                <a:sym typeface="Public Sans"/>
              </a:rPr>
              <a:t>enfermedad rara (ER) o poco frecuente </a:t>
            </a:r>
            <a:r>
              <a:rPr lang="es-ES" sz="2499" noProof="0" dirty="0">
                <a:solidFill>
                  <a:srgbClr val="222366"/>
                </a:solidFill>
                <a:latin typeface="Public Sans"/>
                <a:ea typeface="Public Sans"/>
                <a:cs typeface="Public Sans"/>
                <a:sym typeface="Public Sans"/>
              </a:rPr>
              <a:t>como aquella que, con peligro de muerte o invalidez crónica, tiene una prevalencia menor de 5 casos por cada 10.000 habitantes</a:t>
            </a:r>
          </a:p>
        </p:txBody>
      </p:sp>
      <p:sp>
        <p:nvSpPr>
          <p:cNvPr id="11" name="TextBox 11"/>
          <p:cNvSpPr txBox="1"/>
          <p:nvPr/>
        </p:nvSpPr>
        <p:spPr>
          <a:xfrm>
            <a:off x="4097481" y="7138693"/>
            <a:ext cx="8052644" cy="1307802"/>
          </a:xfrm>
          <a:prstGeom prst="rect">
            <a:avLst/>
          </a:prstGeom>
        </p:spPr>
        <p:txBody>
          <a:bodyPr lIns="0" tIns="0" rIns="0" bIns="0" rtlCol="0" anchor="t">
            <a:spAutoFit/>
          </a:bodyPr>
          <a:lstStyle/>
          <a:p>
            <a:pPr algn="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p:cNvSpPr txBox="1"/>
          <p:nvPr/>
        </p:nvSpPr>
        <p:spPr>
          <a:xfrm>
            <a:off x="1565976" y="3555800"/>
            <a:ext cx="9500068" cy="547304"/>
          </a:xfrm>
          <a:prstGeom prst="rect">
            <a:avLst/>
          </a:prstGeom>
        </p:spPr>
        <p:txBody>
          <a:bodyPr lIns="0" tIns="0" rIns="0" bIns="0" rtlCol="0" anchor="t">
            <a:spAutoFit/>
          </a:bodyPr>
          <a:lstStyle/>
          <a:p>
            <a:pPr algn="l">
              <a:lnSpc>
                <a:spcPts val="4480"/>
              </a:lnSpc>
            </a:pPr>
            <a:r>
              <a:rPr lang="es-ES" sz="3200" b="1" noProof="0" dirty="0">
                <a:solidFill>
                  <a:srgbClr val="222366"/>
                </a:solidFill>
                <a:latin typeface="Public Sans Heavy"/>
                <a:ea typeface="Public Sans Heavy"/>
                <a:cs typeface="Public Sans Heavy"/>
                <a:sym typeface="Public Sans Heavy"/>
              </a:rPr>
              <a:t>Definición</a:t>
            </a:r>
          </a:p>
        </p:txBody>
      </p:sp>
      <p:sp>
        <p:nvSpPr>
          <p:cNvPr id="13" name="TextBox 13"/>
          <p:cNvSpPr txBox="1"/>
          <p:nvPr/>
        </p:nvSpPr>
        <p:spPr>
          <a:xfrm>
            <a:off x="4097481" y="6451235"/>
            <a:ext cx="8052644" cy="547304"/>
          </a:xfrm>
          <a:prstGeom prst="rect">
            <a:avLst/>
          </a:prstGeom>
        </p:spPr>
        <p:txBody>
          <a:bodyPr lIns="0" tIns="0" rIns="0" bIns="0" rtlCol="0" anchor="t">
            <a:spAutoFit/>
          </a:bodyPr>
          <a:lstStyle/>
          <a:p>
            <a:pPr algn="r">
              <a:lnSpc>
                <a:spcPts val="4480"/>
              </a:lnSpc>
            </a:pPr>
            <a:r>
              <a:rPr lang="es-ES" sz="3200" b="1" noProof="0" dirty="0">
                <a:solidFill>
                  <a:srgbClr val="222366"/>
                </a:solidFill>
                <a:latin typeface="Public Sans Heavy"/>
                <a:ea typeface="Public Sans Heavy"/>
                <a:cs typeface="Public Sans Heavy"/>
                <a:sym typeface="Public Sans Heavy"/>
              </a:rPr>
              <a:t>Greetings and </a:t>
            </a:r>
            <a:r>
              <a:rPr lang="es-ES" sz="3200" b="1" noProof="0" dirty="0" err="1">
                <a:solidFill>
                  <a:srgbClr val="222366"/>
                </a:solidFill>
                <a:latin typeface="Public Sans Heavy"/>
                <a:ea typeface="Public Sans Heavy"/>
                <a:cs typeface="Public Sans Heavy"/>
                <a:sym typeface="Public Sans Heavy"/>
              </a:rPr>
              <a:t>introduction</a:t>
            </a:r>
            <a:endParaRPr lang="es-ES" sz="3200" b="1" noProof="0" dirty="0">
              <a:solidFill>
                <a:srgbClr val="222366"/>
              </a:solidFill>
              <a:latin typeface="Public Sans Heavy"/>
              <a:ea typeface="Public Sans Heavy"/>
              <a:cs typeface="Public Sans Heavy"/>
              <a:sym typeface="Public Sans Heavy"/>
            </a:endParaRPr>
          </a:p>
        </p:txBody>
      </p:sp>
      <p:sp>
        <p:nvSpPr>
          <p:cNvPr id="14" name="TextBox 14"/>
          <p:cNvSpPr txBox="1"/>
          <p:nvPr/>
        </p:nvSpPr>
        <p:spPr>
          <a:xfrm>
            <a:off x="2806273" y="584882"/>
            <a:ext cx="12637084" cy="2129365"/>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¿Qué son las enfermedades raras?</a:t>
            </a:r>
          </a:p>
        </p:txBody>
      </p:sp>
      <p:sp>
        <p:nvSpPr>
          <p:cNvPr id="17" name="CuadroTexto 16">
            <a:extLst>
              <a:ext uri="{FF2B5EF4-FFF2-40B4-BE49-F238E27FC236}">
                <a16:creationId xmlns:a16="http://schemas.microsoft.com/office/drawing/2014/main" id="{422EF759-8C03-1C96-4FDA-498046EBD652}"/>
              </a:ext>
            </a:extLst>
          </p:cNvPr>
          <p:cNvSpPr txBox="1"/>
          <p:nvPr/>
        </p:nvSpPr>
        <p:spPr>
          <a:xfrm>
            <a:off x="17068800" y="9791700"/>
            <a:ext cx="1219200" cy="369332"/>
          </a:xfrm>
          <a:prstGeom prst="rect">
            <a:avLst/>
          </a:prstGeom>
          <a:noFill/>
        </p:spPr>
        <p:txBody>
          <a:bodyPr wrap="square" rtlCol="0">
            <a:spAutoFit/>
          </a:bodyPr>
          <a:lstStyle/>
          <a:p>
            <a:pPr algn="ctr"/>
            <a:r>
              <a:rPr lang="es-ES" dirty="0"/>
              <a:t>- 3 -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431398" y="2900718"/>
            <a:ext cx="7082961" cy="6665057"/>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noProof="0" dirty="0"/>
          </a:p>
        </p:txBody>
      </p:sp>
      <p:sp>
        <p:nvSpPr>
          <p:cNvPr id="3" name="Freeform 3"/>
          <p:cNvSpPr/>
          <p:nvPr/>
        </p:nvSpPr>
        <p:spPr>
          <a:xfrm flipH="1">
            <a:off x="-4961399" y="1040440"/>
            <a:ext cx="7876905" cy="7726439"/>
          </a:xfrm>
          <a:custGeom>
            <a:avLst/>
            <a:gdLst/>
            <a:ahLst/>
            <a:cxnLst/>
            <a:rect l="l" t="t" r="r" b="b"/>
            <a:pathLst>
              <a:path w="7876905" h="7726439">
                <a:moveTo>
                  <a:pt x="7876905" y="0"/>
                </a:moveTo>
                <a:lnTo>
                  <a:pt x="0" y="0"/>
                </a:lnTo>
                <a:lnTo>
                  <a:pt x="0" y="7726439"/>
                </a:lnTo>
                <a:lnTo>
                  <a:pt x="7876905" y="7726439"/>
                </a:lnTo>
                <a:lnTo>
                  <a:pt x="787690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noProof="0" dirty="0"/>
          </a:p>
        </p:txBody>
      </p:sp>
      <p:grpSp>
        <p:nvGrpSpPr>
          <p:cNvPr id="4" name="Group 4"/>
          <p:cNvGrpSpPr/>
          <p:nvPr/>
        </p:nvGrpSpPr>
        <p:grpSpPr>
          <a:xfrm>
            <a:off x="1028700" y="414431"/>
            <a:ext cx="7082961" cy="3058022"/>
            <a:chOff x="0" y="0"/>
            <a:chExt cx="883555" cy="381469"/>
          </a:xfrm>
        </p:grpSpPr>
        <p:sp>
          <p:nvSpPr>
            <p:cNvPr id="5" name="Freeform 5"/>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6" name="TextBox 6"/>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7" name="Group 7"/>
          <p:cNvGrpSpPr/>
          <p:nvPr/>
        </p:nvGrpSpPr>
        <p:grpSpPr>
          <a:xfrm>
            <a:off x="1028700" y="3693909"/>
            <a:ext cx="7082961" cy="3058022"/>
            <a:chOff x="0" y="0"/>
            <a:chExt cx="883555" cy="381469"/>
          </a:xfrm>
        </p:grpSpPr>
        <p:sp>
          <p:nvSpPr>
            <p:cNvPr id="8" name="Freeform 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9" name="TextBox 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0" name="Group 10"/>
          <p:cNvGrpSpPr/>
          <p:nvPr/>
        </p:nvGrpSpPr>
        <p:grpSpPr>
          <a:xfrm>
            <a:off x="1028700" y="6973387"/>
            <a:ext cx="7082961" cy="3058022"/>
            <a:chOff x="0" y="0"/>
            <a:chExt cx="883555" cy="381469"/>
          </a:xfrm>
        </p:grpSpPr>
        <p:sp>
          <p:nvSpPr>
            <p:cNvPr id="11" name="Freeform 11"/>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12" name="TextBox 12"/>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sp>
        <p:nvSpPr>
          <p:cNvPr id="13" name="Freeform 13"/>
          <p:cNvSpPr/>
          <p:nvPr/>
        </p:nvSpPr>
        <p:spPr>
          <a:xfrm flipH="1">
            <a:off x="9571637" y="5981700"/>
            <a:ext cx="3871016" cy="5226802"/>
          </a:xfrm>
          <a:custGeom>
            <a:avLst/>
            <a:gdLst/>
            <a:ahLst/>
            <a:cxnLst/>
            <a:rect l="l" t="t" r="r" b="b"/>
            <a:pathLst>
              <a:path w="4752275" h="6304842">
                <a:moveTo>
                  <a:pt x="4752275" y="0"/>
                </a:moveTo>
                <a:lnTo>
                  <a:pt x="0" y="0"/>
                </a:lnTo>
                <a:lnTo>
                  <a:pt x="0" y="6304842"/>
                </a:lnTo>
                <a:lnTo>
                  <a:pt x="4752275" y="6304842"/>
                </a:lnTo>
                <a:lnTo>
                  <a:pt x="475227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 noProof="0" dirty="0"/>
          </a:p>
        </p:txBody>
      </p:sp>
      <p:sp>
        <p:nvSpPr>
          <p:cNvPr id="14" name="Freeform 14"/>
          <p:cNvSpPr/>
          <p:nvPr/>
        </p:nvSpPr>
        <p:spPr>
          <a:xfrm rot="-1248570">
            <a:off x="15283657" y="7270406"/>
            <a:ext cx="1527366" cy="2347512"/>
          </a:xfrm>
          <a:custGeom>
            <a:avLst/>
            <a:gdLst/>
            <a:ahLst/>
            <a:cxnLst/>
            <a:rect l="l" t="t" r="r" b="b"/>
            <a:pathLst>
              <a:path w="2099363" h="2991320">
                <a:moveTo>
                  <a:pt x="0" y="0"/>
                </a:moveTo>
                <a:lnTo>
                  <a:pt x="2099363" y="0"/>
                </a:lnTo>
                <a:lnTo>
                  <a:pt x="2099363" y="2991320"/>
                </a:lnTo>
                <a:lnTo>
                  <a:pt x="0" y="299132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ES" noProof="0" dirty="0"/>
          </a:p>
        </p:txBody>
      </p:sp>
      <p:sp>
        <p:nvSpPr>
          <p:cNvPr id="15" name="Freeform 15"/>
          <p:cNvSpPr/>
          <p:nvPr/>
        </p:nvSpPr>
        <p:spPr>
          <a:xfrm rot="-137149">
            <a:off x="16001738" y="5585294"/>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s-ES" noProof="0" dirty="0"/>
          </a:p>
        </p:txBody>
      </p:sp>
      <p:sp>
        <p:nvSpPr>
          <p:cNvPr id="16" name="Freeform 16"/>
          <p:cNvSpPr/>
          <p:nvPr/>
        </p:nvSpPr>
        <p:spPr>
          <a:xfrm rot="855077">
            <a:off x="-761394" y="5781721"/>
            <a:ext cx="2066999" cy="2383332"/>
          </a:xfrm>
          <a:custGeom>
            <a:avLst/>
            <a:gdLst/>
            <a:ahLst/>
            <a:cxnLst/>
            <a:rect l="l" t="t" r="r" b="b"/>
            <a:pathLst>
              <a:path w="2066999" h="2383332">
                <a:moveTo>
                  <a:pt x="0" y="0"/>
                </a:moveTo>
                <a:lnTo>
                  <a:pt x="2066999" y="0"/>
                </a:lnTo>
                <a:lnTo>
                  <a:pt x="2066999" y="2383332"/>
                </a:lnTo>
                <a:lnTo>
                  <a:pt x="0" y="238333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s-ES" noProof="0" dirty="0"/>
          </a:p>
        </p:txBody>
      </p:sp>
      <p:sp>
        <p:nvSpPr>
          <p:cNvPr id="17" name="TextBox 17"/>
          <p:cNvSpPr txBox="1"/>
          <p:nvPr/>
        </p:nvSpPr>
        <p:spPr>
          <a:xfrm>
            <a:off x="1689650" y="822915"/>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8" name="TextBox 18"/>
          <p:cNvSpPr txBox="1"/>
          <p:nvPr/>
        </p:nvSpPr>
        <p:spPr>
          <a:xfrm>
            <a:off x="1689650" y="4102393"/>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9" name="TextBox 19"/>
          <p:cNvSpPr txBox="1"/>
          <p:nvPr/>
        </p:nvSpPr>
        <p:spPr>
          <a:xfrm>
            <a:off x="1689650" y="7381871"/>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0" name="TextBox 20"/>
          <p:cNvSpPr txBox="1"/>
          <p:nvPr/>
        </p:nvSpPr>
        <p:spPr>
          <a:xfrm>
            <a:off x="8111661" y="699090"/>
            <a:ext cx="9319484" cy="2201628"/>
          </a:xfrm>
          <a:prstGeom prst="rect">
            <a:avLst/>
          </a:prstGeom>
        </p:spPr>
        <p:txBody>
          <a:bodyPr lIns="0" tIns="0" rIns="0" bIns="0" rtlCol="0" anchor="t">
            <a:spAutoFit/>
          </a:bodyPr>
          <a:lstStyle/>
          <a:p>
            <a:pPr algn="r">
              <a:lnSpc>
                <a:spcPts val="9100"/>
              </a:lnSpc>
            </a:pPr>
            <a:r>
              <a:rPr lang="es-ES" sz="6500" noProof="0" dirty="0">
                <a:solidFill>
                  <a:srgbClr val="222366"/>
                </a:solidFill>
                <a:latin typeface="Brick Sans"/>
                <a:ea typeface="Brick Sans"/>
                <a:cs typeface="Brick Sans"/>
                <a:sym typeface="Brick Sans"/>
              </a:rPr>
              <a:t>Objetivos del estudio</a:t>
            </a:r>
          </a:p>
        </p:txBody>
      </p:sp>
      <p:sp>
        <p:nvSpPr>
          <p:cNvPr id="23" name="CuadroTexto 22">
            <a:extLst>
              <a:ext uri="{FF2B5EF4-FFF2-40B4-BE49-F238E27FC236}">
                <a16:creationId xmlns:a16="http://schemas.microsoft.com/office/drawing/2014/main" id="{E91B5B0B-82A9-7752-164D-7BD8382DF9B0}"/>
              </a:ext>
            </a:extLst>
          </p:cNvPr>
          <p:cNvSpPr txBox="1"/>
          <p:nvPr/>
        </p:nvSpPr>
        <p:spPr>
          <a:xfrm>
            <a:off x="17068800" y="9791700"/>
            <a:ext cx="1219200" cy="369332"/>
          </a:xfrm>
          <a:prstGeom prst="rect">
            <a:avLst/>
          </a:prstGeom>
          <a:noFill/>
        </p:spPr>
        <p:txBody>
          <a:bodyPr wrap="square" rtlCol="0">
            <a:spAutoFit/>
          </a:bodyPr>
          <a:lstStyle/>
          <a:p>
            <a:pPr algn="ctr"/>
            <a:r>
              <a:rPr lang="es-ES" dirty="0"/>
              <a:t>- 4 -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4" name="Group 4"/>
          <p:cNvGrpSpPr/>
          <p:nvPr/>
        </p:nvGrpSpPr>
        <p:grpSpPr>
          <a:xfrm>
            <a:off x="1921247" y="2262790"/>
            <a:ext cx="7082961" cy="3058022"/>
            <a:chOff x="0" y="0"/>
            <a:chExt cx="883555" cy="381469"/>
          </a:xfrm>
        </p:grpSpPr>
        <p:sp>
          <p:nvSpPr>
            <p:cNvPr id="5" name="Freeform 5"/>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6" name="TextBox 6"/>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7" name="Group 7"/>
          <p:cNvGrpSpPr/>
          <p:nvPr/>
        </p:nvGrpSpPr>
        <p:grpSpPr>
          <a:xfrm>
            <a:off x="1921247" y="5789215"/>
            <a:ext cx="7082961" cy="3058022"/>
            <a:chOff x="0" y="0"/>
            <a:chExt cx="883555" cy="381469"/>
          </a:xfrm>
        </p:grpSpPr>
        <p:sp>
          <p:nvSpPr>
            <p:cNvPr id="8" name="Freeform 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9" name="TextBox 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sp>
        <p:nvSpPr>
          <p:cNvPr id="10" name="Freeform 10"/>
          <p:cNvSpPr/>
          <p:nvPr/>
        </p:nvSpPr>
        <p:spPr>
          <a:xfrm rot="-1793077">
            <a:off x="16486792" y="3748667"/>
            <a:ext cx="2859370" cy="3981402"/>
          </a:xfrm>
          <a:custGeom>
            <a:avLst/>
            <a:gdLst/>
            <a:ahLst/>
            <a:cxnLst/>
            <a:rect l="l" t="t" r="r" b="b"/>
            <a:pathLst>
              <a:path w="2859370" h="3981402">
                <a:moveTo>
                  <a:pt x="0" y="0"/>
                </a:moveTo>
                <a:lnTo>
                  <a:pt x="2859370" y="0"/>
                </a:lnTo>
                <a:lnTo>
                  <a:pt x="2859370" y="3981402"/>
                </a:lnTo>
                <a:lnTo>
                  <a:pt x="0" y="39814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11" name="Freeform 11"/>
          <p:cNvSpPr/>
          <p:nvPr/>
        </p:nvSpPr>
        <p:spPr>
          <a:xfrm rot="855077">
            <a:off x="-231601" y="5123604"/>
            <a:ext cx="1734974" cy="2099490"/>
          </a:xfrm>
          <a:custGeom>
            <a:avLst/>
            <a:gdLst/>
            <a:ahLst/>
            <a:cxnLst/>
            <a:rect l="l" t="t" r="r" b="b"/>
            <a:pathLst>
              <a:path w="2752419" h="3173649">
                <a:moveTo>
                  <a:pt x="0" y="0"/>
                </a:moveTo>
                <a:lnTo>
                  <a:pt x="2752419" y="0"/>
                </a:lnTo>
                <a:lnTo>
                  <a:pt x="2752419" y="3173649"/>
                </a:lnTo>
                <a:lnTo>
                  <a:pt x="0" y="31736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12" name="Freeform 12"/>
          <p:cNvSpPr/>
          <p:nvPr/>
        </p:nvSpPr>
        <p:spPr>
          <a:xfrm rot="-137149">
            <a:off x="16810138" y="679878"/>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13" name="Freeform 13"/>
          <p:cNvSpPr/>
          <p:nvPr/>
        </p:nvSpPr>
        <p:spPr>
          <a:xfrm rot="-137149">
            <a:off x="-322102" y="8874639"/>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grpSp>
        <p:nvGrpSpPr>
          <p:cNvPr id="14" name="Group 14"/>
          <p:cNvGrpSpPr/>
          <p:nvPr/>
        </p:nvGrpSpPr>
        <p:grpSpPr>
          <a:xfrm>
            <a:off x="9283792" y="2262790"/>
            <a:ext cx="7082961" cy="3058022"/>
            <a:chOff x="0" y="0"/>
            <a:chExt cx="883555" cy="381469"/>
          </a:xfrm>
        </p:grpSpPr>
        <p:sp>
          <p:nvSpPr>
            <p:cNvPr id="15" name="Freeform 15"/>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16" name="TextBox 16"/>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7" name="Group 17"/>
          <p:cNvGrpSpPr/>
          <p:nvPr/>
        </p:nvGrpSpPr>
        <p:grpSpPr>
          <a:xfrm>
            <a:off x="9283792" y="5789215"/>
            <a:ext cx="7082961" cy="3058022"/>
            <a:chOff x="0" y="0"/>
            <a:chExt cx="883555" cy="381469"/>
          </a:xfrm>
        </p:grpSpPr>
        <p:sp>
          <p:nvSpPr>
            <p:cNvPr id="18" name="Freeform 1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19" name="TextBox 1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20" name="Group 20"/>
          <p:cNvGrpSpPr/>
          <p:nvPr/>
        </p:nvGrpSpPr>
        <p:grpSpPr>
          <a:xfrm>
            <a:off x="3065636" y="1943100"/>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grpSp>
        <p:nvGrpSpPr>
          <p:cNvPr id="23" name="Group 23"/>
          <p:cNvGrpSpPr/>
          <p:nvPr/>
        </p:nvGrpSpPr>
        <p:grpSpPr>
          <a:xfrm>
            <a:off x="10428180" y="1943100"/>
            <a:ext cx="4794184" cy="639381"/>
            <a:chOff x="0" y="0"/>
            <a:chExt cx="2860316" cy="381469"/>
          </a:xfrm>
        </p:grpSpPr>
        <p:sp>
          <p:nvSpPr>
            <p:cNvPr id="24" name="Freeform 24"/>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25" name="TextBox 25"/>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grpSp>
        <p:nvGrpSpPr>
          <p:cNvPr id="26" name="Group 26"/>
          <p:cNvGrpSpPr/>
          <p:nvPr/>
        </p:nvGrpSpPr>
        <p:grpSpPr>
          <a:xfrm>
            <a:off x="3065636" y="5577987"/>
            <a:ext cx="4794184" cy="639381"/>
            <a:chOff x="0" y="0"/>
            <a:chExt cx="2860316" cy="381469"/>
          </a:xfrm>
        </p:grpSpPr>
        <p:sp>
          <p:nvSpPr>
            <p:cNvPr id="27" name="Freeform 2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28" name="TextBox 28"/>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grpSp>
        <p:nvGrpSpPr>
          <p:cNvPr id="29" name="Group 29"/>
          <p:cNvGrpSpPr/>
          <p:nvPr/>
        </p:nvGrpSpPr>
        <p:grpSpPr>
          <a:xfrm>
            <a:off x="10428180" y="5577987"/>
            <a:ext cx="4794184" cy="639381"/>
            <a:chOff x="0" y="0"/>
            <a:chExt cx="2860316" cy="381469"/>
          </a:xfrm>
        </p:grpSpPr>
        <p:sp>
          <p:nvSpPr>
            <p:cNvPr id="30" name="Freeform 30"/>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31" name="TextBox 31"/>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sp>
        <p:nvSpPr>
          <p:cNvPr id="32" name="TextBox 32"/>
          <p:cNvSpPr txBox="1"/>
          <p:nvPr/>
        </p:nvSpPr>
        <p:spPr>
          <a:xfrm>
            <a:off x="2582198" y="2785574"/>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33" name="TextBox 33"/>
          <p:cNvSpPr txBox="1"/>
          <p:nvPr/>
        </p:nvSpPr>
        <p:spPr>
          <a:xfrm>
            <a:off x="9944742" y="2785574"/>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34" name="TextBox 34"/>
          <p:cNvSpPr txBox="1"/>
          <p:nvPr/>
        </p:nvSpPr>
        <p:spPr>
          <a:xfrm>
            <a:off x="2582198" y="6312389"/>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35" name="TextBox 35"/>
          <p:cNvSpPr txBox="1"/>
          <p:nvPr/>
        </p:nvSpPr>
        <p:spPr>
          <a:xfrm>
            <a:off x="9944742" y="6312389"/>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36" name="TextBox 36"/>
          <p:cNvSpPr txBox="1"/>
          <p:nvPr/>
        </p:nvSpPr>
        <p:spPr>
          <a:xfrm>
            <a:off x="3196947" y="1967565"/>
            <a:ext cx="4514368" cy="457626"/>
          </a:xfrm>
          <a:prstGeom prst="rect">
            <a:avLst/>
          </a:prstGeom>
        </p:spPr>
        <p:txBody>
          <a:bodyPr lIns="0" tIns="0" rIns="0" bIns="0" rtlCol="0" anchor="t">
            <a:spAutoFit/>
          </a:bodyPr>
          <a:lstStyle/>
          <a:p>
            <a:pPr algn="ctr">
              <a:lnSpc>
                <a:spcPts val="3919"/>
              </a:lnSpc>
            </a:pPr>
            <a:r>
              <a:rPr lang="es-ES" sz="2799" b="1" noProof="0" dirty="0">
                <a:solidFill>
                  <a:srgbClr val="222366"/>
                </a:solidFill>
                <a:latin typeface="Public Sans Bold"/>
                <a:ea typeface="Public Sans Bold"/>
                <a:cs typeface="Public Sans Bold"/>
                <a:sym typeface="Public Sans Bold"/>
              </a:rPr>
              <a:t>API </a:t>
            </a:r>
            <a:r>
              <a:rPr lang="es-ES" sz="2799" b="1" noProof="0" dirty="0" err="1">
                <a:solidFill>
                  <a:srgbClr val="222366"/>
                </a:solidFill>
                <a:latin typeface="Public Sans Bold"/>
                <a:ea typeface="Public Sans Bold"/>
                <a:cs typeface="Public Sans Bold"/>
                <a:sym typeface="Public Sans Bold"/>
              </a:rPr>
              <a:t>Orphadata</a:t>
            </a:r>
            <a:endParaRPr lang="es-ES" sz="2799" b="1" noProof="0" dirty="0">
              <a:solidFill>
                <a:srgbClr val="222366"/>
              </a:solidFill>
              <a:latin typeface="Public Sans Bold"/>
              <a:ea typeface="Public Sans Bold"/>
              <a:cs typeface="Public Sans Bold"/>
              <a:sym typeface="Public Sans Bold"/>
            </a:endParaRPr>
          </a:p>
        </p:txBody>
      </p:sp>
      <p:sp>
        <p:nvSpPr>
          <p:cNvPr id="37" name="TextBox 37"/>
          <p:cNvSpPr txBox="1"/>
          <p:nvPr/>
        </p:nvSpPr>
        <p:spPr>
          <a:xfrm>
            <a:off x="10559492" y="1967565"/>
            <a:ext cx="4514368" cy="457626"/>
          </a:xfrm>
          <a:prstGeom prst="rect">
            <a:avLst/>
          </a:prstGeom>
        </p:spPr>
        <p:txBody>
          <a:bodyPr lIns="0" tIns="0" rIns="0" bIns="0" rtlCol="0" anchor="t">
            <a:spAutoFit/>
          </a:bodyPr>
          <a:lstStyle/>
          <a:p>
            <a:pPr algn="ctr">
              <a:lnSpc>
                <a:spcPts val="3919"/>
              </a:lnSpc>
            </a:pPr>
            <a:r>
              <a:rPr lang="es-ES" sz="2799" b="1" noProof="0" dirty="0">
                <a:solidFill>
                  <a:srgbClr val="222366"/>
                </a:solidFill>
                <a:latin typeface="Public Sans Bold"/>
                <a:ea typeface="Public Sans Bold"/>
                <a:cs typeface="Public Sans Bold"/>
                <a:sym typeface="Public Sans Bold"/>
              </a:rPr>
              <a:t>Informes </a:t>
            </a:r>
            <a:r>
              <a:rPr lang="es-ES" sz="2799" b="1" noProof="0" dirty="0" err="1">
                <a:solidFill>
                  <a:srgbClr val="222366"/>
                </a:solidFill>
                <a:latin typeface="Public Sans Bold"/>
                <a:ea typeface="Public Sans Bold"/>
                <a:cs typeface="Public Sans Bold"/>
                <a:sym typeface="Public Sans Bold"/>
              </a:rPr>
              <a:t>ReeR</a:t>
            </a:r>
            <a:endParaRPr lang="es-ES" sz="2799" b="1" noProof="0" dirty="0">
              <a:solidFill>
                <a:srgbClr val="222366"/>
              </a:solidFill>
              <a:latin typeface="Public Sans Bold"/>
              <a:ea typeface="Public Sans Bold"/>
              <a:cs typeface="Public Sans Bold"/>
              <a:sym typeface="Public Sans Bold"/>
            </a:endParaRPr>
          </a:p>
        </p:txBody>
      </p:sp>
      <p:sp>
        <p:nvSpPr>
          <p:cNvPr id="38" name="TextBox 38"/>
          <p:cNvSpPr txBox="1"/>
          <p:nvPr/>
        </p:nvSpPr>
        <p:spPr>
          <a:xfrm>
            <a:off x="3196947" y="5602453"/>
            <a:ext cx="4514368" cy="457626"/>
          </a:xfrm>
          <a:prstGeom prst="rect">
            <a:avLst/>
          </a:prstGeom>
        </p:spPr>
        <p:txBody>
          <a:bodyPr lIns="0" tIns="0" rIns="0" bIns="0" rtlCol="0" anchor="t">
            <a:spAutoFit/>
          </a:bodyPr>
          <a:lstStyle/>
          <a:p>
            <a:pPr algn="ctr">
              <a:lnSpc>
                <a:spcPts val="3919"/>
              </a:lnSpc>
            </a:pPr>
            <a:r>
              <a:rPr lang="es-ES" sz="2799" b="1" noProof="0" dirty="0">
                <a:solidFill>
                  <a:srgbClr val="222366"/>
                </a:solidFill>
                <a:latin typeface="Public Sans Bold"/>
                <a:ea typeface="Public Sans Bold"/>
                <a:cs typeface="Public Sans Bold"/>
                <a:sym typeface="Public Sans Bold"/>
              </a:rPr>
              <a:t>API PubMed</a:t>
            </a:r>
          </a:p>
        </p:txBody>
      </p:sp>
      <p:sp>
        <p:nvSpPr>
          <p:cNvPr id="39" name="TextBox 39"/>
          <p:cNvSpPr txBox="1"/>
          <p:nvPr/>
        </p:nvSpPr>
        <p:spPr>
          <a:xfrm>
            <a:off x="10559492" y="5602453"/>
            <a:ext cx="4514368" cy="457626"/>
          </a:xfrm>
          <a:prstGeom prst="rect">
            <a:avLst/>
          </a:prstGeom>
        </p:spPr>
        <p:txBody>
          <a:bodyPr lIns="0" tIns="0" rIns="0" bIns="0" rtlCol="0" anchor="t">
            <a:spAutoFit/>
          </a:bodyPr>
          <a:lstStyle/>
          <a:p>
            <a:pPr algn="ctr">
              <a:lnSpc>
                <a:spcPts val="3919"/>
              </a:lnSpc>
            </a:pPr>
            <a:r>
              <a:rPr lang="es-ES" sz="2799" b="1" dirty="0">
                <a:solidFill>
                  <a:srgbClr val="222366"/>
                </a:solidFill>
                <a:latin typeface="Public Sans Bold"/>
                <a:ea typeface="Public Sans Bold"/>
                <a:cs typeface="Public Sans Bold"/>
                <a:sym typeface="Public Sans Bold"/>
              </a:rPr>
              <a:t>Datos INE</a:t>
            </a:r>
            <a:endParaRPr lang="es-ES" sz="2799" b="1" noProof="0" dirty="0">
              <a:solidFill>
                <a:srgbClr val="222366"/>
              </a:solidFill>
              <a:latin typeface="Public Sans Bold"/>
              <a:ea typeface="Public Sans Bold"/>
              <a:cs typeface="Public Sans Bold"/>
              <a:sym typeface="Public Sans Bold"/>
            </a:endParaRPr>
          </a:p>
        </p:txBody>
      </p:sp>
      <p:sp>
        <p:nvSpPr>
          <p:cNvPr id="40" name="TextBox 40"/>
          <p:cNvSpPr txBox="1"/>
          <p:nvPr/>
        </p:nvSpPr>
        <p:spPr>
          <a:xfrm>
            <a:off x="1750431" y="271715"/>
            <a:ext cx="14763189" cy="1000851"/>
          </a:xfrm>
          <a:prstGeom prst="rect">
            <a:avLst/>
          </a:prstGeom>
        </p:spPr>
        <p:txBody>
          <a:bodyPr lIns="0" tIns="0" rIns="0" bIns="0" rtlCol="0" anchor="t">
            <a:spAutoFit/>
          </a:bodyPr>
          <a:lstStyle/>
          <a:p>
            <a:pPr algn="ctr">
              <a:lnSpc>
                <a:spcPts val="8819"/>
              </a:lnSpc>
            </a:pPr>
            <a:r>
              <a:rPr lang="es-ES" sz="6300" dirty="0">
                <a:solidFill>
                  <a:srgbClr val="222366"/>
                </a:solidFill>
                <a:latin typeface="Brick Sans"/>
                <a:ea typeface="Brick Sans"/>
                <a:cs typeface="Brick Sans"/>
                <a:sym typeface="Brick Sans"/>
              </a:rPr>
              <a:t>Colección de Datos</a:t>
            </a:r>
            <a:endParaRPr lang="es-ES" sz="6300" noProof="0" dirty="0">
              <a:solidFill>
                <a:srgbClr val="222366"/>
              </a:solidFill>
              <a:latin typeface="Brick Sans"/>
              <a:ea typeface="Brick Sans"/>
              <a:cs typeface="Brick Sans"/>
              <a:sym typeface="Bric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rot="-1793077">
            <a:off x="6618458" y="6061207"/>
            <a:ext cx="1484235" cy="1967541"/>
          </a:xfrm>
          <a:custGeom>
            <a:avLst/>
            <a:gdLst/>
            <a:ahLst/>
            <a:cxnLst/>
            <a:rect l="l" t="t" r="r" b="b"/>
            <a:pathLst>
              <a:path w="1769402" h="2463725">
                <a:moveTo>
                  <a:pt x="0" y="0"/>
                </a:moveTo>
                <a:lnTo>
                  <a:pt x="1769402" y="0"/>
                </a:lnTo>
                <a:lnTo>
                  <a:pt x="1769402" y="2463725"/>
                </a:lnTo>
                <a:lnTo>
                  <a:pt x="0" y="2463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p:cNvSpPr/>
          <p:nvPr/>
        </p:nvSpPr>
        <p:spPr>
          <a:xfrm rot="855077">
            <a:off x="10731806" y="5918442"/>
            <a:ext cx="1733869" cy="1903339"/>
          </a:xfrm>
          <a:custGeom>
            <a:avLst/>
            <a:gdLst/>
            <a:ahLst/>
            <a:cxnLst/>
            <a:rect l="l" t="t" r="r" b="b"/>
            <a:pathLst>
              <a:path w="2066999" h="2383332">
                <a:moveTo>
                  <a:pt x="0" y="0"/>
                </a:moveTo>
                <a:lnTo>
                  <a:pt x="2066999" y="0"/>
                </a:lnTo>
                <a:lnTo>
                  <a:pt x="2066999" y="2383331"/>
                </a:lnTo>
                <a:lnTo>
                  <a:pt x="0" y="23833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7" name="Freeform 7"/>
          <p:cNvSpPr/>
          <p:nvPr/>
        </p:nvSpPr>
        <p:spPr>
          <a:xfrm rot="-137149">
            <a:off x="-400707"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8" name="Freeform 8"/>
          <p:cNvSpPr/>
          <p:nvPr/>
        </p:nvSpPr>
        <p:spPr>
          <a:xfrm rot="-137149">
            <a:off x="17420051"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TextBox 9"/>
          <p:cNvSpPr txBox="1"/>
          <p:nvPr/>
        </p:nvSpPr>
        <p:spPr>
          <a:xfrm>
            <a:off x="731321"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0" name="TextBox 10"/>
          <p:cNvSpPr txBox="1"/>
          <p:nvPr/>
        </p:nvSpPr>
        <p:spPr>
          <a:xfrm>
            <a:off x="731321"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01</a:t>
            </a:r>
          </a:p>
        </p:txBody>
      </p:sp>
      <p:sp>
        <p:nvSpPr>
          <p:cNvPr id="11" name="TextBox 11"/>
          <p:cNvSpPr txBox="1"/>
          <p:nvPr/>
        </p:nvSpPr>
        <p:spPr>
          <a:xfrm>
            <a:off x="11378220"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p:cNvSpPr txBox="1"/>
          <p:nvPr/>
        </p:nvSpPr>
        <p:spPr>
          <a:xfrm>
            <a:off x="11378220"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02</a:t>
            </a:r>
          </a:p>
        </p:txBody>
      </p:sp>
      <p:sp>
        <p:nvSpPr>
          <p:cNvPr id="13" name="TextBox 13"/>
          <p:cNvSpPr txBox="1"/>
          <p:nvPr/>
        </p:nvSpPr>
        <p:spPr>
          <a:xfrm>
            <a:off x="1028700"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4" name="TextBox 14"/>
          <p:cNvSpPr txBox="1"/>
          <p:nvPr/>
        </p:nvSpPr>
        <p:spPr>
          <a:xfrm>
            <a:off x="1028700"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03</a:t>
            </a:r>
          </a:p>
        </p:txBody>
      </p:sp>
      <p:sp>
        <p:nvSpPr>
          <p:cNvPr id="15" name="TextBox 15"/>
          <p:cNvSpPr txBox="1"/>
          <p:nvPr/>
        </p:nvSpPr>
        <p:spPr>
          <a:xfrm>
            <a:off x="12308279"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6" name="TextBox 16"/>
          <p:cNvSpPr txBox="1"/>
          <p:nvPr/>
        </p:nvSpPr>
        <p:spPr>
          <a:xfrm>
            <a:off x="12308279"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04</a:t>
            </a:r>
          </a:p>
        </p:txBody>
      </p:sp>
      <p:sp>
        <p:nvSpPr>
          <p:cNvPr id="17" name="TextBox 17"/>
          <p:cNvSpPr txBox="1"/>
          <p:nvPr/>
        </p:nvSpPr>
        <p:spPr>
          <a:xfrm>
            <a:off x="1672932" y="271715"/>
            <a:ext cx="14942136" cy="2129365"/>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Resultados</a:t>
            </a:r>
          </a:p>
          <a:p>
            <a:pPr algn="ctr">
              <a:lnSpc>
                <a:spcPts val="8819"/>
              </a:lnSpc>
            </a:pPr>
            <a:r>
              <a:rPr lang="es-ES" sz="6300" dirty="0">
                <a:solidFill>
                  <a:srgbClr val="222366"/>
                </a:solidFill>
                <a:latin typeface="Brick Sans"/>
                <a:ea typeface="Brick Sans"/>
                <a:cs typeface="Brick Sans"/>
                <a:sym typeface="Brick Sans"/>
              </a:rPr>
              <a:t>- PubMed -</a:t>
            </a:r>
            <a:endParaRPr lang="es-ES" sz="6300" noProof="0" dirty="0">
              <a:solidFill>
                <a:srgbClr val="222366"/>
              </a:solidFill>
              <a:latin typeface="Brick Sans"/>
              <a:ea typeface="Brick Sans"/>
              <a:cs typeface="Brick Sans"/>
              <a:sym typeface="Bric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a:extLst>
            <a:ext uri="{FF2B5EF4-FFF2-40B4-BE49-F238E27FC236}">
              <a16:creationId xmlns:a16="http://schemas.microsoft.com/office/drawing/2014/main" id="{A16D512D-FE72-0147-9A83-99C9F11C52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3ADD8EB-E593-2635-CD1B-2BAC7B098D12}"/>
              </a:ext>
            </a:extLst>
          </p:cNvPr>
          <p:cNvSpPr/>
          <p:nvPr/>
        </p:nvSpPr>
        <p:spPr>
          <a:xfrm rot="-1793077">
            <a:off x="6618458" y="6061207"/>
            <a:ext cx="1484235" cy="1967541"/>
          </a:xfrm>
          <a:custGeom>
            <a:avLst/>
            <a:gdLst/>
            <a:ahLst/>
            <a:cxnLst/>
            <a:rect l="l" t="t" r="r" b="b"/>
            <a:pathLst>
              <a:path w="1769402" h="2463725">
                <a:moveTo>
                  <a:pt x="0" y="0"/>
                </a:moveTo>
                <a:lnTo>
                  <a:pt x="1769402" y="0"/>
                </a:lnTo>
                <a:lnTo>
                  <a:pt x="1769402" y="2463725"/>
                </a:lnTo>
                <a:lnTo>
                  <a:pt x="0" y="2463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a:extLst>
              <a:ext uri="{FF2B5EF4-FFF2-40B4-BE49-F238E27FC236}">
                <a16:creationId xmlns:a16="http://schemas.microsoft.com/office/drawing/2014/main" id="{16E6236B-AB8D-9471-EC5B-0BF203D3C7B7}"/>
              </a:ext>
            </a:extLst>
          </p:cNvPr>
          <p:cNvSpPr/>
          <p:nvPr/>
        </p:nvSpPr>
        <p:spPr>
          <a:xfrm rot="855077">
            <a:off x="10731806" y="5918442"/>
            <a:ext cx="1733869" cy="1903339"/>
          </a:xfrm>
          <a:custGeom>
            <a:avLst/>
            <a:gdLst/>
            <a:ahLst/>
            <a:cxnLst/>
            <a:rect l="l" t="t" r="r" b="b"/>
            <a:pathLst>
              <a:path w="2066999" h="2383332">
                <a:moveTo>
                  <a:pt x="0" y="0"/>
                </a:moveTo>
                <a:lnTo>
                  <a:pt x="2066999" y="0"/>
                </a:lnTo>
                <a:lnTo>
                  <a:pt x="2066999" y="2383331"/>
                </a:lnTo>
                <a:lnTo>
                  <a:pt x="0" y="23833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7" name="Freeform 7">
            <a:extLst>
              <a:ext uri="{FF2B5EF4-FFF2-40B4-BE49-F238E27FC236}">
                <a16:creationId xmlns:a16="http://schemas.microsoft.com/office/drawing/2014/main" id="{418DD0B9-4243-7C1A-FB2A-1FD772598BC3}"/>
              </a:ext>
            </a:extLst>
          </p:cNvPr>
          <p:cNvSpPr/>
          <p:nvPr/>
        </p:nvSpPr>
        <p:spPr>
          <a:xfrm rot="-137149">
            <a:off x="-400707"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8" name="Freeform 8">
            <a:extLst>
              <a:ext uri="{FF2B5EF4-FFF2-40B4-BE49-F238E27FC236}">
                <a16:creationId xmlns:a16="http://schemas.microsoft.com/office/drawing/2014/main" id="{8F731CEC-49D6-1DF7-E0AA-9218EE1F0EE9}"/>
              </a:ext>
            </a:extLst>
          </p:cNvPr>
          <p:cNvSpPr/>
          <p:nvPr/>
        </p:nvSpPr>
        <p:spPr>
          <a:xfrm rot="-137149">
            <a:off x="17420051"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TextBox 9">
            <a:extLst>
              <a:ext uri="{FF2B5EF4-FFF2-40B4-BE49-F238E27FC236}">
                <a16:creationId xmlns:a16="http://schemas.microsoft.com/office/drawing/2014/main" id="{D54C61C6-A726-EA2F-4F6E-228BF5262871}"/>
              </a:ext>
            </a:extLst>
          </p:cNvPr>
          <p:cNvSpPr txBox="1"/>
          <p:nvPr/>
        </p:nvSpPr>
        <p:spPr>
          <a:xfrm>
            <a:off x="731321"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0" name="TextBox 10">
            <a:extLst>
              <a:ext uri="{FF2B5EF4-FFF2-40B4-BE49-F238E27FC236}">
                <a16:creationId xmlns:a16="http://schemas.microsoft.com/office/drawing/2014/main" id="{590411AC-4992-9EA8-B276-653537BE6901}"/>
              </a:ext>
            </a:extLst>
          </p:cNvPr>
          <p:cNvSpPr txBox="1"/>
          <p:nvPr/>
        </p:nvSpPr>
        <p:spPr>
          <a:xfrm>
            <a:off x="731321"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01</a:t>
            </a:r>
          </a:p>
        </p:txBody>
      </p:sp>
      <p:sp>
        <p:nvSpPr>
          <p:cNvPr id="11" name="TextBox 11">
            <a:extLst>
              <a:ext uri="{FF2B5EF4-FFF2-40B4-BE49-F238E27FC236}">
                <a16:creationId xmlns:a16="http://schemas.microsoft.com/office/drawing/2014/main" id="{F7E7E792-881C-067B-197F-CA2D91E83DA3}"/>
              </a:ext>
            </a:extLst>
          </p:cNvPr>
          <p:cNvSpPr txBox="1"/>
          <p:nvPr/>
        </p:nvSpPr>
        <p:spPr>
          <a:xfrm>
            <a:off x="11378220"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a:extLst>
              <a:ext uri="{FF2B5EF4-FFF2-40B4-BE49-F238E27FC236}">
                <a16:creationId xmlns:a16="http://schemas.microsoft.com/office/drawing/2014/main" id="{9C00F887-D7A0-55F1-88B2-71F449E57339}"/>
              </a:ext>
            </a:extLst>
          </p:cNvPr>
          <p:cNvSpPr txBox="1"/>
          <p:nvPr/>
        </p:nvSpPr>
        <p:spPr>
          <a:xfrm>
            <a:off x="11378220"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02</a:t>
            </a:r>
          </a:p>
        </p:txBody>
      </p:sp>
      <p:sp>
        <p:nvSpPr>
          <p:cNvPr id="13" name="TextBox 13">
            <a:extLst>
              <a:ext uri="{FF2B5EF4-FFF2-40B4-BE49-F238E27FC236}">
                <a16:creationId xmlns:a16="http://schemas.microsoft.com/office/drawing/2014/main" id="{2DF98755-022C-12B0-D946-A90023953B71}"/>
              </a:ext>
            </a:extLst>
          </p:cNvPr>
          <p:cNvSpPr txBox="1"/>
          <p:nvPr/>
        </p:nvSpPr>
        <p:spPr>
          <a:xfrm>
            <a:off x="1028700"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4" name="TextBox 14">
            <a:extLst>
              <a:ext uri="{FF2B5EF4-FFF2-40B4-BE49-F238E27FC236}">
                <a16:creationId xmlns:a16="http://schemas.microsoft.com/office/drawing/2014/main" id="{BE63DCF1-535D-0C3B-2BEE-C22B28C3E51D}"/>
              </a:ext>
            </a:extLst>
          </p:cNvPr>
          <p:cNvSpPr txBox="1"/>
          <p:nvPr/>
        </p:nvSpPr>
        <p:spPr>
          <a:xfrm>
            <a:off x="1028700"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03</a:t>
            </a:r>
          </a:p>
        </p:txBody>
      </p:sp>
      <p:sp>
        <p:nvSpPr>
          <p:cNvPr id="15" name="TextBox 15">
            <a:extLst>
              <a:ext uri="{FF2B5EF4-FFF2-40B4-BE49-F238E27FC236}">
                <a16:creationId xmlns:a16="http://schemas.microsoft.com/office/drawing/2014/main" id="{1BA2368C-4538-9563-C371-B618B7CAFBC5}"/>
              </a:ext>
            </a:extLst>
          </p:cNvPr>
          <p:cNvSpPr txBox="1"/>
          <p:nvPr/>
        </p:nvSpPr>
        <p:spPr>
          <a:xfrm>
            <a:off x="12308279"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6" name="TextBox 16">
            <a:extLst>
              <a:ext uri="{FF2B5EF4-FFF2-40B4-BE49-F238E27FC236}">
                <a16:creationId xmlns:a16="http://schemas.microsoft.com/office/drawing/2014/main" id="{1383DFE1-6CBE-8A2E-1947-E22ACD17259F}"/>
              </a:ext>
            </a:extLst>
          </p:cNvPr>
          <p:cNvSpPr txBox="1"/>
          <p:nvPr/>
        </p:nvSpPr>
        <p:spPr>
          <a:xfrm>
            <a:off x="12308279"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04</a:t>
            </a:r>
          </a:p>
        </p:txBody>
      </p:sp>
      <p:sp>
        <p:nvSpPr>
          <p:cNvPr id="17" name="TextBox 17">
            <a:extLst>
              <a:ext uri="{FF2B5EF4-FFF2-40B4-BE49-F238E27FC236}">
                <a16:creationId xmlns:a16="http://schemas.microsoft.com/office/drawing/2014/main" id="{D273CB25-1494-8A74-688D-BF1AE2160C6E}"/>
              </a:ext>
            </a:extLst>
          </p:cNvPr>
          <p:cNvSpPr txBox="1"/>
          <p:nvPr/>
        </p:nvSpPr>
        <p:spPr>
          <a:xfrm>
            <a:off x="1672932" y="271715"/>
            <a:ext cx="14942136" cy="2129365"/>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Resultados</a:t>
            </a:r>
          </a:p>
          <a:p>
            <a:pPr algn="ctr">
              <a:lnSpc>
                <a:spcPts val="8819"/>
              </a:lnSpc>
            </a:pPr>
            <a:r>
              <a:rPr lang="es-ES" sz="6300" dirty="0">
                <a:solidFill>
                  <a:srgbClr val="222366"/>
                </a:solidFill>
                <a:latin typeface="Brick Sans"/>
                <a:ea typeface="Brick Sans"/>
                <a:cs typeface="Brick Sans"/>
                <a:sym typeface="Brick Sans"/>
              </a:rPr>
              <a:t>- </a:t>
            </a:r>
            <a:r>
              <a:rPr lang="es-ES" sz="6300" dirty="0" err="1">
                <a:solidFill>
                  <a:srgbClr val="222366"/>
                </a:solidFill>
                <a:latin typeface="Brick Sans"/>
                <a:ea typeface="Brick Sans"/>
                <a:cs typeface="Brick Sans"/>
                <a:sym typeface="Brick Sans"/>
              </a:rPr>
              <a:t>Orphadata</a:t>
            </a:r>
            <a:r>
              <a:rPr lang="es-ES" sz="6300" dirty="0">
                <a:solidFill>
                  <a:srgbClr val="222366"/>
                </a:solidFill>
                <a:latin typeface="Brick Sans"/>
                <a:ea typeface="Brick Sans"/>
                <a:cs typeface="Brick Sans"/>
                <a:sym typeface="Brick Sans"/>
              </a:rPr>
              <a:t> -</a:t>
            </a:r>
            <a:endParaRPr lang="es-ES" sz="6300" noProof="0" dirty="0">
              <a:solidFill>
                <a:srgbClr val="222366"/>
              </a:solidFill>
              <a:latin typeface="Brick Sans"/>
              <a:ea typeface="Brick Sans"/>
              <a:cs typeface="Brick Sans"/>
              <a:sym typeface="Brick Sans"/>
            </a:endParaRPr>
          </a:p>
        </p:txBody>
      </p:sp>
    </p:spTree>
    <p:extLst>
      <p:ext uri="{BB962C8B-B14F-4D97-AF65-F5344CB8AC3E}">
        <p14:creationId xmlns:p14="http://schemas.microsoft.com/office/powerpoint/2010/main" val="82076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a:extLst>
            <a:ext uri="{FF2B5EF4-FFF2-40B4-BE49-F238E27FC236}">
              <a16:creationId xmlns:a16="http://schemas.microsoft.com/office/drawing/2014/main" id="{9FBBA087-9A6F-9979-2A97-804EA75066E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D8FBBE-7DF0-1D50-C266-6D56D81183F6}"/>
              </a:ext>
            </a:extLst>
          </p:cNvPr>
          <p:cNvSpPr/>
          <p:nvPr/>
        </p:nvSpPr>
        <p:spPr>
          <a:xfrm rot="-1793077">
            <a:off x="6618458" y="6061207"/>
            <a:ext cx="1484235" cy="1967541"/>
          </a:xfrm>
          <a:custGeom>
            <a:avLst/>
            <a:gdLst/>
            <a:ahLst/>
            <a:cxnLst/>
            <a:rect l="l" t="t" r="r" b="b"/>
            <a:pathLst>
              <a:path w="1769402" h="2463725">
                <a:moveTo>
                  <a:pt x="0" y="0"/>
                </a:moveTo>
                <a:lnTo>
                  <a:pt x="1769402" y="0"/>
                </a:lnTo>
                <a:lnTo>
                  <a:pt x="1769402" y="2463725"/>
                </a:lnTo>
                <a:lnTo>
                  <a:pt x="0" y="2463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sp>
        <p:nvSpPr>
          <p:cNvPr id="3" name="Freeform 3">
            <a:extLst>
              <a:ext uri="{FF2B5EF4-FFF2-40B4-BE49-F238E27FC236}">
                <a16:creationId xmlns:a16="http://schemas.microsoft.com/office/drawing/2014/main" id="{4D8AD68F-00DF-D25A-D9DB-D9B2E5FE82F1}"/>
              </a:ext>
            </a:extLst>
          </p:cNvPr>
          <p:cNvSpPr/>
          <p:nvPr/>
        </p:nvSpPr>
        <p:spPr>
          <a:xfrm rot="855077">
            <a:off x="10731806" y="5918442"/>
            <a:ext cx="1733869" cy="1903339"/>
          </a:xfrm>
          <a:custGeom>
            <a:avLst/>
            <a:gdLst/>
            <a:ahLst/>
            <a:cxnLst/>
            <a:rect l="l" t="t" r="r" b="b"/>
            <a:pathLst>
              <a:path w="2066999" h="2383332">
                <a:moveTo>
                  <a:pt x="0" y="0"/>
                </a:moveTo>
                <a:lnTo>
                  <a:pt x="2066999" y="0"/>
                </a:lnTo>
                <a:lnTo>
                  <a:pt x="2066999" y="2383331"/>
                </a:lnTo>
                <a:lnTo>
                  <a:pt x="0" y="23833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7" name="Freeform 7">
            <a:extLst>
              <a:ext uri="{FF2B5EF4-FFF2-40B4-BE49-F238E27FC236}">
                <a16:creationId xmlns:a16="http://schemas.microsoft.com/office/drawing/2014/main" id="{ADA33A80-D5A3-26DD-F381-C45653EE6443}"/>
              </a:ext>
            </a:extLst>
          </p:cNvPr>
          <p:cNvSpPr/>
          <p:nvPr/>
        </p:nvSpPr>
        <p:spPr>
          <a:xfrm rot="-137149">
            <a:off x="-400707"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8" name="Freeform 8">
            <a:extLst>
              <a:ext uri="{FF2B5EF4-FFF2-40B4-BE49-F238E27FC236}">
                <a16:creationId xmlns:a16="http://schemas.microsoft.com/office/drawing/2014/main" id="{3BA467B6-0FC3-AC51-6129-5CC216044AD3}"/>
              </a:ext>
            </a:extLst>
          </p:cNvPr>
          <p:cNvSpPr/>
          <p:nvPr/>
        </p:nvSpPr>
        <p:spPr>
          <a:xfrm rot="-137149">
            <a:off x="17420051" y="599889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9" name="TextBox 9">
            <a:extLst>
              <a:ext uri="{FF2B5EF4-FFF2-40B4-BE49-F238E27FC236}">
                <a16:creationId xmlns:a16="http://schemas.microsoft.com/office/drawing/2014/main" id="{795B8801-9F21-761A-E590-2AC248210DA0}"/>
              </a:ext>
            </a:extLst>
          </p:cNvPr>
          <p:cNvSpPr txBox="1"/>
          <p:nvPr/>
        </p:nvSpPr>
        <p:spPr>
          <a:xfrm>
            <a:off x="731321"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0" name="TextBox 10">
            <a:extLst>
              <a:ext uri="{FF2B5EF4-FFF2-40B4-BE49-F238E27FC236}">
                <a16:creationId xmlns:a16="http://schemas.microsoft.com/office/drawing/2014/main" id="{2FF59787-42E5-3F98-5E81-43DD095C7D6D}"/>
              </a:ext>
            </a:extLst>
          </p:cNvPr>
          <p:cNvSpPr txBox="1"/>
          <p:nvPr/>
        </p:nvSpPr>
        <p:spPr>
          <a:xfrm>
            <a:off x="731321"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01</a:t>
            </a:r>
          </a:p>
        </p:txBody>
      </p:sp>
      <p:sp>
        <p:nvSpPr>
          <p:cNvPr id="11" name="TextBox 11">
            <a:extLst>
              <a:ext uri="{FF2B5EF4-FFF2-40B4-BE49-F238E27FC236}">
                <a16:creationId xmlns:a16="http://schemas.microsoft.com/office/drawing/2014/main" id="{0128EB3F-0906-8FC0-3672-30C634241D11}"/>
              </a:ext>
            </a:extLst>
          </p:cNvPr>
          <p:cNvSpPr txBox="1"/>
          <p:nvPr/>
        </p:nvSpPr>
        <p:spPr>
          <a:xfrm>
            <a:off x="11378220" y="4006560"/>
            <a:ext cx="6475985" cy="1745853"/>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2" name="TextBox 12">
            <a:extLst>
              <a:ext uri="{FF2B5EF4-FFF2-40B4-BE49-F238E27FC236}">
                <a16:creationId xmlns:a16="http://schemas.microsoft.com/office/drawing/2014/main" id="{7243F6C8-0A01-B24E-ABA4-9E919D443769}"/>
              </a:ext>
            </a:extLst>
          </p:cNvPr>
          <p:cNvSpPr txBox="1"/>
          <p:nvPr/>
        </p:nvSpPr>
        <p:spPr>
          <a:xfrm>
            <a:off x="11378220" y="3297332"/>
            <a:ext cx="6475985"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02</a:t>
            </a:r>
          </a:p>
        </p:txBody>
      </p:sp>
      <p:sp>
        <p:nvSpPr>
          <p:cNvPr id="13" name="TextBox 13">
            <a:extLst>
              <a:ext uri="{FF2B5EF4-FFF2-40B4-BE49-F238E27FC236}">
                <a16:creationId xmlns:a16="http://schemas.microsoft.com/office/drawing/2014/main" id="{90D4E819-B26E-083A-65E4-2F016932ED4F}"/>
              </a:ext>
            </a:extLst>
          </p:cNvPr>
          <p:cNvSpPr txBox="1"/>
          <p:nvPr/>
        </p:nvSpPr>
        <p:spPr>
          <a:xfrm>
            <a:off x="1028700"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4" name="TextBox 14">
            <a:extLst>
              <a:ext uri="{FF2B5EF4-FFF2-40B4-BE49-F238E27FC236}">
                <a16:creationId xmlns:a16="http://schemas.microsoft.com/office/drawing/2014/main" id="{39C940B1-8EE1-5C4C-A919-DEE85DD358E7}"/>
              </a:ext>
            </a:extLst>
          </p:cNvPr>
          <p:cNvSpPr txBox="1"/>
          <p:nvPr/>
        </p:nvSpPr>
        <p:spPr>
          <a:xfrm>
            <a:off x="1028700"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03</a:t>
            </a:r>
          </a:p>
        </p:txBody>
      </p:sp>
      <p:sp>
        <p:nvSpPr>
          <p:cNvPr id="15" name="TextBox 15">
            <a:extLst>
              <a:ext uri="{FF2B5EF4-FFF2-40B4-BE49-F238E27FC236}">
                <a16:creationId xmlns:a16="http://schemas.microsoft.com/office/drawing/2014/main" id="{8B8B01B5-EC09-4B57-4F58-6CC2C4052D77}"/>
              </a:ext>
            </a:extLst>
          </p:cNvPr>
          <p:cNvSpPr txBox="1"/>
          <p:nvPr/>
        </p:nvSpPr>
        <p:spPr>
          <a:xfrm>
            <a:off x="12308279" y="7223643"/>
            <a:ext cx="4951021" cy="2621955"/>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16" name="TextBox 16">
            <a:extLst>
              <a:ext uri="{FF2B5EF4-FFF2-40B4-BE49-F238E27FC236}">
                <a16:creationId xmlns:a16="http://schemas.microsoft.com/office/drawing/2014/main" id="{2DB49CE2-E5D4-B7F4-1459-DB2C5312327C}"/>
              </a:ext>
            </a:extLst>
          </p:cNvPr>
          <p:cNvSpPr txBox="1"/>
          <p:nvPr/>
        </p:nvSpPr>
        <p:spPr>
          <a:xfrm>
            <a:off x="12308279" y="6514414"/>
            <a:ext cx="4951021" cy="547304"/>
          </a:xfrm>
          <a:prstGeom prst="rect">
            <a:avLst/>
          </a:prstGeom>
        </p:spPr>
        <p:txBody>
          <a:bodyPr lIns="0" tIns="0" rIns="0" bIns="0" rtlCol="0" anchor="t">
            <a:spAutoFit/>
          </a:bodyPr>
          <a:lstStyle/>
          <a:p>
            <a:pPr algn="ctr">
              <a:lnSpc>
                <a:spcPts val="4480"/>
              </a:lnSpc>
            </a:pPr>
            <a:r>
              <a:rPr lang="es-ES" sz="3200" b="1" noProof="0" dirty="0" err="1">
                <a:solidFill>
                  <a:srgbClr val="222366"/>
                </a:solidFill>
                <a:latin typeface="Public Sans Heavy"/>
                <a:ea typeface="Public Sans Heavy"/>
                <a:cs typeface="Public Sans Heavy"/>
                <a:sym typeface="Public Sans Heavy"/>
              </a:rPr>
              <a:t>Example</a:t>
            </a:r>
            <a:r>
              <a:rPr lang="es-ES" sz="3200" b="1" noProof="0" dirty="0">
                <a:solidFill>
                  <a:srgbClr val="222366"/>
                </a:solidFill>
                <a:latin typeface="Public Sans Heavy"/>
                <a:ea typeface="Public Sans Heavy"/>
                <a:cs typeface="Public Sans Heavy"/>
                <a:sym typeface="Public Sans Heavy"/>
              </a:rPr>
              <a:t> 04</a:t>
            </a:r>
          </a:p>
        </p:txBody>
      </p:sp>
      <p:sp>
        <p:nvSpPr>
          <p:cNvPr id="17" name="TextBox 17">
            <a:extLst>
              <a:ext uri="{FF2B5EF4-FFF2-40B4-BE49-F238E27FC236}">
                <a16:creationId xmlns:a16="http://schemas.microsoft.com/office/drawing/2014/main" id="{29ABCD02-100C-B88E-5492-22E93CA62618}"/>
              </a:ext>
            </a:extLst>
          </p:cNvPr>
          <p:cNvSpPr txBox="1"/>
          <p:nvPr/>
        </p:nvSpPr>
        <p:spPr>
          <a:xfrm>
            <a:off x="1672932" y="271715"/>
            <a:ext cx="14942136" cy="2129365"/>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Resultados</a:t>
            </a:r>
          </a:p>
          <a:p>
            <a:pPr algn="ctr">
              <a:lnSpc>
                <a:spcPts val="8819"/>
              </a:lnSpc>
            </a:pPr>
            <a:r>
              <a:rPr lang="es-ES" sz="6300" dirty="0">
                <a:solidFill>
                  <a:srgbClr val="222366"/>
                </a:solidFill>
                <a:latin typeface="Brick Sans"/>
                <a:ea typeface="Brick Sans"/>
                <a:cs typeface="Brick Sans"/>
                <a:sym typeface="Brick Sans"/>
              </a:rPr>
              <a:t>- </a:t>
            </a:r>
            <a:r>
              <a:rPr lang="es-ES" sz="6300" dirty="0" err="1">
                <a:solidFill>
                  <a:srgbClr val="222366"/>
                </a:solidFill>
                <a:latin typeface="Brick Sans"/>
                <a:ea typeface="Brick Sans"/>
                <a:cs typeface="Brick Sans"/>
                <a:sym typeface="Brick Sans"/>
              </a:rPr>
              <a:t>ReeR</a:t>
            </a:r>
            <a:r>
              <a:rPr lang="es-ES" sz="6300" dirty="0">
                <a:solidFill>
                  <a:srgbClr val="222366"/>
                </a:solidFill>
                <a:latin typeface="Brick Sans"/>
                <a:ea typeface="Brick Sans"/>
                <a:cs typeface="Brick Sans"/>
                <a:sym typeface="Brick Sans"/>
              </a:rPr>
              <a:t> -</a:t>
            </a:r>
            <a:endParaRPr lang="es-ES" sz="6300" noProof="0" dirty="0">
              <a:solidFill>
                <a:srgbClr val="222366"/>
              </a:solidFill>
              <a:latin typeface="Brick Sans"/>
              <a:ea typeface="Brick Sans"/>
              <a:cs typeface="Brick Sans"/>
              <a:sym typeface="Brick Sans"/>
            </a:endParaRPr>
          </a:p>
        </p:txBody>
      </p:sp>
    </p:spTree>
    <p:extLst>
      <p:ext uri="{BB962C8B-B14F-4D97-AF65-F5344CB8AC3E}">
        <p14:creationId xmlns:p14="http://schemas.microsoft.com/office/powerpoint/2010/main" val="274008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4" name="Group 4"/>
          <p:cNvGrpSpPr/>
          <p:nvPr/>
        </p:nvGrpSpPr>
        <p:grpSpPr>
          <a:xfrm>
            <a:off x="1929845" y="2211703"/>
            <a:ext cx="7082961" cy="3058022"/>
            <a:chOff x="0" y="0"/>
            <a:chExt cx="883555" cy="381469"/>
          </a:xfrm>
        </p:grpSpPr>
        <p:sp>
          <p:nvSpPr>
            <p:cNvPr id="5" name="Freeform 5"/>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6" name="TextBox 6"/>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7" name="Group 7"/>
          <p:cNvGrpSpPr/>
          <p:nvPr/>
        </p:nvGrpSpPr>
        <p:grpSpPr>
          <a:xfrm>
            <a:off x="9292390" y="2211703"/>
            <a:ext cx="7082961" cy="3058022"/>
            <a:chOff x="0" y="0"/>
            <a:chExt cx="883555" cy="381469"/>
          </a:xfrm>
        </p:grpSpPr>
        <p:sp>
          <p:nvSpPr>
            <p:cNvPr id="8" name="Freeform 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9" name="TextBox 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0" name="Group 10"/>
          <p:cNvGrpSpPr/>
          <p:nvPr/>
        </p:nvGrpSpPr>
        <p:grpSpPr>
          <a:xfrm>
            <a:off x="3074234" y="2000476"/>
            <a:ext cx="4794184" cy="639381"/>
            <a:chOff x="0" y="0"/>
            <a:chExt cx="2860316" cy="381469"/>
          </a:xfrm>
        </p:grpSpPr>
        <p:sp>
          <p:nvSpPr>
            <p:cNvPr id="11" name="Freeform 1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12" name="TextBox 12"/>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grpSp>
        <p:nvGrpSpPr>
          <p:cNvPr id="13" name="Group 13"/>
          <p:cNvGrpSpPr/>
          <p:nvPr/>
        </p:nvGrpSpPr>
        <p:grpSpPr>
          <a:xfrm>
            <a:off x="10436778" y="2000476"/>
            <a:ext cx="4794184" cy="639381"/>
            <a:chOff x="0" y="0"/>
            <a:chExt cx="2860316" cy="381469"/>
          </a:xfrm>
        </p:grpSpPr>
        <p:sp>
          <p:nvSpPr>
            <p:cNvPr id="14" name="Freeform 14"/>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15" name="TextBox 15"/>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sp>
        <p:nvSpPr>
          <p:cNvPr id="16" name="Freeform 16"/>
          <p:cNvSpPr/>
          <p:nvPr/>
        </p:nvSpPr>
        <p:spPr>
          <a:xfrm>
            <a:off x="1046531" y="6615044"/>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noProof="0" dirty="0"/>
          </a:p>
        </p:txBody>
      </p:sp>
      <p:grpSp>
        <p:nvGrpSpPr>
          <p:cNvPr id="17" name="Group 17"/>
          <p:cNvGrpSpPr/>
          <p:nvPr/>
        </p:nvGrpSpPr>
        <p:grpSpPr>
          <a:xfrm>
            <a:off x="5611117" y="5757177"/>
            <a:ext cx="7082961" cy="3058022"/>
            <a:chOff x="0" y="0"/>
            <a:chExt cx="883555" cy="381469"/>
          </a:xfrm>
        </p:grpSpPr>
        <p:sp>
          <p:nvSpPr>
            <p:cNvPr id="18" name="Freeform 18"/>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s-ES" noProof="0" dirty="0"/>
            </a:p>
          </p:txBody>
        </p:sp>
        <p:sp>
          <p:nvSpPr>
            <p:cNvPr id="19" name="TextBox 19"/>
            <p:cNvSpPr txBox="1"/>
            <p:nvPr/>
          </p:nvSpPr>
          <p:spPr>
            <a:xfrm>
              <a:off x="0" y="-38100"/>
              <a:ext cx="883555" cy="419569"/>
            </a:xfrm>
            <a:prstGeom prst="rect">
              <a:avLst/>
            </a:prstGeom>
          </p:spPr>
          <p:txBody>
            <a:bodyPr lIns="50800" tIns="50800" rIns="50800" bIns="50800" rtlCol="0" anchor="ctr"/>
            <a:lstStyle/>
            <a:p>
              <a:pPr algn="ctr">
                <a:lnSpc>
                  <a:spcPts val="2659"/>
                </a:lnSpc>
              </a:pPr>
              <a:endParaRPr lang="es-ES" noProof="0" dirty="0"/>
            </a:p>
          </p:txBody>
        </p:sp>
      </p:grpSp>
      <p:grpSp>
        <p:nvGrpSpPr>
          <p:cNvPr id="20" name="Group 20"/>
          <p:cNvGrpSpPr/>
          <p:nvPr/>
        </p:nvGrpSpPr>
        <p:grpSpPr>
          <a:xfrm>
            <a:off x="6755506" y="5545950"/>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s-ES" noProof="0" dirty="0"/>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lang="es-ES" noProof="0" dirty="0"/>
            </a:p>
          </p:txBody>
        </p:sp>
      </p:grpSp>
      <p:sp>
        <p:nvSpPr>
          <p:cNvPr id="23" name="Freeform 23"/>
          <p:cNvSpPr/>
          <p:nvPr/>
        </p:nvSpPr>
        <p:spPr>
          <a:xfrm rot="-1248570">
            <a:off x="14406019" y="6483041"/>
            <a:ext cx="2599568" cy="3704047"/>
          </a:xfrm>
          <a:custGeom>
            <a:avLst/>
            <a:gdLst/>
            <a:ahLst/>
            <a:cxnLst/>
            <a:rect l="l" t="t" r="r" b="b"/>
            <a:pathLst>
              <a:path w="2599568" h="3704047">
                <a:moveTo>
                  <a:pt x="0" y="0"/>
                </a:moveTo>
                <a:lnTo>
                  <a:pt x="2599567" y="0"/>
                </a:lnTo>
                <a:lnTo>
                  <a:pt x="2599567" y="3704048"/>
                </a:lnTo>
                <a:lnTo>
                  <a:pt x="0" y="37040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noProof="0" dirty="0"/>
          </a:p>
        </p:txBody>
      </p:sp>
      <p:sp>
        <p:nvSpPr>
          <p:cNvPr id="24" name="Freeform 24"/>
          <p:cNvSpPr/>
          <p:nvPr/>
        </p:nvSpPr>
        <p:spPr>
          <a:xfrm rot="-137149">
            <a:off x="928767" y="2668040"/>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25" name="Freeform 25"/>
          <p:cNvSpPr/>
          <p:nvPr/>
        </p:nvSpPr>
        <p:spPr>
          <a:xfrm rot="-5400000">
            <a:off x="16176745" y="2863637"/>
            <a:ext cx="1402006" cy="1402006"/>
          </a:xfrm>
          <a:custGeom>
            <a:avLst/>
            <a:gdLst/>
            <a:ahLst/>
            <a:cxnLst/>
            <a:rect l="l" t="t" r="r" b="b"/>
            <a:pathLst>
              <a:path w="1402006" h="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noProof="0" dirty="0"/>
          </a:p>
        </p:txBody>
      </p:sp>
      <p:sp>
        <p:nvSpPr>
          <p:cNvPr id="26" name="TextBox 26"/>
          <p:cNvSpPr txBox="1"/>
          <p:nvPr/>
        </p:nvSpPr>
        <p:spPr>
          <a:xfrm>
            <a:off x="2590796" y="2734877"/>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7" name="TextBox 27"/>
          <p:cNvSpPr txBox="1"/>
          <p:nvPr/>
        </p:nvSpPr>
        <p:spPr>
          <a:xfrm>
            <a:off x="9953340" y="2734877"/>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28" name="TextBox 28"/>
          <p:cNvSpPr txBox="1"/>
          <p:nvPr/>
        </p:nvSpPr>
        <p:spPr>
          <a:xfrm>
            <a:off x="3205545" y="2024941"/>
            <a:ext cx="4514368" cy="490822"/>
          </a:xfrm>
          <a:prstGeom prst="rect">
            <a:avLst/>
          </a:prstGeom>
        </p:spPr>
        <p:txBody>
          <a:bodyPr lIns="0" tIns="0" rIns="0" bIns="0" rtlCol="0" anchor="t">
            <a:spAutoFit/>
          </a:bodyPr>
          <a:lstStyle/>
          <a:p>
            <a:pPr algn="ctr">
              <a:lnSpc>
                <a:spcPts val="3919"/>
              </a:lnSpc>
            </a:pPr>
            <a:r>
              <a:rPr lang="es-ES" sz="2799" b="1" noProof="0" dirty="0" err="1">
                <a:solidFill>
                  <a:srgbClr val="222366"/>
                </a:solidFill>
                <a:latin typeface="Public Sans Bold"/>
                <a:ea typeface="Public Sans Bold"/>
                <a:cs typeface="Public Sans Bold"/>
                <a:sym typeface="Public Sans Bold"/>
              </a:rPr>
              <a:t>Overview</a:t>
            </a:r>
            <a:r>
              <a:rPr lang="es-ES" sz="2799" b="1" noProof="0" dirty="0">
                <a:solidFill>
                  <a:srgbClr val="222366"/>
                </a:solidFill>
                <a:latin typeface="Public Sans Bold"/>
                <a:ea typeface="Public Sans Bold"/>
                <a:cs typeface="Public Sans Bold"/>
                <a:sym typeface="Public Sans Bold"/>
              </a:rPr>
              <a:t> 01</a:t>
            </a:r>
          </a:p>
        </p:txBody>
      </p:sp>
      <p:sp>
        <p:nvSpPr>
          <p:cNvPr id="29" name="TextBox 29"/>
          <p:cNvSpPr txBox="1"/>
          <p:nvPr/>
        </p:nvSpPr>
        <p:spPr>
          <a:xfrm>
            <a:off x="10568090" y="2024941"/>
            <a:ext cx="4514368" cy="490822"/>
          </a:xfrm>
          <a:prstGeom prst="rect">
            <a:avLst/>
          </a:prstGeom>
        </p:spPr>
        <p:txBody>
          <a:bodyPr lIns="0" tIns="0" rIns="0" bIns="0" rtlCol="0" anchor="t">
            <a:spAutoFit/>
          </a:bodyPr>
          <a:lstStyle/>
          <a:p>
            <a:pPr algn="ctr">
              <a:lnSpc>
                <a:spcPts val="3919"/>
              </a:lnSpc>
            </a:pPr>
            <a:r>
              <a:rPr lang="es-ES" sz="2799" b="1" noProof="0" dirty="0" err="1">
                <a:solidFill>
                  <a:srgbClr val="222366"/>
                </a:solidFill>
                <a:latin typeface="Public Sans Bold"/>
                <a:ea typeface="Public Sans Bold"/>
                <a:cs typeface="Public Sans Bold"/>
                <a:sym typeface="Public Sans Bold"/>
              </a:rPr>
              <a:t>Overview</a:t>
            </a:r>
            <a:r>
              <a:rPr lang="es-ES" sz="2799" b="1" noProof="0" dirty="0">
                <a:solidFill>
                  <a:srgbClr val="222366"/>
                </a:solidFill>
                <a:latin typeface="Public Sans Bold"/>
                <a:ea typeface="Public Sans Bold"/>
                <a:cs typeface="Public Sans Bold"/>
                <a:sym typeface="Public Sans Bold"/>
              </a:rPr>
              <a:t> 02</a:t>
            </a:r>
          </a:p>
        </p:txBody>
      </p:sp>
      <p:sp>
        <p:nvSpPr>
          <p:cNvPr id="30" name="TextBox 30"/>
          <p:cNvSpPr txBox="1"/>
          <p:nvPr/>
        </p:nvSpPr>
        <p:spPr>
          <a:xfrm>
            <a:off x="6272068" y="6280352"/>
            <a:ext cx="5761060" cy="2183904"/>
          </a:xfrm>
          <a:prstGeom prst="rect">
            <a:avLst/>
          </a:prstGeom>
        </p:spPr>
        <p:txBody>
          <a:bodyPr lIns="0" tIns="0" rIns="0" bIns="0" rtlCol="0" anchor="t">
            <a:spAutoFit/>
          </a:bodyPr>
          <a:lstStyle/>
          <a:p>
            <a:pPr algn="ctr">
              <a:lnSpc>
                <a:spcPts val="3499"/>
              </a:lnSpc>
            </a:pPr>
            <a:r>
              <a:rPr lang="es-ES" sz="2499" noProof="0" dirty="0" err="1">
                <a:solidFill>
                  <a:srgbClr val="222366"/>
                </a:solidFill>
                <a:latin typeface="Public Sans"/>
                <a:ea typeface="Public Sans"/>
                <a:cs typeface="Public Sans"/>
                <a:sym typeface="Public Sans"/>
              </a:rPr>
              <a:t>Lorem</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ipsum</a:t>
            </a:r>
            <a:r>
              <a:rPr lang="es-ES" sz="2499" noProof="0" dirty="0">
                <a:solidFill>
                  <a:srgbClr val="222366"/>
                </a:solidFill>
                <a:latin typeface="Public Sans"/>
                <a:ea typeface="Public Sans"/>
                <a:cs typeface="Public Sans"/>
                <a:sym typeface="Public Sans"/>
              </a:rPr>
              <a:t> dolor </a:t>
            </a:r>
            <a:r>
              <a:rPr lang="es-ES" sz="2499" noProof="0" dirty="0" err="1">
                <a:solidFill>
                  <a:srgbClr val="222366"/>
                </a:solidFill>
                <a:latin typeface="Public Sans"/>
                <a:ea typeface="Public Sans"/>
                <a:cs typeface="Public Sans"/>
                <a:sym typeface="Public Sans"/>
              </a:rPr>
              <a:t>sit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amet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consectetur</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adipiscing</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elit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Suspendisse</a:t>
            </a:r>
            <a:r>
              <a:rPr lang="es-ES" sz="2499" noProof="0" dirty="0">
                <a:solidFill>
                  <a:srgbClr val="222366"/>
                </a:solidFill>
                <a:latin typeface="Public Sans"/>
                <a:ea typeface="Public Sans"/>
                <a:cs typeface="Public Sans"/>
                <a:sym typeface="Public Sans"/>
              </a:rPr>
              <a:t> sed </a:t>
            </a:r>
            <a:r>
              <a:rPr lang="es-ES" sz="2499" noProof="0" dirty="0" err="1">
                <a:solidFill>
                  <a:srgbClr val="222366"/>
                </a:solidFill>
                <a:latin typeface="Public Sans"/>
                <a:ea typeface="Public Sans"/>
                <a:cs typeface="Public Sans"/>
                <a:sym typeface="Public Sans"/>
              </a:rPr>
              <a:t>purus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hendrerit</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consequat</a:t>
            </a:r>
            <a:r>
              <a:rPr lang="es-ES" sz="2499" noProof="0" dirty="0">
                <a:solidFill>
                  <a:srgbClr val="222366"/>
                </a:solidFill>
                <a:latin typeface="Public Sans"/>
                <a:ea typeface="Public Sans"/>
                <a:cs typeface="Public Sans"/>
                <a:sym typeface="Public Sans"/>
              </a:rPr>
              <a:t> eros at, </a:t>
            </a:r>
            <a:r>
              <a:rPr lang="es-ES" sz="2499" noProof="0" dirty="0" err="1">
                <a:solidFill>
                  <a:srgbClr val="222366"/>
                </a:solidFill>
                <a:latin typeface="Public Sans"/>
                <a:ea typeface="Public Sans"/>
                <a:cs typeface="Public Sans"/>
                <a:sym typeface="Public Sans"/>
              </a:rPr>
              <a:t>faucibus</a:t>
            </a:r>
            <a:r>
              <a:rPr lang="es-ES" sz="2499" noProof="0" dirty="0">
                <a:solidFill>
                  <a:srgbClr val="222366"/>
                </a:solidFill>
                <a:latin typeface="Public Sans"/>
                <a:ea typeface="Public Sans"/>
                <a:cs typeface="Public Sans"/>
                <a:sym typeface="Public Sans"/>
              </a:rPr>
              <a:t> leo. </a:t>
            </a:r>
            <a:r>
              <a:rPr lang="es-ES" sz="2499" noProof="0" dirty="0" err="1">
                <a:solidFill>
                  <a:srgbClr val="222366"/>
                </a:solidFill>
                <a:latin typeface="Public Sans"/>
                <a:ea typeface="Public Sans"/>
                <a:cs typeface="Public Sans"/>
                <a:sym typeface="Public Sans"/>
              </a:rPr>
              <a:t>Duis</a:t>
            </a:r>
            <a:r>
              <a:rPr lang="es-ES" sz="2499" noProof="0" dirty="0">
                <a:solidFill>
                  <a:srgbClr val="222366"/>
                </a:solidFill>
                <a:latin typeface="Public Sans"/>
                <a:ea typeface="Public Sans"/>
                <a:cs typeface="Public Sans"/>
                <a:sym typeface="Public Sans"/>
              </a:rPr>
              <a:t> ornare </a:t>
            </a:r>
            <a:r>
              <a:rPr lang="es-ES" sz="2499" noProof="0" dirty="0" err="1">
                <a:solidFill>
                  <a:srgbClr val="222366"/>
                </a:solidFill>
                <a:latin typeface="Public Sans"/>
                <a:ea typeface="Public Sans"/>
                <a:cs typeface="Public Sans"/>
                <a:sym typeface="Public Sans"/>
              </a:rPr>
              <a:t>tempus</a:t>
            </a:r>
            <a:r>
              <a:rPr lang="es-ES" sz="2499" noProof="0" dirty="0">
                <a:solidFill>
                  <a:srgbClr val="222366"/>
                </a:solidFill>
                <a:latin typeface="Public Sans"/>
                <a:ea typeface="Public Sans"/>
                <a:cs typeface="Public Sans"/>
                <a:sym typeface="Public Sans"/>
              </a:rPr>
              <a:t> </a:t>
            </a:r>
            <a:r>
              <a:rPr lang="es-ES" sz="2499" noProof="0" dirty="0" err="1">
                <a:solidFill>
                  <a:srgbClr val="222366"/>
                </a:solidFill>
                <a:latin typeface="Public Sans"/>
                <a:ea typeface="Public Sans"/>
                <a:cs typeface="Public Sans"/>
                <a:sym typeface="Public Sans"/>
              </a:rPr>
              <a:t>lacus</a:t>
            </a:r>
            <a:r>
              <a:rPr lang="es-ES" sz="2499" noProof="0" dirty="0">
                <a:solidFill>
                  <a:srgbClr val="222366"/>
                </a:solidFill>
                <a:latin typeface="Public Sans"/>
                <a:ea typeface="Public Sans"/>
                <a:cs typeface="Public Sans"/>
                <a:sym typeface="Public Sans"/>
              </a:rPr>
              <a:t> id porta. </a:t>
            </a:r>
          </a:p>
        </p:txBody>
      </p:sp>
      <p:sp>
        <p:nvSpPr>
          <p:cNvPr id="31" name="TextBox 31"/>
          <p:cNvSpPr txBox="1"/>
          <p:nvPr/>
        </p:nvSpPr>
        <p:spPr>
          <a:xfrm>
            <a:off x="6886817" y="5570415"/>
            <a:ext cx="4514368" cy="490822"/>
          </a:xfrm>
          <a:prstGeom prst="rect">
            <a:avLst/>
          </a:prstGeom>
        </p:spPr>
        <p:txBody>
          <a:bodyPr lIns="0" tIns="0" rIns="0" bIns="0" rtlCol="0" anchor="t">
            <a:spAutoFit/>
          </a:bodyPr>
          <a:lstStyle/>
          <a:p>
            <a:pPr algn="ctr">
              <a:lnSpc>
                <a:spcPts val="3919"/>
              </a:lnSpc>
            </a:pPr>
            <a:r>
              <a:rPr lang="es-ES" sz="2799" b="1" noProof="0" dirty="0" err="1">
                <a:solidFill>
                  <a:srgbClr val="222366"/>
                </a:solidFill>
                <a:latin typeface="Public Sans Bold"/>
                <a:ea typeface="Public Sans Bold"/>
                <a:cs typeface="Public Sans Bold"/>
                <a:sym typeface="Public Sans Bold"/>
              </a:rPr>
              <a:t>Overview</a:t>
            </a:r>
            <a:r>
              <a:rPr lang="es-ES" sz="2799" b="1" noProof="0" dirty="0">
                <a:solidFill>
                  <a:srgbClr val="222366"/>
                </a:solidFill>
                <a:latin typeface="Public Sans Bold"/>
                <a:ea typeface="Public Sans Bold"/>
                <a:cs typeface="Public Sans Bold"/>
                <a:sym typeface="Public Sans Bold"/>
              </a:rPr>
              <a:t> 03</a:t>
            </a:r>
          </a:p>
        </p:txBody>
      </p:sp>
      <p:sp>
        <p:nvSpPr>
          <p:cNvPr id="32" name="TextBox 32"/>
          <p:cNvSpPr txBox="1"/>
          <p:nvPr/>
        </p:nvSpPr>
        <p:spPr>
          <a:xfrm>
            <a:off x="1028700" y="271715"/>
            <a:ext cx="16230600" cy="1000851"/>
          </a:xfrm>
          <a:prstGeom prst="rect">
            <a:avLst/>
          </a:prstGeom>
        </p:spPr>
        <p:txBody>
          <a:bodyPr lIns="0" tIns="0" rIns="0" bIns="0" rtlCol="0" anchor="t">
            <a:spAutoFit/>
          </a:bodyPr>
          <a:lstStyle/>
          <a:p>
            <a:pPr algn="ctr">
              <a:lnSpc>
                <a:spcPts val="8819"/>
              </a:lnSpc>
            </a:pPr>
            <a:r>
              <a:rPr lang="es-ES" sz="6300" noProof="0" dirty="0">
                <a:solidFill>
                  <a:srgbClr val="222366"/>
                </a:solidFill>
                <a:latin typeface="Brick Sans"/>
                <a:ea typeface="Brick Sans"/>
                <a:cs typeface="Brick Sans"/>
                <a:sym typeface="Brick Sans"/>
              </a:rPr>
              <a:t>Conclusiones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1972</TotalTime>
  <Words>1594</Words>
  <Application>Microsoft Office PowerPoint</Application>
  <PresentationFormat>Personalizado</PresentationFormat>
  <Paragraphs>111</Paragraphs>
  <Slides>18</Slides>
  <Notes>1</Notes>
  <HiddenSlides>6</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Public Sans Heavy</vt:lpstr>
      <vt:lpstr>Aptos</vt:lpstr>
      <vt:lpstr>Public Sans Bold</vt:lpstr>
      <vt:lpstr>Arial</vt:lpstr>
      <vt:lpstr>Public Sans</vt:lpstr>
      <vt:lpstr>Brick Sans</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Illustrative Innovations in Medicine Presentation</dc:title>
  <dc:creator>María Uriburu Gray</dc:creator>
  <cp:lastModifiedBy>María Uriburu Gray</cp:lastModifiedBy>
  <cp:revision>10</cp:revision>
  <dcterms:created xsi:type="dcterms:W3CDTF">2006-08-16T00:00:00Z</dcterms:created>
  <dcterms:modified xsi:type="dcterms:W3CDTF">2025-04-18T19:33:41Z</dcterms:modified>
  <dc:identifier>DAGjgmkIDr8</dc:identifier>
</cp:coreProperties>
</file>