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9"/>
  </p:notesMasterIdLst>
  <p:handoutMasterIdLst>
    <p:handoutMasterId r:id="rId10"/>
  </p:handoutMasterIdLst>
  <p:sldIdLst>
    <p:sldId id="261" r:id="rId5"/>
    <p:sldId id="302" r:id="rId6"/>
    <p:sldId id="308" r:id="rId7"/>
    <p:sldId id="313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67B"/>
    <a:srgbClr val="EEEEEE"/>
    <a:srgbClr val="87175F"/>
    <a:srgbClr val="EEC621"/>
    <a:srgbClr val="E58C09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123" d="100"/>
          <a:sy n="123" d="100"/>
        </p:scale>
        <p:origin x="114" y="18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92038A-94BD-4940-8232-B59662849EF5}" type="datetime1">
              <a:rPr lang="es-ES" smtClean="0">
                <a:latin typeface="Tw Cen MT" panose="020B0602020104020603" pitchFamily="34" charset="0"/>
              </a:rPr>
              <a:t>12/02/2025</a:t>
            </a:fld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s-ES" smtClean="0">
                <a:latin typeface="Tw Cen MT" panose="020B0602020104020603" pitchFamily="34" charset="0"/>
              </a:rPr>
              <a:t>‹#›</a:t>
            </a:fld>
            <a:endParaRPr lang="es-ES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fld id="{AD7E05D5-5313-4A58-ADF1-723C0AC32D87}" type="datetime1">
              <a:rPr lang="es-ES" noProof="0" smtClean="0"/>
              <a:t>12/02/2025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fld id="{DAE5FABD-26C8-4F74-B1E3-45BC91BC9D7B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es-ES" noProof="0"/>
              <a:t>I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Verde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Azu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Azul_Aplicar parche triangular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 e imagen,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es-ES" noProof="0"/>
              <a:t>I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 e imagen, y barra blanc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, de la imagen horizontal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, de la imagen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imagen en dos, el contenido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2" name="Marcador de posición de número de diapositiva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imagen en dos, el contenido de la columna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e la imagen en dos, el contenido de la columna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Contenido importante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imagen en dos y de varias imágenes, el contenido de la columna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5" name="Marcador de posición de imagen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 con barr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6" name="Marcador de texto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Contenido importante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6" name="Marcador de texto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Contenido importante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contenido del subtítulo, de la imagen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5" name="Marcador de posición de imagen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7" name="Marcador de posición de número de diapositiva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contenido del subtítulo, de la imagen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5" name="Marcador de posición de imagen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posición de número de diapositiva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icono de contenido 2 fi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icono de contenido 3 fi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547465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680800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814136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 de contenido 3 filas a aplicar parche de títul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a aplicar parche de títul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ción de imagen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 1</a:t>
            </a:r>
          </a:p>
        </p:txBody>
      </p:sp>
      <p:sp>
        <p:nvSpPr>
          <p:cNvPr id="30" name="Marcador de posición de imagen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 2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 3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35" name="Marcador de texto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ción de imagen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posición de imagen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posición de imagen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Marcador de posición de imagen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2" name="Marcador de posición de imagen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3" name="Marcador de posición de imagen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8" name="Marcador de texto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9" name="Marcador de texto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Organigram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de título_Amarillo o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Organigrama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posición de imagen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9" name="Marcador de texto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41" name="Marcador de posición de imagen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2" name="Marcador de texto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44" name="Marcador de posición de imagen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47" name="Marcador de posición de imagen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8" name="Marcador de texto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9" name="Marcador de texto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ítulo a aplicar parche de títul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yenda de la image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de image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6" name="Marcador de texto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2" name="Marcador de texto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es-ES" noProof="0"/>
              <a:t>I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2" name="Marcador de texto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nfasis en el título: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nullam.ut@yahoo.net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Marcador de texto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286" name="Marcador de texto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noProof="1"/>
              <a:t>User description</a:t>
            </a:r>
            <a:br>
              <a:rPr lang="en-GB" noProof="1"/>
            </a:br>
            <a:r>
              <a:rPr lang="en-GB" noProof="1"/>
              <a:t>id 96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noProof="1"/>
              <a:t>Personal &amp; purchases information</a:t>
            </a:r>
          </a:p>
          <a:p>
            <a:pPr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User information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1" smtClean="0"/>
              <a:pPr rtl="0"/>
              <a:t>2</a:t>
            </a:fld>
            <a:endParaRPr lang="en-GB" noProof="1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noProof="1"/>
              <a:t>Brennan Wynn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1021" y="5688559"/>
            <a:ext cx="3108959" cy="812521"/>
          </a:xfrm>
        </p:spPr>
        <p:txBody>
          <a:bodyPr rtlCol="0"/>
          <a:lstStyle/>
          <a:p>
            <a:pPr rtl="0"/>
            <a:r>
              <a:rPr lang="en-GB" noProof="1"/>
              <a:t>ID 96 | 37 years old</a:t>
            </a:r>
          </a:p>
          <a:p>
            <a:pPr rtl="0"/>
            <a:r>
              <a:rPr lang="en-GB" noProof="1">
                <a:hlinkClick r:id="rId3"/>
              </a:rPr>
              <a:t>nullam.ut@yahoo.net</a:t>
            </a:r>
            <a:endParaRPr lang="en-GB" noProof="1"/>
          </a:p>
          <a:p>
            <a:pPr rtl="0"/>
            <a:r>
              <a:rPr lang="en-GB" noProof="1"/>
              <a:t>(831) 607 3574</a:t>
            </a:r>
          </a:p>
        </p:txBody>
      </p:sp>
      <p:sp>
        <p:nvSpPr>
          <p:cNvPr id="14" name="Marcador de texto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1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E345FC-7A81-F710-C6FB-0878C1FBA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147" y="1902070"/>
            <a:ext cx="8226154" cy="4599010"/>
          </a:xfrm>
          <a:prstGeom prst="rect">
            <a:avLst/>
          </a:prstGeom>
        </p:spPr>
      </p:pic>
      <p:pic>
        <p:nvPicPr>
          <p:cNvPr id="39" name="Graphic 38" descr="Employee badge with solid fill">
            <a:extLst>
              <a:ext uri="{FF2B5EF4-FFF2-40B4-BE49-F238E27FC236}">
                <a16:creationId xmlns:a16="http://schemas.microsoft.com/office/drawing/2014/main" id="{2DD4D5B8-9370-6A78-CB33-90FD52986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069" y="5286591"/>
            <a:ext cx="365760" cy="365760"/>
          </a:xfrm>
          <a:prstGeom prst="rect">
            <a:avLst/>
          </a:prstGeom>
        </p:spPr>
      </p:pic>
      <p:pic>
        <p:nvPicPr>
          <p:cNvPr id="43" name="Graphic 42" descr="Envelope with solid fill">
            <a:extLst>
              <a:ext uri="{FF2B5EF4-FFF2-40B4-BE49-F238E27FC236}">
                <a16:creationId xmlns:a16="http://schemas.microsoft.com/office/drawing/2014/main" id="{04566EFE-87CE-EEE5-C03B-E488E93FF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039" y="5971687"/>
            <a:ext cx="173992" cy="173992"/>
          </a:xfrm>
          <a:prstGeom prst="rect">
            <a:avLst/>
          </a:prstGeom>
        </p:spPr>
      </p:pic>
      <p:pic>
        <p:nvPicPr>
          <p:cNvPr id="47" name="Graphic 46" descr="Receiver with solid fill">
            <a:extLst>
              <a:ext uri="{FF2B5EF4-FFF2-40B4-BE49-F238E27FC236}">
                <a16:creationId xmlns:a16="http://schemas.microsoft.com/office/drawing/2014/main" id="{30756E2C-E0EE-B132-73DE-3538B9AE7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039" y="6152800"/>
            <a:ext cx="156336" cy="1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Total purchases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1" smtClean="0"/>
              <a:pPr rtl="0"/>
              <a:t>3</a:t>
            </a:fld>
            <a:endParaRPr lang="en-GB" noProof="1"/>
          </a:p>
        </p:txBody>
      </p:sp>
      <p:sp>
        <p:nvSpPr>
          <p:cNvPr id="12" name="Marcador de texto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574FE-474B-5549-1321-4570541F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204864"/>
            <a:ext cx="8306959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9ED32-6549-7BE9-773A-3E662D02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336" y="1399255"/>
            <a:ext cx="2855492" cy="230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7B9F2-ADC6-A02A-8940-660EEBA8C729}"/>
              </a:ext>
            </a:extLst>
          </p:cNvPr>
          <p:cNvSpPr txBox="1"/>
          <p:nvPr/>
        </p:nvSpPr>
        <p:spPr>
          <a:xfrm>
            <a:off x="470752" y="174742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0E568-E15E-127A-DC0D-2EA2F9CDB1BA}"/>
              </a:ext>
            </a:extLst>
          </p:cNvPr>
          <p:cNvSpPr txBox="1"/>
          <p:nvPr/>
        </p:nvSpPr>
        <p:spPr>
          <a:xfrm>
            <a:off x="470752" y="369973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751FD4-1112-88FA-474F-64D2EBAE5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387531"/>
            <a:ext cx="8345065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537B84-D0C7-EB61-A6F4-4E5835E01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336" y="3937965"/>
            <a:ext cx="2839405" cy="23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/>
          <a:lstStyle/>
          <a:p>
            <a:pPr rtl="0"/>
            <a:r>
              <a:rPr lang="en-GB" noProof="1"/>
              <a:t>Purchased products – top 10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1" smtClean="0"/>
              <a:pPr rtl="0"/>
              <a:t>4</a:t>
            </a:fld>
            <a:endParaRPr lang="en-GB" noProof="1"/>
          </a:p>
        </p:txBody>
      </p:sp>
      <p:sp>
        <p:nvSpPr>
          <p:cNvPr id="5" name="Marcador de texto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A2C73-92BE-3F49-4153-75B923D8E287}"/>
              </a:ext>
            </a:extLst>
          </p:cNvPr>
          <p:cNvSpPr txBox="1"/>
          <p:nvPr/>
        </p:nvSpPr>
        <p:spPr>
          <a:xfrm>
            <a:off x="2519889" y="167115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41F12-CEE2-DA94-747C-1DDCF4DF242D}"/>
              </a:ext>
            </a:extLst>
          </p:cNvPr>
          <p:cNvSpPr txBox="1"/>
          <p:nvPr/>
        </p:nvSpPr>
        <p:spPr>
          <a:xfrm>
            <a:off x="8782565" y="1670881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DCD226-AC29-EC86-CB92-E56DFF4C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223443"/>
            <a:ext cx="4725059" cy="2991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97483A-16E4-8C14-4DBE-D295534A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223442"/>
            <a:ext cx="473458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770_TF89082059" id="{8E5273CC-FF6D-4928-BFFF-A67E5C6B19D3}" vid="{E5B9901F-1695-4C18-B807-CC0D1D640F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clásica y moderna en diseño de bloque</Template>
  <TotalTime>28</TotalTime>
  <Words>49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ModernClassicBlock-3</vt:lpstr>
      <vt:lpstr>User description id 96</vt:lpstr>
      <vt:lpstr>User information</vt:lpstr>
      <vt:lpstr>Total purchases</vt:lpstr>
      <vt:lpstr>Purchased products – top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Uriburu Gray</dc:creator>
  <cp:lastModifiedBy>María Uriburu Gray</cp:lastModifiedBy>
  <cp:revision>1</cp:revision>
  <dcterms:created xsi:type="dcterms:W3CDTF">2025-02-12T11:14:27Z</dcterms:created>
  <dcterms:modified xsi:type="dcterms:W3CDTF">2025-02-12T11:43:22Z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