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2"/>
  </p:notesMasterIdLst>
  <p:sldIdLst>
    <p:sldId id="256" r:id="rId2"/>
    <p:sldId id="259" r:id="rId3"/>
    <p:sldId id="268" r:id="rId4"/>
    <p:sldId id="260" r:id="rId5"/>
    <p:sldId id="267" r:id="rId6"/>
    <p:sldId id="261" r:id="rId7"/>
    <p:sldId id="262" r:id="rId8"/>
    <p:sldId id="266" r:id="rId9"/>
    <p:sldId id="263" r:id="rId10"/>
    <p:sldId id="264" r:id="rId11"/>
    <p:sldId id="265" r:id="rId12"/>
    <p:sldId id="271" r:id="rId13"/>
    <p:sldId id="278" r:id="rId14"/>
    <p:sldId id="257" r:id="rId15"/>
    <p:sldId id="272" r:id="rId16"/>
    <p:sldId id="274" r:id="rId17"/>
    <p:sldId id="273" r:id="rId18"/>
    <p:sldId id="279" r:id="rId19"/>
    <p:sldId id="270"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4AAB55-CAFE-49A1-B175-5939B05C041F}" v="206" dt="2024-03-29T06:06:14.6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6" d="100"/>
          <a:sy n="66"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rielle GUIANING" userId="9f6ad05445dfb905" providerId="LiveId" clId="{084AAB55-CAFE-49A1-B175-5939B05C041F}"/>
    <pc:docChg chg="undo custSel addSld delSld modSld sldOrd modMainMaster">
      <pc:chgData name="Murielle GUIANING" userId="9f6ad05445dfb905" providerId="LiveId" clId="{084AAB55-CAFE-49A1-B175-5939B05C041F}" dt="2024-03-29T06:06:14.622" v="2370"/>
      <pc:docMkLst>
        <pc:docMk/>
      </pc:docMkLst>
      <pc:sldChg chg="addSp delSp modSp mod delDesignElem">
        <pc:chgData name="Murielle GUIANING" userId="9f6ad05445dfb905" providerId="LiveId" clId="{084AAB55-CAFE-49A1-B175-5939B05C041F}" dt="2024-03-26T22:22:00.325" v="1787" actId="1076"/>
        <pc:sldMkLst>
          <pc:docMk/>
          <pc:sldMk cId="1944298711" sldId="256"/>
        </pc:sldMkLst>
        <pc:spChg chg="mod">
          <ac:chgData name="Murielle GUIANING" userId="9f6ad05445dfb905" providerId="LiveId" clId="{084AAB55-CAFE-49A1-B175-5939B05C041F}" dt="2024-03-26T22:22:00.325" v="1787" actId="1076"/>
          <ac:spMkLst>
            <pc:docMk/>
            <pc:sldMk cId="1944298711" sldId="256"/>
            <ac:spMk id="2" creationId="{AE419B3E-0880-7FBF-50BF-ABA0A8340256}"/>
          </ac:spMkLst>
        </pc:spChg>
        <pc:spChg chg="mod">
          <ac:chgData name="Murielle GUIANING" userId="9f6ad05445dfb905" providerId="LiveId" clId="{084AAB55-CAFE-49A1-B175-5939B05C041F}" dt="2024-03-26T22:21:57.032" v="1786" actId="1076"/>
          <ac:spMkLst>
            <pc:docMk/>
            <pc:sldMk cId="1944298711" sldId="256"/>
            <ac:spMk id="3" creationId="{ECF06413-7206-1DFE-B048-59C5D75AA7E8}"/>
          </ac:spMkLst>
        </pc:spChg>
        <pc:spChg chg="mod ord">
          <ac:chgData name="Murielle GUIANING" userId="9f6ad05445dfb905" providerId="LiveId" clId="{084AAB55-CAFE-49A1-B175-5939B05C041F}" dt="2024-03-26T20:36:18.079" v="957" actId="26606"/>
          <ac:spMkLst>
            <pc:docMk/>
            <pc:sldMk cId="1944298711" sldId="256"/>
            <ac:spMk id="6" creationId="{16C913A9-AA36-67D9-ADFE-08DC0991060F}"/>
          </ac:spMkLst>
        </pc:spChg>
        <pc:spChg chg="mod">
          <ac:chgData name="Murielle GUIANING" userId="9f6ad05445dfb905" providerId="LiveId" clId="{084AAB55-CAFE-49A1-B175-5939B05C041F}" dt="2024-03-26T20:36:18.079" v="957" actId="26606"/>
          <ac:spMkLst>
            <pc:docMk/>
            <pc:sldMk cId="1944298711" sldId="256"/>
            <ac:spMk id="7" creationId="{400A3C92-265B-AB5A-EEE6-DD81B9747365}"/>
          </ac:spMkLst>
        </pc:spChg>
        <pc:spChg chg="add">
          <ac:chgData name="Murielle GUIANING" userId="9f6ad05445dfb905" providerId="LiveId" clId="{084AAB55-CAFE-49A1-B175-5939B05C041F}" dt="2024-03-26T20:36:18.079" v="957" actId="26606"/>
          <ac:spMkLst>
            <pc:docMk/>
            <pc:sldMk cId="1944298711" sldId="256"/>
            <ac:spMk id="1032" creationId="{33008093-012F-4D0C-BED4-BEEFF11CA0F3}"/>
          </ac:spMkLst>
        </pc:spChg>
        <pc:spChg chg="del">
          <ac:chgData name="Murielle GUIANING" userId="9f6ad05445dfb905" providerId="LiveId" clId="{084AAB55-CAFE-49A1-B175-5939B05C041F}" dt="2024-03-26T20:35:32.264" v="946"/>
          <ac:spMkLst>
            <pc:docMk/>
            <pc:sldMk cId="1944298711" sldId="256"/>
            <ac:spMk id="1033" creationId="{FB33DC6A-1F1C-4A06-834E-CFF88F1C0BB9}"/>
          </ac:spMkLst>
        </pc:spChg>
        <pc:spChg chg="del">
          <ac:chgData name="Murielle GUIANING" userId="9f6ad05445dfb905" providerId="LiveId" clId="{084AAB55-CAFE-49A1-B175-5939B05C041F}" dt="2024-03-26T20:35:32.264" v="946"/>
          <ac:spMkLst>
            <pc:docMk/>
            <pc:sldMk cId="1944298711" sldId="256"/>
            <ac:spMk id="1035" creationId="{0FE1D5CF-87B8-4A8A-AD3C-01D06A60769B}"/>
          </ac:spMkLst>
        </pc:spChg>
        <pc:spChg chg="del">
          <ac:chgData name="Murielle GUIANING" userId="9f6ad05445dfb905" providerId="LiveId" clId="{084AAB55-CAFE-49A1-B175-5939B05C041F}" dt="2024-03-26T20:35:32.264" v="946"/>
          <ac:spMkLst>
            <pc:docMk/>
            <pc:sldMk cId="1944298711" sldId="256"/>
            <ac:spMk id="1037" creationId="{60926200-45C2-41E9-839F-31CD5FE4CD59}"/>
          </ac:spMkLst>
        </pc:spChg>
        <pc:spChg chg="del">
          <ac:chgData name="Murielle GUIANING" userId="9f6ad05445dfb905" providerId="LiveId" clId="{084AAB55-CAFE-49A1-B175-5939B05C041F}" dt="2024-03-26T20:35:32.264" v="946"/>
          <ac:spMkLst>
            <pc:docMk/>
            <pc:sldMk cId="1944298711" sldId="256"/>
            <ac:spMk id="1039" creationId="{AF2F604E-43BE-4DC3-B983-E071523364F8}"/>
          </ac:spMkLst>
        </pc:spChg>
        <pc:spChg chg="del">
          <ac:chgData name="Murielle GUIANING" userId="9f6ad05445dfb905" providerId="LiveId" clId="{084AAB55-CAFE-49A1-B175-5939B05C041F}" dt="2024-03-26T20:35:32.264" v="946"/>
          <ac:spMkLst>
            <pc:docMk/>
            <pc:sldMk cId="1944298711" sldId="256"/>
            <ac:spMk id="1041" creationId="{08C9B587-E65E-4B52-B37C-ABEBB6E87928}"/>
          </ac:spMkLst>
        </pc:spChg>
        <pc:spChg chg="add">
          <ac:chgData name="Murielle GUIANING" userId="9f6ad05445dfb905" providerId="LiveId" clId="{084AAB55-CAFE-49A1-B175-5939B05C041F}" dt="2024-03-26T20:36:18.079" v="957" actId="26606"/>
          <ac:spMkLst>
            <pc:docMk/>
            <pc:sldMk cId="1944298711" sldId="256"/>
            <ac:spMk id="1063" creationId="{88E45477-FC3F-489E-8195-02E95852F62D}"/>
          </ac:spMkLst>
        </pc:spChg>
        <pc:grpChg chg="add">
          <ac:chgData name="Murielle GUIANING" userId="9f6ad05445dfb905" providerId="LiveId" clId="{084AAB55-CAFE-49A1-B175-5939B05C041F}" dt="2024-03-26T20:36:18.079" v="957" actId="26606"/>
          <ac:grpSpMkLst>
            <pc:docMk/>
            <pc:sldMk cId="1944298711" sldId="256"/>
            <ac:grpSpMk id="1034" creationId="{13DFFFD4-4F03-42EE-8CC9-6778E314773C}"/>
          </ac:grpSpMkLst>
        </pc:grpChg>
        <pc:grpChg chg="add">
          <ac:chgData name="Murielle GUIANING" userId="9f6ad05445dfb905" providerId="LiveId" clId="{084AAB55-CAFE-49A1-B175-5939B05C041F}" dt="2024-03-26T20:36:18.079" v="957" actId="26606"/>
          <ac:grpSpMkLst>
            <pc:docMk/>
            <pc:sldMk cId="1944298711" sldId="256"/>
            <ac:grpSpMk id="1058" creationId="{D228103D-FF59-416F-98F7-7B395C02B44B}"/>
          </ac:grpSpMkLst>
        </pc:grpChg>
        <pc:picChg chg="mod ord">
          <ac:chgData name="Murielle GUIANING" userId="9f6ad05445dfb905" providerId="LiveId" clId="{084AAB55-CAFE-49A1-B175-5939B05C041F}" dt="2024-03-26T20:36:18.079" v="957" actId="26606"/>
          <ac:picMkLst>
            <pc:docMk/>
            <pc:sldMk cId="1944298711" sldId="256"/>
            <ac:picMk id="5" creationId="{D93612CF-C5CD-C3CE-26CA-2FCB2D127BB1}"/>
          </ac:picMkLst>
        </pc:picChg>
        <pc:picChg chg="del mod">
          <ac:chgData name="Murielle GUIANING" userId="9f6ad05445dfb905" providerId="LiveId" clId="{084AAB55-CAFE-49A1-B175-5939B05C041F}" dt="2024-03-26T19:27:16.687" v="115" actId="478"/>
          <ac:picMkLst>
            <pc:docMk/>
            <pc:sldMk cId="1944298711" sldId="256"/>
            <ac:picMk id="1028" creationId="{E00B8965-58F2-601B-660F-E121E0BDCC52}"/>
          </ac:picMkLst>
        </pc:picChg>
        <pc:picChg chg="add mod">
          <ac:chgData name="Murielle GUIANING" userId="9f6ad05445dfb905" providerId="LiveId" clId="{084AAB55-CAFE-49A1-B175-5939B05C041F}" dt="2024-03-26T20:36:18.079" v="957" actId="26606"/>
          <ac:picMkLst>
            <pc:docMk/>
            <pc:sldMk cId="1944298711" sldId="256"/>
            <ac:picMk id="1030" creationId="{1F6BED53-A431-9DF1-6BA1-FAD95F5B0DED}"/>
          </ac:picMkLst>
        </pc:picChg>
      </pc:sldChg>
      <pc:sldChg chg="addSp delSp modSp mod ord">
        <pc:chgData name="Murielle GUIANING" userId="9f6ad05445dfb905" providerId="LiveId" clId="{084AAB55-CAFE-49A1-B175-5939B05C041F}" dt="2024-03-26T23:10:58.554" v="2232" actId="26606"/>
        <pc:sldMkLst>
          <pc:docMk/>
          <pc:sldMk cId="3021730165" sldId="257"/>
        </pc:sldMkLst>
        <pc:spChg chg="del mod">
          <ac:chgData name="Murielle GUIANING" userId="9f6ad05445dfb905" providerId="LiveId" clId="{084AAB55-CAFE-49A1-B175-5939B05C041F}" dt="2024-03-26T22:54:25.549" v="2082" actId="478"/>
          <ac:spMkLst>
            <pc:docMk/>
            <pc:sldMk cId="3021730165" sldId="257"/>
            <ac:spMk id="2" creationId="{506D2F50-0100-AFA4-2F78-60ED4D3FFB12}"/>
          </ac:spMkLst>
        </pc:spChg>
        <pc:spChg chg="add del mod">
          <ac:chgData name="Murielle GUIANING" userId="9f6ad05445dfb905" providerId="LiveId" clId="{084AAB55-CAFE-49A1-B175-5939B05C041F}" dt="2024-03-26T23:10:58.554" v="2232" actId="26606"/>
          <ac:spMkLst>
            <pc:docMk/>
            <pc:sldMk cId="3021730165" sldId="257"/>
            <ac:spMk id="3" creationId="{AEBA068F-5AED-0095-4574-21E5D1C29B44}"/>
          </ac:spMkLst>
        </pc:spChg>
        <pc:spChg chg="mod">
          <ac:chgData name="Murielle GUIANING" userId="9f6ad05445dfb905" providerId="LiveId" clId="{084AAB55-CAFE-49A1-B175-5939B05C041F}" dt="2024-03-26T20:35:48.710" v="950"/>
          <ac:spMkLst>
            <pc:docMk/>
            <pc:sldMk cId="3021730165" sldId="257"/>
            <ac:spMk id="4" creationId="{2D02831D-8C5D-D6C6-BCE3-05AC1E64F4DD}"/>
          </ac:spMkLst>
        </pc:spChg>
        <pc:spChg chg="mod">
          <ac:chgData name="Murielle GUIANING" userId="9f6ad05445dfb905" providerId="LiveId" clId="{084AAB55-CAFE-49A1-B175-5939B05C041F}" dt="2024-03-26T20:35:48.710" v="950"/>
          <ac:spMkLst>
            <pc:docMk/>
            <pc:sldMk cId="3021730165" sldId="257"/>
            <ac:spMk id="5" creationId="{78492828-6503-8CC4-CC7F-67029FB5A179}"/>
          </ac:spMkLst>
        </pc:spChg>
        <pc:spChg chg="add mod">
          <ac:chgData name="Murielle GUIANING" userId="9f6ad05445dfb905" providerId="LiveId" clId="{084AAB55-CAFE-49A1-B175-5939B05C041F}" dt="2024-03-26T23:10:01.483" v="2227" actId="20577"/>
          <ac:spMkLst>
            <pc:docMk/>
            <pc:sldMk cId="3021730165" sldId="257"/>
            <ac:spMk id="6" creationId="{341520AC-1522-BD96-E71F-4B36D99D4F98}"/>
          </ac:spMkLst>
        </pc:spChg>
        <pc:spChg chg="add del mod">
          <ac:chgData name="Murielle GUIANING" userId="9f6ad05445dfb905" providerId="LiveId" clId="{084AAB55-CAFE-49A1-B175-5939B05C041F}" dt="2024-03-26T22:54:28.447" v="2083" actId="478"/>
          <ac:spMkLst>
            <pc:docMk/>
            <pc:sldMk cId="3021730165" sldId="257"/>
            <ac:spMk id="8" creationId="{47897E53-5C8F-BE15-98C6-6075BE0F0F7F}"/>
          </ac:spMkLst>
        </pc:spChg>
        <pc:graphicFrameChg chg="add del">
          <ac:chgData name="Murielle GUIANING" userId="9f6ad05445dfb905" providerId="LiveId" clId="{084AAB55-CAFE-49A1-B175-5939B05C041F}" dt="2024-03-26T23:10:58.554" v="2232" actId="26606"/>
          <ac:graphicFrameMkLst>
            <pc:docMk/>
            <pc:sldMk cId="3021730165" sldId="257"/>
            <ac:graphicFrameMk id="9" creationId="{9591BB59-A99E-F3BA-5EBD-C342EE213FD9}"/>
          </ac:graphicFrameMkLst>
        </pc:graphicFrameChg>
      </pc:sldChg>
      <pc:sldChg chg="addSp delSp modSp new del mod ord setBg">
        <pc:chgData name="Murielle GUIANING" userId="9f6ad05445dfb905" providerId="LiveId" clId="{084AAB55-CAFE-49A1-B175-5939B05C041F}" dt="2024-03-26T20:52:41.918" v="1064" actId="47"/>
        <pc:sldMkLst>
          <pc:docMk/>
          <pc:sldMk cId="2665084680" sldId="258"/>
        </pc:sldMkLst>
        <pc:spChg chg="mod">
          <ac:chgData name="Murielle GUIANING" userId="9f6ad05445dfb905" providerId="LiveId" clId="{084AAB55-CAFE-49A1-B175-5939B05C041F}" dt="2024-03-26T20:37:11.502" v="966" actId="26606"/>
          <ac:spMkLst>
            <pc:docMk/>
            <pc:sldMk cId="2665084680" sldId="258"/>
            <ac:spMk id="2" creationId="{FCDB62FE-9015-94D0-ACD1-3D39516ED037}"/>
          </ac:spMkLst>
        </pc:spChg>
        <pc:spChg chg="del">
          <ac:chgData name="Murielle GUIANING" userId="9f6ad05445dfb905" providerId="LiveId" clId="{084AAB55-CAFE-49A1-B175-5939B05C041F}" dt="2024-03-26T19:31:50.050" v="126" actId="931"/>
          <ac:spMkLst>
            <pc:docMk/>
            <pc:sldMk cId="2665084680" sldId="258"/>
            <ac:spMk id="3" creationId="{BCB3CEA4-B22B-1E0D-40D9-0F00B135C8AE}"/>
          </ac:spMkLst>
        </pc:spChg>
        <pc:spChg chg="mod ord">
          <ac:chgData name="Murielle GUIANING" userId="9f6ad05445dfb905" providerId="LiveId" clId="{084AAB55-CAFE-49A1-B175-5939B05C041F}" dt="2024-03-26T20:37:11.502" v="966" actId="26606"/>
          <ac:spMkLst>
            <pc:docMk/>
            <pc:sldMk cId="2665084680" sldId="258"/>
            <ac:spMk id="4" creationId="{33B51C2C-E62E-B77B-9B85-E44D722ABB09}"/>
          </ac:spMkLst>
        </pc:spChg>
        <pc:spChg chg="mod">
          <ac:chgData name="Murielle GUIANING" userId="9f6ad05445dfb905" providerId="LiveId" clId="{084AAB55-CAFE-49A1-B175-5939B05C041F}" dt="2024-03-26T20:37:11.502" v="966" actId="26606"/>
          <ac:spMkLst>
            <pc:docMk/>
            <pc:sldMk cId="2665084680" sldId="258"/>
            <ac:spMk id="5" creationId="{4DC15137-C941-5103-EC2D-A42C85FD334B}"/>
          </ac:spMkLst>
        </pc:spChg>
        <pc:spChg chg="add del mod">
          <ac:chgData name="Murielle GUIANING" userId="9f6ad05445dfb905" providerId="LiveId" clId="{084AAB55-CAFE-49A1-B175-5939B05C041F}" dt="2024-03-26T19:33:14.653" v="137"/>
          <ac:spMkLst>
            <pc:docMk/>
            <pc:sldMk cId="2665084680" sldId="258"/>
            <ac:spMk id="8" creationId="{EDF7FD09-7C1A-82BE-7F49-B392EFE7FF70}"/>
          </ac:spMkLst>
        </pc:spChg>
        <pc:spChg chg="add del mod">
          <ac:chgData name="Murielle GUIANING" userId="9f6ad05445dfb905" providerId="LiveId" clId="{084AAB55-CAFE-49A1-B175-5939B05C041F}" dt="2024-03-26T20:52:10.513" v="1058" actId="1076"/>
          <ac:spMkLst>
            <pc:docMk/>
            <pc:sldMk cId="2665084680" sldId="258"/>
            <ac:spMk id="9" creationId="{4AA0CB2F-DF55-9F20-1BA7-5B9E665DB74C}"/>
          </ac:spMkLst>
        </pc:spChg>
        <pc:spChg chg="add del mod">
          <ac:chgData name="Murielle GUIANING" userId="9f6ad05445dfb905" providerId="LiveId" clId="{084AAB55-CAFE-49A1-B175-5939B05C041F}" dt="2024-03-26T20:37:27.128" v="969" actId="478"/>
          <ac:spMkLst>
            <pc:docMk/>
            <pc:sldMk cId="2665084680" sldId="258"/>
            <ac:spMk id="14" creationId="{90B81A59-6B65-1F98-3C82-0E2F92C0055A}"/>
          </ac:spMkLst>
        </pc:spChg>
        <pc:spChg chg="add del">
          <ac:chgData name="Murielle GUIANING" userId="9f6ad05445dfb905" providerId="LiveId" clId="{084AAB55-CAFE-49A1-B175-5939B05C041F}" dt="2024-03-26T20:37:11.502" v="966" actId="26606"/>
          <ac:spMkLst>
            <pc:docMk/>
            <pc:sldMk cId="2665084680" sldId="258"/>
            <ac:spMk id="17" creationId="{A1A78E5A-35DD-48B9-8FDE-2C3B267F46EB}"/>
          </ac:spMkLst>
        </pc:spChg>
        <pc:spChg chg="add del">
          <ac:chgData name="Murielle GUIANING" userId="9f6ad05445dfb905" providerId="LiveId" clId="{084AAB55-CAFE-49A1-B175-5939B05C041F}" dt="2024-03-26T20:37:11.502" v="966" actId="26606"/>
          <ac:spMkLst>
            <pc:docMk/>
            <pc:sldMk cId="2665084680" sldId="258"/>
            <ac:spMk id="47" creationId="{FBEA5C4C-3AF4-4C73-B0EB-9F310BF74D65}"/>
          </ac:spMkLst>
        </pc:spChg>
        <pc:spChg chg="add del">
          <ac:chgData name="Murielle GUIANING" userId="9f6ad05445dfb905" providerId="LiveId" clId="{084AAB55-CAFE-49A1-B175-5939B05C041F}" dt="2024-03-26T20:36:55.547" v="964" actId="26606"/>
          <ac:spMkLst>
            <pc:docMk/>
            <pc:sldMk cId="2665084680" sldId="258"/>
            <ac:spMk id="52" creationId="{D75627FE-0AC5-4349-AC08-45A58BEC9B8C}"/>
          </ac:spMkLst>
        </pc:spChg>
        <pc:spChg chg="add del">
          <ac:chgData name="Murielle GUIANING" userId="9f6ad05445dfb905" providerId="LiveId" clId="{084AAB55-CAFE-49A1-B175-5939B05C041F}" dt="2024-03-26T20:36:55.547" v="964" actId="26606"/>
          <ac:spMkLst>
            <pc:docMk/>
            <pc:sldMk cId="2665084680" sldId="258"/>
            <ac:spMk id="77" creationId="{BC2574CF-1D35-4994-87BD-5A3378E1AB34}"/>
          </ac:spMkLst>
        </pc:spChg>
        <pc:spChg chg="add del">
          <ac:chgData name="Murielle GUIANING" userId="9f6ad05445dfb905" providerId="LiveId" clId="{084AAB55-CAFE-49A1-B175-5939B05C041F}" dt="2024-03-26T20:37:11.502" v="966" actId="26606"/>
          <ac:spMkLst>
            <pc:docMk/>
            <pc:sldMk cId="2665084680" sldId="258"/>
            <ac:spMk id="81" creationId="{E2366EBA-92FD-44AE-87A9-25E5135EB2C9}"/>
          </ac:spMkLst>
        </pc:spChg>
        <pc:spChg chg="add del">
          <ac:chgData name="Murielle GUIANING" userId="9f6ad05445dfb905" providerId="LiveId" clId="{084AAB55-CAFE-49A1-B175-5939B05C041F}" dt="2024-03-26T20:37:11.502" v="966" actId="26606"/>
          <ac:spMkLst>
            <pc:docMk/>
            <pc:sldMk cId="2665084680" sldId="258"/>
            <ac:spMk id="104" creationId="{7C462C46-EFB7-4580-9921-DFC346FCC3C2}"/>
          </ac:spMkLst>
        </pc:spChg>
        <pc:spChg chg="add del">
          <ac:chgData name="Murielle GUIANING" userId="9f6ad05445dfb905" providerId="LiveId" clId="{084AAB55-CAFE-49A1-B175-5939B05C041F}" dt="2024-03-26T20:37:11.502" v="966" actId="26606"/>
          <ac:spMkLst>
            <pc:docMk/>
            <pc:sldMk cId="2665084680" sldId="258"/>
            <ac:spMk id="105" creationId="{B8B918B4-AB10-4E3A-916E-A9625586EA47}"/>
          </ac:spMkLst>
        </pc:spChg>
        <pc:grpChg chg="add del">
          <ac:chgData name="Murielle GUIANING" userId="9f6ad05445dfb905" providerId="LiveId" clId="{084AAB55-CAFE-49A1-B175-5939B05C041F}" dt="2024-03-26T20:37:11.502" v="966" actId="26606"/>
          <ac:grpSpMkLst>
            <pc:docMk/>
            <pc:sldMk cId="2665084680" sldId="258"/>
            <ac:grpSpMk id="19" creationId="{C28886BD-51B5-4C9B-A645-45D64995C604}"/>
          </ac:grpSpMkLst>
        </pc:grpChg>
        <pc:grpChg chg="add del">
          <ac:chgData name="Murielle GUIANING" userId="9f6ad05445dfb905" providerId="LiveId" clId="{084AAB55-CAFE-49A1-B175-5939B05C041F}" dt="2024-03-26T20:37:11.502" v="966" actId="26606"/>
          <ac:grpSpMkLst>
            <pc:docMk/>
            <pc:sldMk cId="2665084680" sldId="258"/>
            <ac:grpSpMk id="42" creationId="{033AE621-9CE5-4197-85FD-9CD06A45E83A}"/>
          </ac:grpSpMkLst>
        </pc:grpChg>
        <pc:grpChg chg="add del">
          <ac:chgData name="Murielle GUIANING" userId="9f6ad05445dfb905" providerId="LiveId" clId="{084AAB55-CAFE-49A1-B175-5939B05C041F}" dt="2024-03-26T20:36:55.547" v="964" actId="26606"/>
          <ac:grpSpMkLst>
            <pc:docMk/>
            <pc:sldMk cId="2665084680" sldId="258"/>
            <ac:grpSpMk id="54" creationId="{F87AAF7B-2090-475D-9C3E-FDC03DD87A88}"/>
          </ac:grpSpMkLst>
        </pc:grpChg>
        <pc:grpChg chg="add del">
          <ac:chgData name="Murielle GUIANING" userId="9f6ad05445dfb905" providerId="LiveId" clId="{084AAB55-CAFE-49A1-B175-5939B05C041F}" dt="2024-03-26T20:37:11.502" v="966" actId="26606"/>
          <ac:grpSpMkLst>
            <pc:docMk/>
            <pc:sldMk cId="2665084680" sldId="258"/>
            <ac:grpSpMk id="82" creationId="{B437F5FC-01F7-4EB4-81E7-C27D917E9554}"/>
          </ac:grpSpMkLst>
        </pc:grpChg>
        <pc:picChg chg="add del mod ord">
          <ac:chgData name="Murielle GUIANING" userId="9f6ad05445dfb905" providerId="LiveId" clId="{084AAB55-CAFE-49A1-B175-5939B05C041F}" dt="2024-03-26T20:36:46.738" v="962" actId="478"/>
          <ac:picMkLst>
            <pc:docMk/>
            <pc:sldMk cId="2665084680" sldId="258"/>
            <ac:picMk id="7" creationId="{7DEDC9CC-1C61-5812-8F15-541C95B30D6C}"/>
          </ac:picMkLst>
        </pc:picChg>
        <pc:picChg chg="add del mod">
          <ac:chgData name="Murielle GUIANING" userId="9f6ad05445dfb905" providerId="LiveId" clId="{084AAB55-CAFE-49A1-B175-5939B05C041F}" dt="2024-03-26T20:36:45.101" v="961" actId="478"/>
          <ac:picMkLst>
            <pc:docMk/>
            <pc:sldMk cId="2665084680" sldId="258"/>
            <ac:picMk id="10" creationId="{55046B85-EAA7-AB21-C86F-05A962F8928E}"/>
          </ac:picMkLst>
        </pc:picChg>
        <pc:picChg chg="add del mod">
          <ac:chgData name="Murielle GUIANING" userId="9f6ad05445dfb905" providerId="LiveId" clId="{084AAB55-CAFE-49A1-B175-5939B05C041F}" dt="2024-03-26T20:36:44.069" v="960" actId="478"/>
          <ac:picMkLst>
            <pc:docMk/>
            <pc:sldMk cId="2665084680" sldId="258"/>
            <ac:picMk id="11" creationId="{0E636096-9D39-25AB-C34A-1D922AE71D51}"/>
          </ac:picMkLst>
        </pc:picChg>
        <pc:picChg chg="add del mod">
          <ac:chgData name="Murielle GUIANING" userId="9f6ad05445dfb905" providerId="LiveId" clId="{084AAB55-CAFE-49A1-B175-5939B05C041F}" dt="2024-03-26T20:36:41.990" v="959" actId="478"/>
          <ac:picMkLst>
            <pc:docMk/>
            <pc:sldMk cId="2665084680" sldId="258"/>
            <ac:picMk id="12" creationId="{A8E26AA8-0075-84F6-21F3-AE57D5A02511}"/>
          </ac:picMkLst>
        </pc:picChg>
        <pc:cxnChg chg="add del">
          <ac:chgData name="Murielle GUIANING" userId="9f6ad05445dfb905" providerId="LiveId" clId="{084AAB55-CAFE-49A1-B175-5939B05C041F}" dt="2024-03-26T20:36:55.547" v="964" actId="26606"/>
          <ac:cxnSpMkLst>
            <pc:docMk/>
            <pc:sldMk cId="2665084680" sldId="258"/>
            <ac:cxnSpMk id="79" creationId="{68B6AB33-DFE6-4FE4-94FE-C9E25424AD16}"/>
          </ac:cxnSpMkLst>
        </pc:cxnChg>
      </pc:sldChg>
      <pc:sldChg chg="addSp delSp modSp new mod setBg">
        <pc:chgData name="Murielle GUIANING" userId="9f6ad05445dfb905" providerId="LiveId" clId="{084AAB55-CAFE-49A1-B175-5939B05C041F}" dt="2024-03-26T23:37:15.021" v="2245" actId="6549"/>
        <pc:sldMkLst>
          <pc:docMk/>
          <pc:sldMk cId="14922035" sldId="259"/>
        </pc:sldMkLst>
        <pc:spChg chg="del mod">
          <ac:chgData name="Murielle GUIANING" userId="9f6ad05445dfb905" providerId="LiveId" clId="{084AAB55-CAFE-49A1-B175-5939B05C041F}" dt="2024-03-26T22:38:53.911" v="1910" actId="478"/>
          <ac:spMkLst>
            <pc:docMk/>
            <pc:sldMk cId="14922035" sldId="259"/>
            <ac:spMk id="2" creationId="{9A12F43C-38BD-B45B-A6A3-A2E60B284795}"/>
          </ac:spMkLst>
        </pc:spChg>
        <pc:spChg chg="del mod">
          <ac:chgData name="Murielle GUIANING" userId="9f6ad05445dfb905" providerId="LiveId" clId="{084AAB55-CAFE-49A1-B175-5939B05C041F}" dt="2024-03-26T20:52:26.264" v="1061" actId="478"/>
          <ac:spMkLst>
            <pc:docMk/>
            <pc:sldMk cId="14922035" sldId="259"/>
            <ac:spMk id="3" creationId="{102C104E-9F6A-22A5-3DA6-7DC37E797371}"/>
          </ac:spMkLst>
        </pc:spChg>
        <pc:spChg chg="mod ord">
          <ac:chgData name="Murielle GUIANING" userId="9f6ad05445dfb905" providerId="LiveId" clId="{084AAB55-CAFE-49A1-B175-5939B05C041F}" dt="2024-03-26T22:29:14.216" v="1821" actId="26606"/>
          <ac:spMkLst>
            <pc:docMk/>
            <pc:sldMk cId="14922035" sldId="259"/>
            <ac:spMk id="4" creationId="{0786D7DE-5F86-E883-C88F-8EB146F3AE14}"/>
          </ac:spMkLst>
        </pc:spChg>
        <pc:spChg chg="mod">
          <ac:chgData name="Murielle GUIANING" userId="9f6ad05445dfb905" providerId="LiveId" clId="{084AAB55-CAFE-49A1-B175-5939B05C041F}" dt="2024-03-26T22:29:14.216" v="1821" actId="26606"/>
          <ac:spMkLst>
            <pc:docMk/>
            <pc:sldMk cId="14922035" sldId="259"/>
            <ac:spMk id="5" creationId="{AA60A0DB-3FD9-172E-9200-52DF37FEBDC8}"/>
          </ac:spMkLst>
        </pc:spChg>
        <pc:spChg chg="add del mod">
          <ac:chgData name="Murielle GUIANING" userId="9f6ad05445dfb905" providerId="LiveId" clId="{084AAB55-CAFE-49A1-B175-5939B05C041F}" dt="2024-03-26T23:37:15.021" v="2245" actId="6549"/>
          <ac:spMkLst>
            <pc:docMk/>
            <pc:sldMk cId="14922035" sldId="259"/>
            <ac:spMk id="6" creationId="{48CACFCC-1950-47B1-CC56-040A597F3372}"/>
          </ac:spMkLst>
        </pc:spChg>
        <pc:spChg chg="add del mod">
          <ac:chgData name="Murielle GUIANING" userId="9f6ad05445dfb905" providerId="LiveId" clId="{084AAB55-CAFE-49A1-B175-5939B05C041F}" dt="2024-03-26T20:52:30.942" v="1062" actId="478"/>
          <ac:spMkLst>
            <pc:docMk/>
            <pc:sldMk cId="14922035" sldId="259"/>
            <ac:spMk id="8" creationId="{88200903-95F0-E51E-06F5-0E83877480E3}"/>
          </ac:spMkLst>
        </pc:spChg>
        <pc:spChg chg="add mod">
          <ac:chgData name="Murielle GUIANING" userId="9f6ad05445dfb905" providerId="LiveId" clId="{084AAB55-CAFE-49A1-B175-5939B05C041F}" dt="2024-03-26T22:39:07.267" v="1913" actId="255"/>
          <ac:spMkLst>
            <pc:docMk/>
            <pc:sldMk cId="14922035" sldId="259"/>
            <ac:spMk id="9" creationId="{6196DF93-29F1-6ABE-C4AB-4B037A4E77FA}"/>
          </ac:spMkLst>
        </pc:spChg>
        <pc:spChg chg="add del">
          <ac:chgData name="Murielle GUIANING" userId="9f6ad05445dfb905" providerId="LiveId" clId="{084AAB55-CAFE-49A1-B175-5939B05C041F}" dt="2024-03-26T22:28:50.814" v="1817" actId="26606"/>
          <ac:spMkLst>
            <pc:docMk/>
            <pc:sldMk cId="14922035" sldId="259"/>
            <ac:spMk id="11" creationId="{E2366EBA-92FD-44AE-87A9-25E5135EB2C9}"/>
          </ac:spMkLst>
        </pc:spChg>
        <pc:spChg chg="add del">
          <ac:chgData name="Murielle GUIANING" userId="9f6ad05445dfb905" providerId="LiveId" clId="{084AAB55-CAFE-49A1-B175-5939B05C041F}" dt="2024-03-26T22:28:58.480" v="1819" actId="26606"/>
          <ac:spMkLst>
            <pc:docMk/>
            <pc:sldMk cId="14922035" sldId="259"/>
            <ac:spMk id="12" creationId="{982413CC-69E6-4BDA-A88D-E4EF8F95B27D}"/>
          </ac:spMkLst>
        </pc:spChg>
        <pc:spChg chg="add del">
          <ac:chgData name="Murielle GUIANING" userId="9f6ad05445dfb905" providerId="LiveId" clId="{084AAB55-CAFE-49A1-B175-5939B05C041F}" dt="2024-03-26T22:28:50.814" v="1817" actId="26606"/>
          <ac:spMkLst>
            <pc:docMk/>
            <pc:sldMk cId="14922035" sldId="259"/>
            <ac:spMk id="36" creationId="{7C462C46-EFB7-4580-9921-DFC346FCC3C2}"/>
          </ac:spMkLst>
        </pc:spChg>
        <pc:spChg chg="add del mod">
          <ac:chgData name="Murielle GUIANING" userId="9f6ad05445dfb905" providerId="LiveId" clId="{084AAB55-CAFE-49A1-B175-5939B05C041F}" dt="2024-03-26T22:38:57.727" v="1911" actId="478"/>
          <ac:spMkLst>
            <pc:docMk/>
            <pc:sldMk cId="14922035" sldId="259"/>
            <ac:spMk id="37" creationId="{5FFB77A4-BE30-EA51-A10A-B4B97D89017E}"/>
          </ac:spMkLst>
        </pc:spChg>
        <pc:spChg chg="add del">
          <ac:chgData name="Murielle GUIANING" userId="9f6ad05445dfb905" providerId="LiveId" clId="{084AAB55-CAFE-49A1-B175-5939B05C041F}" dt="2024-03-26T22:28:50.814" v="1817" actId="26606"/>
          <ac:spMkLst>
            <pc:docMk/>
            <pc:sldMk cId="14922035" sldId="259"/>
            <ac:spMk id="38" creationId="{B8B918B4-AB10-4E3A-916E-A9625586EA47}"/>
          </ac:spMkLst>
        </pc:spChg>
        <pc:spChg chg="add del">
          <ac:chgData name="Murielle GUIANING" userId="9f6ad05445dfb905" providerId="LiveId" clId="{084AAB55-CAFE-49A1-B175-5939B05C041F}" dt="2024-03-26T22:29:14.216" v="1821" actId="26606"/>
          <ac:spMkLst>
            <pc:docMk/>
            <pc:sldMk cId="14922035" sldId="259"/>
            <ac:spMk id="63" creationId="{D75627FE-0AC5-4349-AC08-45A58BEC9B8C}"/>
          </ac:spMkLst>
        </pc:spChg>
        <pc:spChg chg="add del">
          <ac:chgData name="Murielle GUIANING" userId="9f6ad05445dfb905" providerId="LiveId" clId="{084AAB55-CAFE-49A1-B175-5939B05C041F}" dt="2024-03-26T22:29:14.216" v="1821" actId="26606"/>
          <ac:spMkLst>
            <pc:docMk/>
            <pc:sldMk cId="14922035" sldId="259"/>
            <ac:spMk id="65" creationId="{BC2574CF-1D35-4994-87BD-5A3378E1AB34}"/>
          </ac:spMkLst>
        </pc:spChg>
        <pc:spChg chg="add del">
          <ac:chgData name="Murielle GUIANING" userId="9f6ad05445dfb905" providerId="LiveId" clId="{084AAB55-CAFE-49A1-B175-5939B05C041F}" dt="2024-03-26T22:29:14.216" v="1821" actId="26606"/>
          <ac:spMkLst>
            <pc:docMk/>
            <pc:sldMk cId="14922035" sldId="259"/>
            <ac:spMk id="67" creationId="{48CACFCC-1950-47B1-CC56-040A597F3372}"/>
          </ac:spMkLst>
        </pc:spChg>
        <pc:grpChg chg="add del">
          <ac:chgData name="Murielle GUIANING" userId="9f6ad05445dfb905" providerId="LiveId" clId="{084AAB55-CAFE-49A1-B175-5939B05C041F}" dt="2024-03-26T22:28:50.814" v="1817" actId="26606"/>
          <ac:grpSpMkLst>
            <pc:docMk/>
            <pc:sldMk cId="14922035" sldId="259"/>
            <ac:grpSpMk id="13" creationId="{B437F5FC-01F7-4EB4-81E7-C27D917E9554}"/>
          </ac:grpSpMkLst>
        </pc:grpChg>
        <pc:grpChg chg="add del">
          <ac:chgData name="Murielle GUIANING" userId="9f6ad05445dfb905" providerId="LiveId" clId="{084AAB55-CAFE-49A1-B175-5939B05C041F}" dt="2024-03-26T22:28:58.480" v="1819" actId="26606"/>
          <ac:grpSpMkLst>
            <pc:docMk/>
            <pc:sldMk cId="14922035" sldId="259"/>
            <ac:grpSpMk id="40" creationId="{4F1F7357-8633-4CE7-BF80-475EE8A2FAEA}"/>
          </ac:grpSpMkLst>
        </pc:grpChg>
        <pc:grpChg chg="add del">
          <ac:chgData name="Murielle GUIANING" userId="9f6ad05445dfb905" providerId="LiveId" clId="{084AAB55-CAFE-49A1-B175-5939B05C041F}" dt="2024-03-26T22:29:14.216" v="1821" actId="26606"/>
          <ac:grpSpMkLst>
            <pc:docMk/>
            <pc:sldMk cId="14922035" sldId="259"/>
            <ac:grpSpMk id="64" creationId="{F87AAF7B-2090-475D-9C3E-FDC03DD87A88}"/>
          </ac:grpSpMkLst>
        </pc:grpChg>
        <pc:graphicFrameChg chg="add del">
          <ac:chgData name="Murielle GUIANING" userId="9f6ad05445dfb905" providerId="LiveId" clId="{084AAB55-CAFE-49A1-B175-5939B05C041F}" dt="2024-03-26T22:28:58.480" v="1819" actId="26606"/>
          <ac:graphicFrameMkLst>
            <pc:docMk/>
            <pc:sldMk cId="14922035" sldId="259"/>
            <ac:graphicFrameMk id="61" creationId="{24512E9B-52AD-8DD4-79A4-A658543EC46D}"/>
          </ac:graphicFrameMkLst>
        </pc:graphicFrameChg>
        <pc:graphicFrameChg chg="add del mod">
          <ac:chgData name="Murielle GUIANING" userId="9f6ad05445dfb905" providerId="LiveId" clId="{084AAB55-CAFE-49A1-B175-5939B05C041F}" dt="2024-03-26T22:30:28.399" v="1837" actId="26606"/>
          <ac:graphicFrameMkLst>
            <pc:docMk/>
            <pc:sldMk cId="14922035" sldId="259"/>
            <ac:graphicFrameMk id="69" creationId="{FEA118F7-77C9-287F-F8C6-1442BDAEB7CA}"/>
          </ac:graphicFrameMkLst>
        </pc:graphicFrameChg>
        <pc:cxnChg chg="add del">
          <ac:chgData name="Murielle GUIANING" userId="9f6ad05445dfb905" providerId="LiveId" clId="{084AAB55-CAFE-49A1-B175-5939B05C041F}" dt="2024-03-26T22:29:14.216" v="1821" actId="26606"/>
          <ac:cxnSpMkLst>
            <pc:docMk/>
            <pc:sldMk cId="14922035" sldId="259"/>
            <ac:cxnSpMk id="66" creationId="{68B6AB33-DFE6-4FE4-94FE-C9E25424AD16}"/>
          </ac:cxnSpMkLst>
        </pc:cxnChg>
      </pc:sldChg>
      <pc:sldChg chg="add del">
        <pc:chgData name="Murielle GUIANING" userId="9f6ad05445dfb905" providerId="LiveId" clId="{084AAB55-CAFE-49A1-B175-5939B05C041F}" dt="2024-03-26T19:58:14.073" v="478" actId="47"/>
        <pc:sldMkLst>
          <pc:docMk/>
          <pc:sldMk cId="3480226447" sldId="259"/>
        </pc:sldMkLst>
      </pc:sldChg>
      <pc:sldChg chg="addSp delSp modSp new mod">
        <pc:chgData name="Murielle GUIANING" userId="9f6ad05445dfb905" providerId="LiveId" clId="{084AAB55-CAFE-49A1-B175-5939B05C041F}" dt="2024-03-26T22:40:50.874" v="1967" actId="14100"/>
        <pc:sldMkLst>
          <pc:docMk/>
          <pc:sldMk cId="301598863" sldId="260"/>
        </pc:sldMkLst>
        <pc:spChg chg="del mod">
          <ac:chgData name="Murielle GUIANING" userId="9f6ad05445dfb905" providerId="LiveId" clId="{084AAB55-CAFE-49A1-B175-5939B05C041F}" dt="2024-03-26T22:40:06.305" v="1948" actId="478"/>
          <ac:spMkLst>
            <pc:docMk/>
            <pc:sldMk cId="301598863" sldId="260"/>
            <ac:spMk id="2" creationId="{A1782B25-2BCF-4C33-605A-CCA28227E12A}"/>
          </ac:spMkLst>
        </pc:spChg>
        <pc:spChg chg="mod">
          <ac:chgData name="Murielle GUIANING" userId="9f6ad05445dfb905" providerId="LiveId" clId="{084AAB55-CAFE-49A1-B175-5939B05C041F}" dt="2024-03-26T20:35:49.631" v="954" actId="27636"/>
          <ac:spMkLst>
            <pc:docMk/>
            <pc:sldMk cId="301598863" sldId="260"/>
            <ac:spMk id="3" creationId="{27751210-4173-D4D9-7CA8-E2B7A3BFD4C2}"/>
          </ac:spMkLst>
        </pc:spChg>
        <pc:spChg chg="mod">
          <ac:chgData name="Murielle GUIANING" userId="9f6ad05445dfb905" providerId="LiveId" clId="{084AAB55-CAFE-49A1-B175-5939B05C041F}" dt="2024-03-26T20:35:48.710" v="950"/>
          <ac:spMkLst>
            <pc:docMk/>
            <pc:sldMk cId="301598863" sldId="260"/>
            <ac:spMk id="4" creationId="{3867499D-3E62-61D1-18B1-E23E9E2CF46B}"/>
          </ac:spMkLst>
        </pc:spChg>
        <pc:spChg chg="mod">
          <ac:chgData name="Murielle GUIANING" userId="9f6ad05445dfb905" providerId="LiveId" clId="{084AAB55-CAFE-49A1-B175-5939B05C041F}" dt="2024-03-26T20:35:48.710" v="950"/>
          <ac:spMkLst>
            <pc:docMk/>
            <pc:sldMk cId="301598863" sldId="260"/>
            <ac:spMk id="5" creationId="{41C874A0-E4B8-D629-2E50-0204ADFF8D0A}"/>
          </ac:spMkLst>
        </pc:spChg>
        <pc:spChg chg="add mod">
          <ac:chgData name="Murielle GUIANING" userId="9f6ad05445dfb905" providerId="LiveId" clId="{084AAB55-CAFE-49A1-B175-5939B05C041F}" dt="2024-03-26T22:40:50.874" v="1967" actId="14100"/>
          <ac:spMkLst>
            <pc:docMk/>
            <pc:sldMk cId="301598863" sldId="260"/>
            <ac:spMk id="6" creationId="{F174BC98-A6B5-8C2E-43B6-8865324ABF83}"/>
          </ac:spMkLst>
        </pc:spChg>
        <pc:spChg chg="add del mod">
          <ac:chgData name="Murielle GUIANING" userId="9f6ad05445dfb905" providerId="LiveId" clId="{084AAB55-CAFE-49A1-B175-5939B05C041F}" dt="2024-03-26T22:40:08.190" v="1949" actId="478"/>
          <ac:spMkLst>
            <pc:docMk/>
            <pc:sldMk cId="301598863" sldId="260"/>
            <ac:spMk id="8" creationId="{6B04F83C-C575-A107-FEE2-524037132429}"/>
          </ac:spMkLst>
        </pc:spChg>
      </pc:sldChg>
      <pc:sldChg chg="addSp delSp modSp new mod setBg delDesignElem">
        <pc:chgData name="Murielle GUIANING" userId="9f6ad05445dfb905" providerId="LiveId" clId="{084AAB55-CAFE-49A1-B175-5939B05C041F}" dt="2024-03-29T05:49:54.765" v="2253" actId="14100"/>
        <pc:sldMkLst>
          <pc:docMk/>
          <pc:sldMk cId="74714062" sldId="261"/>
        </pc:sldMkLst>
        <pc:spChg chg="mod">
          <ac:chgData name="Murielle GUIANING" userId="9f6ad05445dfb905" providerId="LiveId" clId="{084AAB55-CAFE-49A1-B175-5939B05C041F}" dt="2024-03-26T22:34:26.570" v="1884" actId="2711"/>
          <ac:spMkLst>
            <pc:docMk/>
            <pc:sldMk cId="74714062" sldId="261"/>
            <ac:spMk id="2" creationId="{40031555-EC23-DE39-DA82-48CB4ED1606B}"/>
          </ac:spMkLst>
        </pc:spChg>
        <pc:spChg chg="del">
          <ac:chgData name="Murielle GUIANING" userId="9f6ad05445dfb905" providerId="LiveId" clId="{084AAB55-CAFE-49A1-B175-5939B05C041F}" dt="2024-03-26T20:30:17.781" v="895" actId="22"/>
          <ac:spMkLst>
            <pc:docMk/>
            <pc:sldMk cId="74714062" sldId="261"/>
            <ac:spMk id="3" creationId="{A6434E30-2B01-9AC3-009D-4C7B55431F5E}"/>
          </ac:spMkLst>
        </pc:spChg>
        <pc:spChg chg="mod">
          <ac:chgData name="Murielle GUIANING" userId="9f6ad05445dfb905" providerId="LiveId" clId="{084AAB55-CAFE-49A1-B175-5939B05C041F}" dt="2024-03-26T20:32:24.635" v="938" actId="26606"/>
          <ac:spMkLst>
            <pc:docMk/>
            <pc:sldMk cId="74714062" sldId="261"/>
            <ac:spMk id="4" creationId="{C46CB226-8FDE-C3A0-1455-A3AED15481CF}"/>
          </ac:spMkLst>
        </pc:spChg>
        <pc:spChg chg="mod">
          <ac:chgData name="Murielle GUIANING" userId="9f6ad05445dfb905" providerId="LiveId" clId="{084AAB55-CAFE-49A1-B175-5939B05C041F}" dt="2024-03-26T20:35:48.891" v="951" actId="27636"/>
          <ac:spMkLst>
            <pc:docMk/>
            <pc:sldMk cId="74714062" sldId="261"/>
            <ac:spMk id="5" creationId="{6F41B515-7750-AED7-5382-26D5BFCD8861}"/>
          </ac:spMkLst>
        </pc:spChg>
        <pc:spChg chg="add del mod">
          <ac:chgData name="Murielle GUIANING" userId="9f6ad05445dfb905" providerId="LiveId" clId="{084AAB55-CAFE-49A1-B175-5939B05C041F}" dt="2024-03-29T05:49:35.890" v="2248" actId="478"/>
          <ac:spMkLst>
            <pc:docMk/>
            <pc:sldMk cId="74714062" sldId="261"/>
            <ac:spMk id="6" creationId="{FB915139-1F7E-985E-F6C7-86689229DFD7}"/>
          </ac:spMkLst>
        </pc:spChg>
        <pc:spChg chg="add del">
          <ac:chgData name="Murielle GUIANING" userId="9f6ad05445dfb905" providerId="LiveId" clId="{084AAB55-CAFE-49A1-B175-5939B05C041F}" dt="2024-03-26T20:32:24.635" v="938" actId="26606"/>
          <ac:spMkLst>
            <pc:docMk/>
            <pc:sldMk cId="74714062" sldId="261"/>
            <ac:spMk id="12" creationId="{D4771268-CB57-404A-9271-370EB28F6090}"/>
          </ac:spMkLst>
        </pc:spChg>
        <pc:spChg chg="add del">
          <ac:chgData name="Murielle GUIANING" userId="9f6ad05445dfb905" providerId="LiveId" clId="{084AAB55-CAFE-49A1-B175-5939B05C041F}" dt="2024-03-26T20:35:32.264" v="946"/>
          <ac:spMkLst>
            <pc:docMk/>
            <pc:sldMk cId="74714062" sldId="261"/>
            <ac:spMk id="17" creationId="{6753252F-4873-4F63-801D-CC719279A7D5}"/>
          </ac:spMkLst>
        </pc:spChg>
        <pc:spChg chg="add del">
          <ac:chgData name="Murielle GUIANING" userId="9f6ad05445dfb905" providerId="LiveId" clId="{084AAB55-CAFE-49A1-B175-5939B05C041F}" dt="2024-03-26T20:35:32.264" v="946"/>
          <ac:spMkLst>
            <pc:docMk/>
            <pc:sldMk cId="74714062" sldId="261"/>
            <ac:spMk id="19" creationId="{047C8CCB-F95D-4249-92DD-651249D3535A}"/>
          </ac:spMkLst>
        </pc:spChg>
        <pc:spChg chg="add del">
          <ac:chgData name="Murielle GUIANING" userId="9f6ad05445dfb905" providerId="LiveId" clId="{084AAB55-CAFE-49A1-B175-5939B05C041F}" dt="2024-03-26T20:34:29.695" v="943" actId="26606"/>
          <ac:spMkLst>
            <pc:docMk/>
            <pc:sldMk cId="74714062" sldId="261"/>
            <ac:spMk id="24" creationId="{6753252F-4873-4F63-801D-CC719279A7D5}"/>
          </ac:spMkLst>
        </pc:spChg>
        <pc:spChg chg="add del">
          <ac:chgData name="Murielle GUIANING" userId="9f6ad05445dfb905" providerId="LiveId" clId="{084AAB55-CAFE-49A1-B175-5939B05C041F}" dt="2024-03-26T20:34:29.695" v="943" actId="26606"/>
          <ac:spMkLst>
            <pc:docMk/>
            <pc:sldMk cId="74714062" sldId="261"/>
            <ac:spMk id="26" creationId="{047C8CCB-F95D-4249-92DD-651249D3535A}"/>
          </ac:spMkLst>
        </pc:spChg>
        <pc:picChg chg="add del mod ord">
          <ac:chgData name="Murielle GUIANING" userId="9f6ad05445dfb905" providerId="LiveId" clId="{084AAB55-CAFE-49A1-B175-5939B05C041F}" dt="2024-03-29T05:49:29.805" v="2246" actId="478"/>
          <ac:picMkLst>
            <pc:docMk/>
            <pc:sldMk cId="74714062" sldId="261"/>
            <ac:picMk id="7" creationId="{204C743E-7B8D-8DF2-C53F-2A5BE7FB91DD}"/>
          </ac:picMkLst>
        </pc:picChg>
        <pc:picChg chg="add mod">
          <ac:chgData name="Murielle GUIANING" userId="9f6ad05445dfb905" providerId="LiveId" clId="{084AAB55-CAFE-49A1-B175-5939B05C041F}" dt="2024-03-29T05:49:54.765" v="2253" actId="14100"/>
          <ac:picMkLst>
            <pc:docMk/>
            <pc:sldMk cId="74714062" sldId="261"/>
            <ac:picMk id="9" creationId="{97E4F9A2-8A54-D539-A632-B3E29D0EC2EC}"/>
          </ac:picMkLst>
        </pc:picChg>
      </pc:sldChg>
      <pc:sldChg chg="addSp delSp modSp add mod">
        <pc:chgData name="Murielle GUIANING" userId="9f6ad05445dfb905" providerId="LiveId" clId="{084AAB55-CAFE-49A1-B175-5939B05C041F}" dt="2024-03-29T05:51:01.800" v="2263" actId="1076"/>
        <pc:sldMkLst>
          <pc:docMk/>
          <pc:sldMk cId="3435153134" sldId="262"/>
        </pc:sldMkLst>
        <pc:spChg chg="mod">
          <ac:chgData name="Murielle GUIANING" userId="9f6ad05445dfb905" providerId="LiveId" clId="{084AAB55-CAFE-49A1-B175-5939B05C041F}" dt="2024-03-26T22:42:40.366" v="1978" actId="2711"/>
          <ac:spMkLst>
            <pc:docMk/>
            <pc:sldMk cId="3435153134" sldId="262"/>
            <ac:spMk id="2" creationId="{40031555-EC23-DE39-DA82-48CB4ED1606B}"/>
          </ac:spMkLst>
        </pc:spChg>
        <pc:spChg chg="add del mod">
          <ac:chgData name="Murielle GUIANING" userId="9f6ad05445dfb905" providerId="LiveId" clId="{084AAB55-CAFE-49A1-B175-5939B05C041F}" dt="2024-03-26T20:42:27.604" v="990" actId="478"/>
          <ac:spMkLst>
            <pc:docMk/>
            <pc:sldMk cId="3435153134" sldId="262"/>
            <ac:spMk id="9" creationId="{DB7C8E8F-E17D-B339-9152-335274C8E979}"/>
          </ac:spMkLst>
        </pc:spChg>
        <pc:picChg chg="add del mod">
          <ac:chgData name="Murielle GUIANING" userId="9f6ad05445dfb905" providerId="LiveId" clId="{084AAB55-CAFE-49A1-B175-5939B05C041F}" dt="2024-03-26T20:43:24.444" v="995" actId="478"/>
          <ac:picMkLst>
            <pc:docMk/>
            <pc:sldMk cId="3435153134" sldId="262"/>
            <ac:picMk id="6" creationId="{6A83AE72-C289-1D0B-38BB-8B1DA4E92271}"/>
          </ac:picMkLst>
        </pc:picChg>
        <pc:picChg chg="add mod">
          <ac:chgData name="Murielle GUIANING" userId="9f6ad05445dfb905" providerId="LiveId" clId="{084AAB55-CAFE-49A1-B175-5939B05C041F}" dt="2024-03-29T05:51:01.800" v="2263" actId="1076"/>
          <ac:picMkLst>
            <pc:docMk/>
            <pc:sldMk cId="3435153134" sldId="262"/>
            <ac:picMk id="6" creationId="{D91A0475-3545-808C-3C87-F1B003729EE4}"/>
          </ac:picMkLst>
        </pc:picChg>
        <pc:picChg chg="del">
          <ac:chgData name="Murielle GUIANING" userId="9f6ad05445dfb905" providerId="LiveId" clId="{084AAB55-CAFE-49A1-B175-5939B05C041F}" dt="2024-03-26T20:42:23.624" v="989" actId="478"/>
          <ac:picMkLst>
            <pc:docMk/>
            <pc:sldMk cId="3435153134" sldId="262"/>
            <ac:picMk id="7" creationId="{204C743E-7B8D-8DF2-C53F-2A5BE7FB91DD}"/>
          </ac:picMkLst>
        </pc:picChg>
        <pc:picChg chg="add del mod">
          <ac:chgData name="Murielle GUIANING" userId="9f6ad05445dfb905" providerId="LiveId" clId="{084AAB55-CAFE-49A1-B175-5939B05C041F}" dt="2024-03-29T05:50:41.103" v="2254" actId="478"/>
          <ac:picMkLst>
            <pc:docMk/>
            <pc:sldMk cId="3435153134" sldId="262"/>
            <ac:picMk id="11" creationId="{1E807060-D2F5-C18B-FA35-AC2A359E1422}"/>
          </ac:picMkLst>
        </pc:picChg>
      </pc:sldChg>
      <pc:sldChg chg="addSp delSp modSp add mod">
        <pc:chgData name="Murielle GUIANING" userId="9f6ad05445dfb905" providerId="LiveId" clId="{084AAB55-CAFE-49A1-B175-5939B05C041F}" dt="2024-03-29T06:03:25.208" v="2363" actId="1076"/>
        <pc:sldMkLst>
          <pc:docMk/>
          <pc:sldMk cId="150185933" sldId="263"/>
        </pc:sldMkLst>
        <pc:spChg chg="mod ord">
          <ac:chgData name="Murielle GUIANING" userId="9f6ad05445dfb905" providerId="LiveId" clId="{084AAB55-CAFE-49A1-B175-5939B05C041F}" dt="2024-03-26T22:43:35.016" v="1985" actId="14100"/>
          <ac:spMkLst>
            <pc:docMk/>
            <pc:sldMk cId="150185933" sldId="263"/>
            <ac:spMk id="2" creationId="{40031555-EC23-DE39-DA82-48CB4ED1606B}"/>
          </ac:spMkLst>
        </pc:spChg>
        <pc:spChg chg="mod ord">
          <ac:chgData name="Murielle GUIANING" userId="9f6ad05445dfb905" providerId="LiveId" clId="{084AAB55-CAFE-49A1-B175-5939B05C041F}" dt="2024-03-26T21:03:18.122" v="1165" actId="26606"/>
          <ac:spMkLst>
            <pc:docMk/>
            <pc:sldMk cId="150185933" sldId="263"/>
            <ac:spMk id="4" creationId="{C46CB226-8FDE-C3A0-1455-A3AED15481CF}"/>
          </ac:spMkLst>
        </pc:spChg>
        <pc:spChg chg="mod ord">
          <ac:chgData name="Murielle GUIANING" userId="9f6ad05445dfb905" providerId="LiveId" clId="{084AAB55-CAFE-49A1-B175-5939B05C041F}" dt="2024-03-26T21:03:18.122" v="1165" actId="26606"/>
          <ac:spMkLst>
            <pc:docMk/>
            <pc:sldMk cId="150185933" sldId="263"/>
            <ac:spMk id="5" creationId="{6F41B515-7750-AED7-5382-26D5BFCD8861}"/>
          </ac:spMkLst>
        </pc:spChg>
        <pc:spChg chg="add del">
          <ac:chgData name="Murielle GUIANING" userId="9f6ad05445dfb905" providerId="LiveId" clId="{084AAB55-CAFE-49A1-B175-5939B05C041F}" dt="2024-03-26T21:03:18.097" v="1164" actId="26606"/>
          <ac:spMkLst>
            <pc:docMk/>
            <pc:sldMk cId="150185933" sldId="263"/>
            <ac:spMk id="41" creationId="{A3BAF07C-C39E-42EB-BB22-8D46691D9735}"/>
          </ac:spMkLst>
        </pc:spChg>
        <pc:spChg chg="add del">
          <ac:chgData name="Murielle GUIANING" userId="9f6ad05445dfb905" providerId="LiveId" clId="{084AAB55-CAFE-49A1-B175-5939B05C041F}" dt="2024-03-26T21:03:18.097" v="1164" actId="26606"/>
          <ac:spMkLst>
            <pc:docMk/>
            <pc:sldMk cId="150185933" sldId="263"/>
            <ac:spMk id="64" creationId="{A7795DFA-888F-47E2-B44E-DE1D3B3E46A4}"/>
          </ac:spMkLst>
        </pc:spChg>
        <pc:spChg chg="add">
          <ac:chgData name="Murielle GUIANING" userId="9f6ad05445dfb905" providerId="LiveId" clId="{084AAB55-CAFE-49A1-B175-5939B05C041F}" dt="2024-03-26T21:03:18.122" v="1165" actId="26606"/>
          <ac:spMkLst>
            <pc:docMk/>
            <pc:sldMk cId="150185933" sldId="263"/>
            <ac:spMk id="93" creationId="{3EEED5C0-82FC-41D3-A2F9-2A5E1C6DA538}"/>
          </ac:spMkLst>
        </pc:spChg>
        <pc:spChg chg="add">
          <ac:chgData name="Murielle GUIANING" userId="9f6ad05445dfb905" providerId="LiveId" clId="{084AAB55-CAFE-49A1-B175-5939B05C041F}" dt="2024-03-26T21:03:18.122" v="1165" actId="26606"/>
          <ac:spMkLst>
            <pc:docMk/>
            <pc:sldMk cId="150185933" sldId="263"/>
            <ac:spMk id="114" creationId="{7DA90018-A3A4-4DB2-82A9-25F1CB60C275}"/>
          </ac:spMkLst>
        </pc:spChg>
        <pc:grpChg chg="add del">
          <ac:chgData name="Murielle GUIANING" userId="9f6ad05445dfb905" providerId="LiveId" clId="{084AAB55-CAFE-49A1-B175-5939B05C041F}" dt="2024-03-26T21:03:18.097" v="1164" actId="26606"/>
          <ac:grpSpMkLst>
            <pc:docMk/>
            <pc:sldMk cId="150185933" sldId="263"/>
            <ac:grpSpMk id="15" creationId="{0B46D094-9D10-45BD-BE9D-E4AFE2FE30B6}"/>
          </ac:grpSpMkLst>
        </pc:grpChg>
        <pc:grpChg chg="add del">
          <ac:chgData name="Murielle GUIANING" userId="9f6ad05445dfb905" providerId="LiveId" clId="{084AAB55-CAFE-49A1-B175-5939B05C041F}" dt="2024-03-26T21:03:18.097" v="1164" actId="26606"/>
          <ac:grpSpMkLst>
            <pc:docMk/>
            <pc:sldMk cId="150185933" sldId="263"/>
            <ac:grpSpMk id="36" creationId="{86AEFF79-03FD-4BC0-8A67-25CAFCFDCDAD}"/>
          </ac:grpSpMkLst>
        </pc:grpChg>
        <pc:grpChg chg="add del">
          <ac:chgData name="Murielle GUIANING" userId="9f6ad05445dfb905" providerId="LiveId" clId="{084AAB55-CAFE-49A1-B175-5939B05C041F}" dt="2024-03-26T21:03:18.097" v="1164" actId="26606"/>
          <ac:grpSpMkLst>
            <pc:docMk/>
            <pc:sldMk cId="150185933" sldId="263"/>
            <ac:grpSpMk id="43" creationId="{D8E9CF54-0466-4261-9E62-0249E60E1886}"/>
          </ac:grpSpMkLst>
        </pc:grpChg>
        <pc:grpChg chg="add">
          <ac:chgData name="Murielle GUIANING" userId="9f6ad05445dfb905" providerId="LiveId" clId="{084AAB55-CAFE-49A1-B175-5939B05C041F}" dt="2024-03-26T21:03:18.122" v="1165" actId="26606"/>
          <ac:grpSpMkLst>
            <pc:docMk/>
            <pc:sldMk cId="150185933" sldId="263"/>
            <ac:grpSpMk id="66" creationId="{B599B040-3C59-47F5-B8B8-ED7D57F4230F}"/>
          </ac:grpSpMkLst>
        </pc:grpChg>
        <pc:grpChg chg="add">
          <ac:chgData name="Murielle GUIANING" userId="9f6ad05445dfb905" providerId="LiveId" clId="{084AAB55-CAFE-49A1-B175-5939B05C041F}" dt="2024-03-26T21:03:18.122" v="1165" actId="26606"/>
          <ac:grpSpMkLst>
            <pc:docMk/>
            <pc:sldMk cId="150185933" sldId="263"/>
            <ac:grpSpMk id="69" creationId="{0B46D094-9D10-45BD-BE9D-E4AFE2FE30B6}"/>
          </ac:grpSpMkLst>
        </pc:grpChg>
        <pc:grpChg chg="add">
          <ac:chgData name="Murielle GUIANING" userId="9f6ad05445dfb905" providerId="LiveId" clId="{084AAB55-CAFE-49A1-B175-5939B05C041F}" dt="2024-03-26T21:03:18.122" v="1165" actId="26606"/>
          <ac:grpSpMkLst>
            <pc:docMk/>
            <pc:sldMk cId="150185933" sldId="263"/>
            <ac:grpSpMk id="89" creationId="{86AEFF79-03FD-4BC0-8A67-25CAFCFDCDAD}"/>
          </ac:grpSpMkLst>
        </pc:grpChg>
        <pc:grpChg chg="add">
          <ac:chgData name="Murielle GUIANING" userId="9f6ad05445dfb905" providerId="LiveId" clId="{084AAB55-CAFE-49A1-B175-5939B05C041F}" dt="2024-03-26T21:03:18.122" v="1165" actId="26606"/>
          <ac:grpSpMkLst>
            <pc:docMk/>
            <pc:sldMk cId="150185933" sldId="263"/>
            <ac:grpSpMk id="94" creationId="{0BC1A2CB-4A09-4F3D-A4B4-5F1622B1FF62}"/>
          </ac:grpSpMkLst>
        </pc:grpChg>
        <pc:picChg chg="add mod">
          <ac:chgData name="Murielle GUIANING" userId="9f6ad05445dfb905" providerId="LiveId" clId="{084AAB55-CAFE-49A1-B175-5939B05C041F}" dt="2024-03-29T06:03:25.208" v="2363" actId="1076"/>
          <ac:picMkLst>
            <pc:docMk/>
            <pc:sldMk cId="150185933" sldId="263"/>
            <ac:picMk id="3" creationId="{90681A68-B2BF-DC8C-AA28-C62A4B551C68}"/>
          </ac:picMkLst>
        </pc:picChg>
        <pc:picChg chg="add mod ord">
          <ac:chgData name="Murielle GUIANING" userId="9f6ad05445dfb905" providerId="LiveId" clId="{084AAB55-CAFE-49A1-B175-5939B05C041F}" dt="2024-03-26T21:04:23.275" v="1183" actId="14100"/>
          <ac:picMkLst>
            <pc:docMk/>
            <pc:sldMk cId="150185933" sldId="263"/>
            <ac:picMk id="6" creationId="{FE79E9C6-8935-2BC9-2C38-2DAC24D3C87D}"/>
          </ac:picMkLst>
        </pc:picChg>
        <pc:picChg chg="add mod">
          <ac:chgData name="Murielle GUIANING" userId="9f6ad05445dfb905" providerId="LiveId" clId="{084AAB55-CAFE-49A1-B175-5939B05C041F}" dt="2024-03-26T21:04:17.639" v="1181" actId="1076"/>
          <ac:picMkLst>
            <pc:docMk/>
            <pc:sldMk cId="150185933" sldId="263"/>
            <ac:picMk id="8" creationId="{AEB9D051-613B-4FD0-5500-B01F461DB76C}"/>
          </ac:picMkLst>
        </pc:picChg>
        <pc:picChg chg="add mod ord">
          <ac:chgData name="Murielle GUIANING" userId="9f6ad05445dfb905" providerId="LiveId" clId="{084AAB55-CAFE-49A1-B175-5939B05C041F}" dt="2024-03-26T21:04:01.224" v="1178" actId="1076"/>
          <ac:picMkLst>
            <pc:docMk/>
            <pc:sldMk cId="150185933" sldId="263"/>
            <ac:picMk id="10" creationId="{082E2B97-0F19-3514-6200-2254A403BA2D}"/>
          </ac:picMkLst>
        </pc:picChg>
        <pc:picChg chg="del">
          <ac:chgData name="Murielle GUIANING" userId="9f6ad05445dfb905" providerId="LiveId" clId="{084AAB55-CAFE-49A1-B175-5939B05C041F}" dt="2024-03-26T21:01:18.205" v="1148" actId="478"/>
          <ac:picMkLst>
            <pc:docMk/>
            <pc:sldMk cId="150185933" sldId="263"/>
            <ac:picMk id="11" creationId="{1E807060-D2F5-C18B-FA35-AC2A359E1422}"/>
          </ac:picMkLst>
        </pc:picChg>
        <pc:picChg chg="add mod">
          <ac:chgData name="Murielle GUIANING" userId="9f6ad05445dfb905" providerId="LiveId" clId="{084AAB55-CAFE-49A1-B175-5939B05C041F}" dt="2024-03-26T21:11:29.033" v="1265" actId="1076"/>
          <ac:picMkLst>
            <pc:docMk/>
            <pc:sldMk cId="150185933" sldId="263"/>
            <ac:picMk id="12" creationId="{51D95C40-79BB-5B96-3A10-B19C869AFA4E}"/>
          </ac:picMkLst>
        </pc:picChg>
      </pc:sldChg>
      <pc:sldChg chg="addSp delSp modSp add mod addAnim delAnim">
        <pc:chgData name="Murielle GUIANING" userId="9f6ad05445dfb905" providerId="LiveId" clId="{084AAB55-CAFE-49A1-B175-5939B05C041F}" dt="2024-03-29T06:05:40.770" v="2364"/>
        <pc:sldMkLst>
          <pc:docMk/>
          <pc:sldMk cId="2072239149" sldId="264"/>
        </pc:sldMkLst>
        <pc:spChg chg="mod">
          <ac:chgData name="Murielle GUIANING" userId="9f6ad05445dfb905" providerId="LiveId" clId="{084AAB55-CAFE-49A1-B175-5939B05C041F}" dt="2024-03-26T22:43:54.170" v="1987" actId="2711"/>
          <ac:spMkLst>
            <pc:docMk/>
            <pc:sldMk cId="2072239149" sldId="264"/>
            <ac:spMk id="2" creationId="{40031555-EC23-DE39-DA82-48CB4ED1606B}"/>
          </ac:spMkLst>
        </pc:spChg>
        <pc:spChg chg="mod ord">
          <ac:chgData name="Murielle GUIANING" userId="9f6ad05445dfb905" providerId="LiveId" clId="{084AAB55-CAFE-49A1-B175-5939B05C041F}" dt="2024-03-26T21:07:55.338" v="1248" actId="26606"/>
          <ac:spMkLst>
            <pc:docMk/>
            <pc:sldMk cId="2072239149" sldId="264"/>
            <ac:spMk id="4" creationId="{C46CB226-8FDE-C3A0-1455-A3AED15481CF}"/>
          </ac:spMkLst>
        </pc:spChg>
        <pc:spChg chg="mod">
          <ac:chgData name="Murielle GUIANING" userId="9f6ad05445dfb905" providerId="LiveId" clId="{084AAB55-CAFE-49A1-B175-5939B05C041F}" dt="2024-03-26T21:07:55.338" v="1248" actId="26606"/>
          <ac:spMkLst>
            <pc:docMk/>
            <pc:sldMk cId="2072239149" sldId="264"/>
            <ac:spMk id="5" creationId="{6F41B515-7750-AED7-5382-26D5BFCD8861}"/>
          </ac:spMkLst>
        </pc:spChg>
        <pc:spChg chg="add">
          <ac:chgData name="Murielle GUIANING" userId="9f6ad05445dfb905" providerId="LiveId" clId="{084AAB55-CAFE-49A1-B175-5939B05C041F}" dt="2024-03-26T21:07:55.338" v="1248" actId="26606"/>
          <ac:spMkLst>
            <pc:docMk/>
            <pc:sldMk cId="2072239149" sldId="264"/>
            <ac:spMk id="36" creationId="{3904BE49-D42F-4F46-B6D8-2F3171216820}"/>
          </ac:spMkLst>
        </pc:spChg>
        <pc:spChg chg="add del">
          <ac:chgData name="Murielle GUIANING" userId="9f6ad05445dfb905" providerId="LiveId" clId="{084AAB55-CAFE-49A1-B175-5939B05C041F}" dt="2024-03-26T21:07:05.208" v="1215" actId="26606"/>
          <ac:spMkLst>
            <pc:docMk/>
            <pc:sldMk cId="2072239149" sldId="264"/>
            <ac:spMk id="37" creationId="{FD8F1113-2E3C-46E3-B54F-B7F421EEFD11}"/>
          </ac:spMkLst>
        </pc:spChg>
        <pc:spChg chg="add del">
          <ac:chgData name="Murielle GUIANING" userId="9f6ad05445dfb905" providerId="LiveId" clId="{084AAB55-CAFE-49A1-B175-5939B05C041F}" dt="2024-03-26T21:07:05.208" v="1215" actId="26606"/>
          <ac:spMkLst>
            <pc:docMk/>
            <pc:sldMk cId="2072239149" sldId="264"/>
            <ac:spMk id="39" creationId="{B54A4D14-513F-4121-92D3-5CCB46896211}"/>
          </ac:spMkLst>
        </pc:spChg>
        <pc:spChg chg="add del">
          <ac:chgData name="Murielle GUIANING" userId="9f6ad05445dfb905" providerId="LiveId" clId="{084AAB55-CAFE-49A1-B175-5939B05C041F}" dt="2024-03-26T21:07:05.208" v="1215" actId="26606"/>
          <ac:spMkLst>
            <pc:docMk/>
            <pc:sldMk cId="2072239149" sldId="264"/>
            <ac:spMk id="41" creationId="{6C3411F1-AD17-499D-AFEF-2F300F6DF0F3}"/>
          </ac:spMkLst>
        </pc:spChg>
        <pc:spChg chg="add del">
          <ac:chgData name="Murielle GUIANING" userId="9f6ad05445dfb905" providerId="LiveId" clId="{084AAB55-CAFE-49A1-B175-5939B05C041F}" dt="2024-03-26T21:07:05.208" v="1215" actId="26606"/>
          <ac:spMkLst>
            <pc:docMk/>
            <pc:sldMk cId="2072239149" sldId="264"/>
            <ac:spMk id="43" creationId="{60BF2CBE-B1E9-4C42-89DC-C35E4E651648}"/>
          </ac:spMkLst>
        </pc:spChg>
        <pc:spChg chg="add del">
          <ac:chgData name="Murielle GUIANING" userId="9f6ad05445dfb905" providerId="LiveId" clId="{084AAB55-CAFE-49A1-B175-5939B05C041F}" dt="2024-03-26T21:07:05.208" v="1215" actId="26606"/>
          <ac:spMkLst>
            <pc:docMk/>
            <pc:sldMk cId="2072239149" sldId="264"/>
            <ac:spMk id="45" creationId="{72C95A87-DCDB-41C4-B774-744B3ECBE8CB}"/>
          </ac:spMkLst>
        </pc:spChg>
        <pc:spChg chg="add del">
          <ac:chgData name="Murielle GUIANING" userId="9f6ad05445dfb905" providerId="LiveId" clId="{084AAB55-CAFE-49A1-B175-5939B05C041F}" dt="2024-03-26T21:07:05.208" v="1215" actId="26606"/>
          <ac:spMkLst>
            <pc:docMk/>
            <pc:sldMk cId="2072239149" sldId="264"/>
            <ac:spMk id="47" creationId="{BCB97515-32FF-43A6-A51C-B140193ABB66}"/>
          </ac:spMkLst>
        </pc:spChg>
        <pc:spChg chg="add del">
          <ac:chgData name="Murielle GUIANING" userId="9f6ad05445dfb905" providerId="LiveId" clId="{084AAB55-CAFE-49A1-B175-5939B05C041F}" dt="2024-03-26T21:07:05.208" v="1215" actId="26606"/>
          <ac:spMkLst>
            <pc:docMk/>
            <pc:sldMk cId="2072239149" sldId="264"/>
            <ac:spMk id="49" creationId="{9C6379D3-7045-4B76-9409-6D23D753D054}"/>
          </ac:spMkLst>
        </pc:spChg>
        <pc:spChg chg="add del">
          <ac:chgData name="Murielle GUIANING" userId="9f6ad05445dfb905" providerId="LiveId" clId="{084AAB55-CAFE-49A1-B175-5939B05C041F}" dt="2024-03-26T21:07:05.208" v="1215" actId="26606"/>
          <ac:spMkLst>
            <pc:docMk/>
            <pc:sldMk cId="2072239149" sldId="264"/>
            <ac:spMk id="51" creationId="{61B1C1DE-4201-4989-BE65-41ADC2472550}"/>
          </ac:spMkLst>
        </pc:spChg>
        <pc:spChg chg="add del">
          <ac:chgData name="Murielle GUIANING" userId="9f6ad05445dfb905" providerId="LiveId" clId="{084AAB55-CAFE-49A1-B175-5939B05C041F}" dt="2024-03-26T21:07:05.208" v="1215" actId="26606"/>
          <ac:spMkLst>
            <pc:docMk/>
            <pc:sldMk cId="2072239149" sldId="264"/>
            <ac:spMk id="53" creationId="{806398CC-D327-4E06-838C-31119BD56F81}"/>
          </ac:spMkLst>
        </pc:spChg>
        <pc:spChg chg="add del">
          <ac:chgData name="Murielle GUIANING" userId="9f6ad05445dfb905" providerId="LiveId" clId="{084AAB55-CAFE-49A1-B175-5939B05C041F}" dt="2024-03-26T21:07:05.208" v="1215" actId="26606"/>
          <ac:spMkLst>
            <pc:docMk/>
            <pc:sldMk cId="2072239149" sldId="264"/>
            <ac:spMk id="55" creationId="{70A741CC-E736-448A-A94E-5C8BB9711DCD}"/>
          </ac:spMkLst>
        </pc:spChg>
        <pc:spChg chg="add del">
          <ac:chgData name="Murielle GUIANING" userId="9f6ad05445dfb905" providerId="LiveId" clId="{084AAB55-CAFE-49A1-B175-5939B05C041F}" dt="2024-03-26T21:07:05.208" v="1215" actId="26606"/>
          <ac:spMkLst>
            <pc:docMk/>
            <pc:sldMk cId="2072239149" sldId="264"/>
            <ac:spMk id="57" creationId="{7C324CDD-B30F-47DD-8627-E2171D5E8399}"/>
          </ac:spMkLst>
        </pc:spChg>
        <pc:spChg chg="add del">
          <ac:chgData name="Murielle GUIANING" userId="9f6ad05445dfb905" providerId="LiveId" clId="{084AAB55-CAFE-49A1-B175-5939B05C041F}" dt="2024-03-26T21:07:05.208" v="1215" actId="26606"/>
          <ac:spMkLst>
            <pc:docMk/>
            <pc:sldMk cId="2072239149" sldId="264"/>
            <ac:spMk id="59" creationId="{79C8D19E-E3D6-45A6-BCA2-5918A37D7ACC}"/>
          </ac:spMkLst>
        </pc:spChg>
        <pc:spChg chg="add del">
          <ac:chgData name="Murielle GUIANING" userId="9f6ad05445dfb905" providerId="LiveId" clId="{084AAB55-CAFE-49A1-B175-5939B05C041F}" dt="2024-03-26T21:07:19.025" v="1217" actId="26606"/>
          <ac:spMkLst>
            <pc:docMk/>
            <pc:sldMk cId="2072239149" sldId="264"/>
            <ac:spMk id="60" creationId="{CE0642A0-80D3-4F37-8249-A07E6F382831}"/>
          </ac:spMkLst>
        </pc:spChg>
        <pc:spChg chg="add del">
          <ac:chgData name="Murielle GUIANING" userId="9f6ad05445dfb905" providerId="LiveId" clId="{084AAB55-CAFE-49A1-B175-5939B05C041F}" dt="2024-03-26T21:07:05.208" v="1215" actId="26606"/>
          <ac:spMkLst>
            <pc:docMk/>
            <pc:sldMk cId="2072239149" sldId="264"/>
            <ac:spMk id="61" creationId="{43280283-E04A-43CA-BFA1-F285486A2F00}"/>
          </ac:spMkLst>
        </pc:spChg>
        <pc:spChg chg="add del">
          <ac:chgData name="Murielle GUIANING" userId="9f6ad05445dfb905" providerId="LiveId" clId="{084AAB55-CAFE-49A1-B175-5939B05C041F}" dt="2024-03-26T21:07:05.208" v="1215" actId="26606"/>
          <ac:spMkLst>
            <pc:docMk/>
            <pc:sldMk cId="2072239149" sldId="264"/>
            <ac:spMk id="63" creationId="{38328CB6-0FC5-4AEA-BC7E-489267CB6F19}"/>
          </ac:spMkLst>
        </pc:spChg>
        <pc:spChg chg="add del">
          <ac:chgData name="Murielle GUIANING" userId="9f6ad05445dfb905" providerId="LiveId" clId="{084AAB55-CAFE-49A1-B175-5939B05C041F}" dt="2024-03-26T21:07:05.208" v="1215" actId="26606"/>
          <ac:spMkLst>
            <pc:docMk/>
            <pc:sldMk cId="2072239149" sldId="264"/>
            <ac:spMk id="65" creationId="{138AF5D2-3A9C-4E8F-B879-36865366A1D5}"/>
          </ac:spMkLst>
        </pc:spChg>
        <pc:spChg chg="add">
          <ac:chgData name="Murielle GUIANING" userId="9f6ad05445dfb905" providerId="LiveId" clId="{084AAB55-CAFE-49A1-B175-5939B05C041F}" dt="2024-03-26T21:07:55.338" v="1248" actId="26606"/>
          <ac:spMkLst>
            <pc:docMk/>
            <pc:sldMk cId="2072239149" sldId="264"/>
            <ac:spMk id="75" creationId="{CE0642A0-80D3-4F37-8249-A07E6F382831}"/>
          </ac:spMkLst>
        </pc:spChg>
        <pc:spChg chg="add del">
          <ac:chgData name="Murielle GUIANING" userId="9f6ad05445dfb905" providerId="LiveId" clId="{084AAB55-CAFE-49A1-B175-5939B05C041F}" dt="2024-03-26T21:07:19.025" v="1217" actId="26606"/>
          <ac:spMkLst>
            <pc:docMk/>
            <pc:sldMk cId="2072239149" sldId="264"/>
            <ac:spMk id="85" creationId="{3904BE49-D42F-4F46-B6D8-2F3171216820}"/>
          </ac:spMkLst>
        </pc:spChg>
        <pc:grpChg chg="add del">
          <ac:chgData name="Murielle GUIANING" userId="9f6ad05445dfb905" providerId="LiveId" clId="{084AAB55-CAFE-49A1-B175-5939B05C041F}" dt="2024-03-26T21:07:05.208" v="1215" actId="26606"/>
          <ac:grpSpMkLst>
            <pc:docMk/>
            <pc:sldMk cId="2072239149" sldId="264"/>
            <ac:grpSpMk id="8" creationId="{2DAE3342-9DFC-49D4-B09C-25E310769317}"/>
          </ac:grpSpMkLst>
        </pc:grpChg>
        <pc:grpChg chg="add del">
          <ac:chgData name="Murielle GUIANING" userId="9f6ad05445dfb905" providerId="LiveId" clId="{084AAB55-CAFE-49A1-B175-5939B05C041F}" dt="2024-03-26T21:07:19.025" v="1217" actId="26606"/>
          <ac:grpSpMkLst>
            <pc:docMk/>
            <pc:sldMk cId="2072239149" sldId="264"/>
            <ac:grpSpMk id="9" creationId="{17C4610E-9C18-467B-BF10-BE6A974CC364}"/>
          </ac:grpSpMkLst>
        </pc:grpChg>
        <pc:grpChg chg="add">
          <ac:chgData name="Murielle GUIANING" userId="9f6ad05445dfb905" providerId="LiveId" clId="{084AAB55-CAFE-49A1-B175-5939B05C041F}" dt="2024-03-26T21:07:55.338" v="1248" actId="26606"/>
          <ac:grpSpMkLst>
            <pc:docMk/>
            <pc:sldMk cId="2072239149" sldId="264"/>
            <ac:grpSpMk id="10" creationId="{17C4610E-9C18-467B-BF10-BE6A974CC364}"/>
          </ac:grpSpMkLst>
        </pc:grpChg>
        <pc:grpChg chg="add">
          <ac:chgData name="Murielle GUIANING" userId="9f6ad05445dfb905" providerId="LiveId" clId="{084AAB55-CAFE-49A1-B175-5939B05C041F}" dt="2024-03-26T21:07:55.338" v="1248" actId="26606"/>
          <ac:grpSpMkLst>
            <pc:docMk/>
            <pc:sldMk cId="2072239149" sldId="264"/>
            <ac:grpSpMk id="31" creationId="{A899734C-500F-4274-9854-8BFA14A1D7EE}"/>
          </ac:grpSpMkLst>
        </pc:grpChg>
        <pc:grpChg chg="add del">
          <ac:chgData name="Murielle GUIANING" userId="9f6ad05445dfb905" providerId="LiveId" clId="{084AAB55-CAFE-49A1-B175-5939B05C041F}" dt="2024-03-26T21:07:05.208" v="1215" actId="26606"/>
          <ac:grpSpMkLst>
            <pc:docMk/>
            <pc:sldMk cId="2072239149" sldId="264"/>
            <ac:grpSpMk id="32" creationId="{B54F73D8-62C2-4127-9D19-01219BBB9942}"/>
          </ac:grpSpMkLst>
        </pc:grpChg>
        <pc:grpChg chg="add">
          <ac:chgData name="Murielle GUIANING" userId="9f6ad05445dfb905" providerId="LiveId" clId="{084AAB55-CAFE-49A1-B175-5939B05C041F}" dt="2024-03-26T21:07:55.338" v="1248" actId="26606"/>
          <ac:grpSpMkLst>
            <pc:docMk/>
            <pc:sldMk cId="2072239149" sldId="264"/>
            <ac:grpSpMk id="38" creationId="{D57C06C8-18BE-4336-B9E0-3E15ACC93BA7}"/>
          </ac:grpSpMkLst>
        </pc:grpChg>
        <pc:grpChg chg="add del">
          <ac:chgData name="Murielle GUIANING" userId="9f6ad05445dfb905" providerId="LiveId" clId="{084AAB55-CAFE-49A1-B175-5939B05C041F}" dt="2024-03-26T21:07:19.025" v="1217" actId="26606"/>
          <ac:grpSpMkLst>
            <pc:docMk/>
            <pc:sldMk cId="2072239149" sldId="264"/>
            <ac:grpSpMk id="62" creationId="{FA760135-24A9-40C9-B45F-2EB5B6420E41}"/>
          </ac:grpSpMkLst>
        </pc:grpChg>
        <pc:grpChg chg="add">
          <ac:chgData name="Murielle GUIANING" userId="9f6ad05445dfb905" providerId="LiveId" clId="{084AAB55-CAFE-49A1-B175-5939B05C041F}" dt="2024-03-26T21:07:55.338" v="1248" actId="26606"/>
          <ac:grpSpMkLst>
            <pc:docMk/>
            <pc:sldMk cId="2072239149" sldId="264"/>
            <ac:grpSpMk id="76" creationId="{FA760135-24A9-40C9-B45F-2EB5B6420E41}"/>
          </ac:grpSpMkLst>
        </pc:grpChg>
        <pc:grpChg chg="add del">
          <ac:chgData name="Murielle GUIANING" userId="9f6ad05445dfb905" providerId="LiveId" clId="{084AAB55-CAFE-49A1-B175-5939B05C041F}" dt="2024-03-26T21:07:19.025" v="1217" actId="26606"/>
          <ac:grpSpMkLst>
            <pc:docMk/>
            <pc:sldMk cId="2072239149" sldId="264"/>
            <ac:grpSpMk id="81" creationId="{A899734C-500F-4274-9854-8BFA14A1D7EE}"/>
          </ac:grpSpMkLst>
        </pc:grpChg>
        <pc:grpChg chg="add del">
          <ac:chgData name="Murielle GUIANING" userId="9f6ad05445dfb905" providerId="LiveId" clId="{084AAB55-CAFE-49A1-B175-5939B05C041F}" dt="2024-03-26T21:07:19.025" v="1217" actId="26606"/>
          <ac:grpSpMkLst>
            <pc:docMk/>
            <pc:sldMk cId="2072239149" sldId="264"/>
            <ac:grpSpMk id="86" creationId="{D57C06C8-18BE-4336-B9E0-3E15ACC93BA7}"/>
          </ac:grpSpMkLst>
        </pc:grpChg>
        <pc:picChg chg="add mod">
          <ac:chgData name="Murielle GUIANING" userId="9f6ad05445dfb905" providerId="LiveId" clId="{084AAB55-CAFE-49A1-B175-5939B05C041F}" dt="2024-03-29T06:05:40.770" v="2364"/>
          <ac:picMkLst>
            <pc:docMk/>
            <pc:sldMk cId="2072239149" sldId="264"/>
            <ac:picMk id="3" creationId="{88F4B302-9EFB-62D7-6343-D1E909A2633D}"/>
          </ac:picMkLst>
        </pc:picChg>
        <pc:picChg chg="add mod ord">
          <ac:chgData name="Murielle GUIANING" userId="9f6ad05445dfb905" providerId="LiveId" clId="{084AAB55-CAFE-49A1-B175-5939B05C041F}" dt="2024-03-26T22:42:02.279" v="1975" actId="14100"/>
          <ac:picMkLst>
            <pc:docMk/>
            <pc:sldMk cId="2072239149" sldId="264"/>
            <ac:picMk id="6" creationId="{3E967153-A6DA-6AF8-B07C-82F4F4F0F11C}"/>
          </ac:picMkLst>
        </pc:picChg>
        <pc:picChg chg="del">
          <ac:chgData name="Murielle GUIANING" userId="9f6ad05445dfb905" providerId="LiveId" clId="{084AAB55-CAFE-49A1-B175-5939B05C041F}" dt="2024-03-26T21:06:54.510" v="1210" actId="478"/>
          <ac:picMkLst>
            <pc:docMk/>
            <pc:sldMk cId="2072239149" sldId="264"/>
            <ac:picMk id="11" creationId="{1E807060-D2F5-C18B-FA35-AC2A359E1422}"/>
          </ac:picMkLst>
        </pc:picChg>
        <pc:picChg chg="add mod">
          <ac:chgData name="Murielle GUIANING" userId="9f6ad05445dfb905" providerId="LiveId" clId="{084AAB55-CAFE-49A1-B175-5939B05C041F}" dt="2024-03-26T22:42:09.905" v="1977" actId="14100"/>
          <ac:picMkLst>
            <pc:docMk/>
            <pc:sldMk cId="2072239149" sldId="264"/>
            <ac:picMk id="97" creationId="{64C87C18-7317-CAD6-75C9-72095783E476}"/>
          </ac:picMkLst>
        </pc:picChg>
        <pc:picChg chg="add mod">
          <ac:chgData name="Murielle GUIANING" userId="9f6ad05445dfb905" providerId="LiveId" clId="{084AAB55-CAFE-49A1-B175-5939B05C041F}" dt="2024-03-26T21:11:37.091" v="1267" actId="1076"/>
          <ac:picMkLst>
            <pc:docMk/>
            <pc:sldMk cId="2072239149" sldId="264"/>
            <ac:picMk id="98" creationId="{C182E886-CA22-8EEF-0ADD-B3E00D87CEEB}"/>
          </ac:picMkLst>
        </pc:picChg>
      </pc:sldChg>
      <pc:sldChg chg="addSp delSp modSp add mod">
        <pc:chgData name="Murielle GUIANING" userId="9f6ad05445dfb905" providerId="LiveId" clId="{084AAB55-CAFE-49A1-B175-5939B05C041F}" dt="2024-03-26T22:44:15.053" v="1989" actId="20577"/>
        <pc:sldMkLst>
          <pc:docMk/>
          <pc:sldMk cId="2859508000" sldId="265"/>
        </pc:sldMkLst>
        <pc:spChg chg="mod">
          <ac:chgData name="Murielle GUIANING" userId="9f6ad05445dfb905" providerId="LiveId" clId="{084AAB55-CAFE-49A1-B175-5939B05C041F}" dt="2024-03-26T22:44:15.053" v="1989" actId="20577"/>
          <ac:spMkLst>
            <pc:docMk/>
            <pc:sldMk cId="2859508000" sldId="265"/>
            <ac:spMk id="2" creationId="{40031555-EC23-DE39-DA82-48CB4ED1606B}"/>
          </ac:spMkLst>
        </pc:spChg>
        <pc:spChg chg="add mod">
          <ac:chgData name="Murielle GUIANING" userId="9f6ad05445dfb905" providerId="LiveId" clId="{084AAB55-CAFE-49A1-B175-5939B05C041F}" dt="2024-03-26T21:23:47.479" v="1516" actId="1076"/>
          <ac:spMkLst>
            <pc:docMk/>
            <pc:sldMk cId="2859508000" sldId="265"/>
            <ac:spMk id="7" creationId="{827FA2BA-CE68-A239-E8BF-A7FE22EF75A1}"/>
          </ac:spMkLst>
        </pc:spChg>
        <pc:spChg chg="add mod">
          <ac:chgData name="Murielle GUIANING" userId="9f6ad05445dfb905" providerId="LiveId" clId="{084AAB55-CAFE-49A1-B175-5939B05C041F}" dt="2024-03-26T21:23:31.043" v="1512" actId="1076"/>
          <ac:spMkLst>
            <pc:docMk/>
            <pc:sldMk cId="2859508000" sldId="265"/>
            <ac:spMk id="8" creationId="{4C5AF0F9-69A7-854B-AA89-FC062C5B48C5}"/>
          </ac:spMkLst>
        </pc:spChg>
        <pc:spChg chg="add mod">
          <ac:chgData name="Murielle GUIANING" userId="9f6ad05445dfb905" providerId="LiveId" clId="{084AAB55-CAFE-49A1-B175-5939B05C041F}" dt="2024-03-26T21:23:24.610" v="1510" actId="1076"/>
          <ac:spMkLst>
            <pc:docMk/>
            <pc:sldMk cId="2859508000" sldId="265"/>
            <ac:spMk id="9" creationId="{D86134DC-C526-49B8-8506-FD997290FB28}"/>
          </ac:spMkLst>
        </pc:spChg>
        <pc:spChg chg="add del mod">
          <ac:chgData name="Murielle GUIANING" userId="9f6ad05445dfb905" providerId="LiveId" clId="{084AAB55-CAFE-49A1-B175-5939B05C041F}" dt="2024-03-26T21:21:48.926" v="1485" actId="478"/>
          <ac:spMkLst>
            <pc:docMk/>
            <pc:sldMk cId="2859508000" sldId="265"/>
            <ac:spMk id="10" creationId="{40DB95E2-AEC5-8D41-9BC7-B281DB2AECFD}"/>
          </ac:spMkLst>
        </pc:spChg>
        <pc:spChg chg="add del mod">
          <ac:chgData name="Murielle GUIANING" userId="9f6ad05445dfb905" providerId="LiveId" clId="{084AAB55-CAFE-49A1-B175-5939B05C041F}" dt="2024-03-26T21:23:12.247" v="1509" actId="478"/>
          <ac:spMkLst>
            <pc:docMk/>
            <pc:sldMk cId="2859508000" sldId="265"/>
            <ac:spMk id="12" creationId="{1A4CD7DE-983E-F2C2-FFAC-A37EE8113B31}"/>
          </ac:spMkLst>
        </pc:spChg>
        <pc:spChg chg="add mod">
          <ac:chgData name="Murielle GUIANING" userId="9f6ad05445dfb905" providerId="LiveId" clId="{084AAB55-CAFE-49A1-B175-5939B05C041F}" dt="2024-03-26T21:23:34.802" v="1513" actId="1076"/>
          <ac:spMkLst>
            <pc:docMk/>
            <pc:sldMk cId="2859508000" sldId="265"/>
            <ac:spMk id="13" creationId="{AD8607C1-F332-B028-2FC5-F7007E4A0405}"/>
          </ac:spMkLst>
        </pc:spChg>
        <pc:spChg chg="add mod">
          <ac:chgData name="Murielle GUIANING" userId="9f6ad05445dfb905" providerId="LiveId" clId="{084AAB55-CAFE-49A1-B175-5939B05C041F}" dt="2024-03-26T21:17:50.827" v="1347"/>
          <ac:spMkLst>
            <pc:docMk/>
            <pc:sldMk cId="2859508000" sldId="265"/>
            <ac:spMk id="14" creationId="{7EA5ECEB-E6ED-8806-D8B0-4E62C3F48F6A}"/>
          </ac:spMkLst>
        </pc:spChg>
        <pc:spChg chg="add mod">
          <ac:chgData name="Murielle GUIANING" userId="9f6ad05445dfb905" providerId="LiveId" clId="{084AAB55-CAFE-49A1-B175-5939B05C041F}" dt="2024-03-26T21:17:48.090" v="1345"/>
          <ac:spMkLst>
            <pc:docMk/>
            <pc:sldMk cId="2859508000" sldId="265"/>
            <ac:spMk id="15" creationId="{57FC0243-35C1-BC77-AA15-F2B5487E57E4}"/>
          </ac:spMkLst>
        </pc:spChg>
        <pc:spChg chg="add mod">
          <ac:chgData name="Murielle GUIANING" userId="9f6ad05445dfb905" providerId="LiveId" clId="{084AAB55-CAFE-49A1-B175-5939B05C041F}" dt="2024-03-26T21:23:28.004" v="1511" actId="1076"/>
          <ac:spMkLst>
            <pc:docMk/>
            <pc:sldMk cId="2859508000" sldId="265"/>
            <ac:spMk id="16" creationId="{17387BF1-2609-2F3B-17AC-21C1F4221320}"/>
          </ac:spMkLst>
        </pc:spChg>
        <pc:picChg chg="add mod">
          <ac:chgData name="Murielle GUIANING" userId="9f6ad05445dfb905" providerId="LiveId" clId="{084AAB55-CAFE-49A1-B175-5939B05C041F}" dt="2024-03-26T21:23:40.240" v="1514" actId="1076"/>
          <ac:picMkLst>
            <pc:docMk/>
            <pc:sldMk cId="2859508000" sldId="265"/>
            <ac:picMk id="6" creationId="{F9CDA458-F94F-9118-38AA-1175A3ADD7A0}"/>
          </ac:picMkLst>
        </pc:picChg>
        <pc:picChg chg="del">
          <ac:chgData name="Murielle GUIANING" userId="9f6ad05445dfb905" providerId="LiveId" clId="{084AAB55-CAFE-49A1-B175-5939B05C041F}" dt="2024-03-26T21:13:34.405" v="1299" actId="478"/>
          <ac:picMkLst>
            <pc:docMk/>
            <pc:sldMk cId="2859508000" sldId="265"/>
            <ac:picMk id="11" creationId="{1E807060-D2F5-C18B-FA35-AC2A359E1422}"/>
          </ac:picMkLst>
        </pc:picChg>
      </pc:sldChg>
      <pc:sldChg chg="addSp delSp modSp add mod">
        <pc:chgData name="Murielle GUIANING" userId="9f6ad05445dfb905" providerId="LiveId" clId="{084AAB55-CAFE-49A1-B175-5939B05C041F}" dt="2024-03-26T22:42:55.396" v="1981" actId="255"/>
        <pc:sldMkLst>
          <pc:docMk/>
          <pc:sldMk cId="2749143456" sldId="266"/>
        </pc:sldMkLst>
        <pc:spChg chg="mod">
          <ac:chgData name="Murielle GUIANING" userId="9f6ad05445dfb905" providerId="LiveId" clId="{084AAB55-CAFE-49A1-B175-5939B05C041F}" dt="2024-03-26T22:42:55.396" v="1981" actId="255"/>
          <ac:spMkLst>
            <pc:docMk/>
            <pc:sldMk cId="2749143456" sldId="266"/>
            <ac:spMk id="2" creationId="{40031555-EC23-DE39-DA82-48CB4ED1606B}"/>
          </ac:spMkLst>
        </pc:spChg>
        <pc:picChg chg="add mod">
          <ac:chgData name="Murielle GUIANING" userId="9f6ad05445dfb905" providerId="LiveId" clId="{084AAB55-CAFE-49A1-B175-5939B05C041F}" dt="2024-03-26T20:57:49.611" v="1099" actId="14100"/>
          <ac:picMkLst>
            <pc:docMk/>
            <pc:sldMk cId="2749143456" sldId="266"/>
            <ac:picMk id="6" creationId="{6EF1E083-A4DA-1F6F-50B4-501552F1A618}"/>
          </ac:picMkLst>
        </pc:picChg>
        <pc:picChg chg="del">
          <ac:chgData name="Murielle GUIANING" userId="9f6ad05445dfb905" providerId="LiveId" clId="{084AAB55-CAFE-49A1-B175-5939B05C041F}" dt="2024-03-26T20:55:47.828" v="1065" actId="478"/>
          <ac:picMkLst>
            <pc:docMk/>
            <pc:sldMk cId="2749143456" sldId="266"/>
            <ac:picMk id="11" creationId="{1E807060-D2F5-C18B-FA35-AC2A359E1422}"/>
          </ac:picMkLst>
        </pc:picChg>
      </pc:sldChg>
      <pc:sldChg chg="addSp delSp modSp add mod">
        <pc:chgData name="Murielle GUIANING" userId="9f6ad05445dfb905" providerId="LiveId" clId="{084AAB55-CAFE-49A1-B175-5939B05C041F}" dt="2024-03-26T22:41:27.842" v="1974" actId="1076"/>
        <pc:sldMkLst>
          <pc:docMk/>
          <pc:sldMk cId="2126737463" sldId="267"/>
        </pc:sldMkLst>
        <pc:spChg chg="del mod">
          <ac:chgData name="Murielle GUIANING" userId="9f6ad05445dfb905" providerId="LiveId" clId="{084AAB55-CAFE-49A1-B175-5939B05C041F}" dt="2024-03-26T22:41:12.271" v="1970" actId="478"/>
          <ac:spMkLst>
            <pc:docMk/>
            <pc:sldMk cId="2126737463" sldId="267"/>
            <ac:spMk id="2" creationId="{A1782B25-2BCF-4C33-605A-CCA28227E12A}"/>
          </ac:spMkLst>
        </pc:spChg>
        <pc:spChg chg="del">
          <ac:chgData name="Murielle GUIANING" userId="9f6ad05445dfb905" providerId="LiveId" clId="{084AAB55-CAFE-49A1-B175-5939B05C041F}" dt="2024-03-26T20:49:41.759" v="1010" actId="478"/>
          <ac:spMkLst>
            <pc:docMk/>
            <pc:sldMk cId="2126737463" sldId="267"/>
            <ac:spMk id="3" creationId="{27751210-4173-D4D9-7CA8-E2B7A3BFD4C2}"/>
          </ac:spMkLst>
        </pc:spChg>
        <pc:spChg chg="add del mod">
          <ac:chgData name="Murielle GUIANING" userId="9f6ad05445dfb905" providerId="LiveId" clId="{084AAB55-CAFE-49A1-B175-5939B05C041F}" dt="2024-03-26T20:49:44.613" v="1011" actId="478"/>
          <ac:spMkLst>
            <pc:docMk/>
            <pc:sldMk cId="2126737463" sldId="267"/>
            <ac:spMk id="7" creationId="{3D45B748-0E11-2093-CB28-41DC854C5FC6}"/>
          </ac:spMkLst>
        </pc:spChg>
        <pc:spChg chg="add mod">
          <ac:chgData name="Murielle GUIANING" userId="9f6ad05445dfb905" providerId="LiveId" clId="{084AAB55-CAFE-49A1-B175-5939B05C041F}" dt="2024-03-26T22:33:52.811" v="1882" actId="255"/>
          <ac:spMkLst>
            <pc:docMk/>
            <pc:sldMk cId="2126737463" sldId="267"/>
            <ac:spMk id="10" creationId="{19BA4A56-D170-FB0D-CB62-C77DC7DD8EE1}"/>
          </ac:spMkLst>
        </pc:spChg>
        <pc:spChg chg="add mod">
          <ac:chgData name="Murielle GUIANING" userId="9f6ad05445dfb905" providerId="LiveId" clId="{084AAB55-CAFE-49A1-B175-5939B05C041F}" dt="2024-03-26T22:41:27.842" v="1974" actId="1076"/>
          <ac:spMkLst>
            <pc:docMk/>
            <pc:sldMk cId="2126737463" sldId="267"/>
            <ac:spMk id="11" creationId="{734476C9-F3CC-3A26-5189-48065BEEE1DC}"/>
          </ac:spMkLst>
        </pc:spChg>
        <pc:spChg chg="add del mod">
          <ac:chgData name="Murielle GUIANING" userId="9f6ad05445dfb905" providerId="LiveId" clId="{084AAB55-CAFE-49A1-B175-5939B05C041F}" dt="2024-03-26T22:41:14.707" v="1971" actId="478"/>
          <ac:spMkLst>
            <pc:docMk/>
            <pc:sldMk cId="2126737463" sldId="267"/>
            <ac:spMk id="13" creationId="{98C161CD-9884-E06E-03A2-A09F34DAAEB2}"/>
          </ac:spMkLst>
        </pc:spChg>
        <pc:picChg chg="add mod">
          <ac:chgData name="Murielle GUIANING" userId="9f6ad05445dfb905" providerId="LiveId" clId="{084AAB55-CAFE-49A1-B175-5939B05C041F}" dt="2024-03-26T22:33:43.148" v="1881" actId="1076"/>
          <ac:picMkLst>
            <pc:docMk/>
            <pc:sldMk cId="2126737463" sldId="267"/>
            <ac:picMk id="9" creationId="{AAD397B3-ED37-3F4F-979B-2E457B73C33E}"/>
          </ac:picMkLst>
        </pc:picChg>
      </pc:sldChg>
      <pc:sldChg chg="addSp delSp modSp add mod">
        <pc:chgData name="Murielle GUIANING" userId="9f6ad05445dfb905" providerId="LiveId" clId="{084AAB55-CAFE-49A1-B175-5939B05C041F}" dt="2024-03-26T22:39:42.601" v="1945" actId="14100"/>
        <pc:sldMkLst>
          <pc:docMk/>
          <pc:sldMk cId="2506272603" sldId="268"/>
        </pc:sldMkLst>
        <pc:spChg chg="del mod">
          <ac:chgData name="Murielle GUIANING" userId="9f6ad05445dfb905" providerId="LiveId" clId="{084AAB55-CAFE-49A1-B175-5939B05C041F}" dt="2024-03-26T22:39:28.881" v="1940" actId="478"/>
          <ac:spMkLst>
            <pc:docMk/>
            <pc:sldMk cId="2506272603" sldId="268"/>
            <ac:spMk id="2" creationId="{9A12F43C-38BD-B45B-A6A3-A2E60B284795}"/>
          </ac:spMkLst>
        </pc:spChg>
        <pc:spChg chg="mod">
          <ac:chgData name="Murielle GUIANING" userId="9f6ad05445dfb905" providerId="LiveId" clId="{084AAB55-CAFE-49A1-B175-5939B05C041F}" dt="2024-03-26T22:31:54.998" v="1871" actId="2711"/>
          <ac:spMkLst>
            <pc:docMk/>
            <pc:sldMk cId="2506272603" sldId="268"/>
            <ac:spMk id="3" creationId="{102C104E-9F6A-22A5-3DA6-7DC37E797371}"/>
          </ac:spMkLst>
        </pc:spChg>
        <pc:spChg chg="add mod">
          <ac:chgData name="Murielle GUIANING" userId="9f6ad05445dfb905" providerId="LiveId" clId="{084AAB55-CAFE-49A1-B175-5939B05C041F}" dt="2024-03-26T22:39:42.601" v="1945" actId="14100"/>
          <ac:spMkLst>
            <pc:docMk/>
            <pc:sldMk cId="2506272603" sldId="268"/>
            <ac:spMk id="6" creationId="{8D1EA076-D018-3F3A-2984-6551EE53A415}"/>
          </ac:spMkLst>
        </pc:spChg>
        <pc:spChg chg="add del mod">
          <ac:chgData name="Murielle GUIANING" userId="9f6ad05445dfb905" providerId="LiveId" clId="{084AAB55-CAFE-49A1-B175-5939B05C041F}" dt="2024-03-26T22:39:30" v="1941" actId="478"/>
          <ac:spMkLst>
            <pc:docMk/>
            <pc:sldMk cId="2506272603" sldId="268"/>
            <ac:spMk id="8" creationId="{A400D839-202E-881B-ABCD-326D71B40BD9}"/>
          </ac:spMkLst>
        </pc:spChg>
      </pc:sldChg>
      <pc:sldChg chg="addSp delSp modSp add del mod addAnim delAnim">
        <pc:chgData name="Murielle GUIANING" userId="9f6ad05445dfb905" providerId="LiveId" clId="{084AAB55-CAFE-49A1-B175-5939B05C041F}" dt="2024-03-26T22:49:33.972" v="2022" actId="47"/>
        <pc:sldMkLst>
          <pc:docMk/>
          <pc:sldMk cId="416432996" sldId="269"/>
        </pc:sldMkLst>
        <pc:spChg chg="mod ord">
          <ac:chgData name="Murielle GUIANING" userId="9f6ad05445dfb905" providerId="LiveId" clId="{084AAB55-CAFE-49A1-B175-5939B05C041F}" dt="2024-03-26T21:30:11.793" v="1545" actId="255"/>
          <ac:spMkLst>
            <pc:docMk/>
            <pc:sldMk cId="416432996" sldId="269"/>
            <ac:spMk id="2" creationId="{40031555-EC23-DE39-DA82-48CB4ED1606B}"/>
          </ac:spMkLst>
        </pc:spChg>
        <pc:spChg chg="mod ord">
          <ac:chgData name="Murielle GUIANING" userId="9f6ad05445dfb905" providerId="LiveId" clId="{084AAB55-CAFE-49A1-B175-5939B05C041F}" dt="2024-03-26T21:29:25.383" v="1537" actId="26606"/>
          <ac:spMkLst>
            <pc:docMk/>
            <pc:sldMk cId="416432996" sldId="269"/>
            <ac:spMk id="4" creationId="{C46CB226-8FDE-C3A0-1455-A3AED15481CF}"/>
          </ac:spMkLst>
        </pc:spChg>
        <pc:spChg chg="mod ord">
          <ac:chgData name="Murielle GUIANING" userId="9f6ad05445dfb905" providerId="LiveId" clId="{084AAB55-CAFE-49A1-B175-5939B05C041F}" dt="2024-03-26T21:29:25.383" v="1537" actId="26606"/>
          <ac:spMkLst>
            <pc:docMk/>
            <pc:sldMk cId="416432996" sldId="269"/>
            <ac:spMk id="5" creationId="{6F41B515-7750-AED7-5382-26D5BFCD8861}"/>
          </ac:spMkLst>
        </pc:spChg>
        <pc:spChg chg="del mod">
          <ac:chgData name="Murielle GUIANING" userId="9f6ad05445dfb905" providerId="LiveId" clId="{084AAB55-CAFE-49A1-B175-5939B05C041F}" dt="2024-03-26T21:28:57.648" v="1529" actId="478"/>
          <ac:spMkLst>
            <pc:docMk/>
            <pc:sldMk cId="416432996" sldId="269"/>
            <ac:spMk id="7" creationId="{827FA2BA-CE68-A239-E8BF-A7FE22EF75A1}"/>
          </ac:spMkLst>
        </pc:spChg>
        <pc:spChg chg="del">
          <ac:chgData name="Murielle GUIANING" userId="9f6ad05445dfb905" providerId="LiveId" clId="{084AAB55-CAFE-49A1-B175-5939B05C041F}" dt="2024-03-26T21:28:59.592" v="1530" actId="478"/>
          <ac:spMkLst>
            <pc:docMk/>
            <pc:sldMk cId="416432996" sldId="269"/>
            <ac:spMk id="8" creationId="{4C5AF0F9-69A7-854B-AA89-FC062C5B48C5}"/>
          </ac:spMkLst>
        </pc:spChg>
        <pc:spChg chg="del">
          <ac:chgData name="Murielle GUIANING" userId="9f6ad05445dfb905" providerId="LiveId" clId="{084AAB55-CAFE-49A1-B175-5939B05C041F}" dt="2024-03-26T21:29:00.997" v="1531" actId="478"/>
          <ac:spMkLst>
            <pc:docMk/>
            <pc:sldMk cId="416432996" sldId="269"/>
            <ac:spMk id="9" creationId="{D86134DC-C526-49B8-8506-FD997290FB28}"/>
          </ac:spMkLst>
        </pc:spChg>
        <pc:spChg chg="del">
          <ac:chgData name="Murielle GUIANING" userId="9f6ad05445dfb905" providerId="LiveId" clId="{084AAB55-CAFE-49A1-B175-5939B05C041F}" dt="2024-03-26T21:28:53.900" v="1527" actId="478"/>
          <ac:spMkLst>
            <pc:docMk/>
            <pc:sldMk cId="416432996" sldId="269"/>
            <ac:spMk id="13" creationId="{AD8607C1-F332-B028-2FC5-F7007E4A0405}"/>
          </ac:spMkLst>
        </pc:spChg>
        <pc:spChg chg="del">
          <ac:chgData name="Murielle GUIANING" userId="9f6ad05445dfb905" providerId="LiveId" clId="{084AAB55-CAFE-49A1-B175-5939B05C041F}" dt="2024-03-26T21:28:56.100" v="1528" actId="478"/>
          <ac:spMkLst>
            <pc:docMk/>
            <pc:sldMk cId="416432996" sldId="269"/>
            <ac:spMk id="16" creationId="{17387BF1-2609-2F3B-17AC-21C1F4221320}"/>
          </ac:spMkLst>
        </pc:spChg>
        <pc:spChg chg="add del">
          <ac:chgData name="Murielle GUIANING" userId="9f6ad05445dfb905" providerId="LiveId" clId="{084AAB55-CAFE-49A1-B175-5939B05C041F}" dt="2024-03-26T21:29:25.359" v="1536" actId="26606"/>
          <ac:spMkLst>
            <pc:docMk/>
            <pc:sldMk cId="416432996" sldId="269"/>
            <ac:spMk id="43" creationId="{78AC28A1-8971-45B2-B21A-071B52AD12C6}"/>
          </ac:spMkLst>
        </pc:spChg>
        <pc:spChg chg="add">
          <ac:chgData name="Murielle GUIANING" userId="9f6ad05445dfb905" providerId="LiveId" clId="{084AAB55-CAFE-49A1-B175-5939B05C041F}" dt="2024-03-26T21:29:25.383" v="1537" actId="26606"/>
          <ac:spMkLst>
            <pc:docMk/>
            <pc:sldMk cId="416432996" sldId="269"/>
            <ac:spMk id="95" creationId="{970A98CA-71CF-41CD-937B-850795886A59}"/>
          </ac:spMkLst>
        </pc:spChg>
        <pc:spChg chg="add">
          <ac:chgData name="Murielle GUIANING" userId="9f6ad05445dfb905" providerId="LiveId" clId="{084AAB55-CAFE-49A1-B175-5939B05C041F}" dt="2024-03-26T21:29:25.383" v="1537" actId="26606"/>
          <ac:spMkLst>
            <pc:docMk/>
            <pc:sldMk cId="416432996" sldId="269"/>
            <ac:spMk id="116" creationId="{57FEE73E-FB69-4E9E-BF08-78CA1886256E}"/>
          </ac:spMkLst>
        </pc:spChg>
        <pc:grpChg chg="add del">
          <ac:chgData name="Murielle GUIANING" userId="9f6ad05445dfb905" providerId="LiveId" clId="{084AAB55-CAFE-49A1-B175-5939B05C041F}" dt="2024-03-26T21:29:25.359" v="1536" actId="26606"/>
          <ac:grpSpMkLst>
            <pc:docMk/>
            <pc:sldMk cId="416432996" sldId="269"/>
            <ac:grpSpMk id="17" creationId="{405C197B-9DA4-4144-9ACF-C8A63E380EC5}"/>
          </ac:grpSpMkLst>
        </pc:grpChg>
        <pc:grpChg chg="add del">
          <ac:chgData name="Murielle GUIANING" userId="9f6ad05445dfb905" providerId="LiveId" clId="{084AAB55-CAFE-49A1-B175-5939B05C041F}" dt="2024-03-26T21:29:25.359" v="1536" actId="26606"/>
          <ac:grpSpMkLst>
            <pc:docMk/>
            <pc:sldMk cId="416432996" sldId="269"/>
            <ac:grpSpMk id="38" creationId="{80388DF2-4BFA-41B2-B9DA-DA4786489BB7}"/>
          </ac:grpSpMkLst>
        </pc:grpChg>
        <pc:grpChg chg="add del">
          <ac:chgData name="Murielle GUIANING" userId="9f6ad05445dfb905" providerId="LiveId" clId="{084AAB55-CAFE-49A1-B175-5939B05C041F}" dt="2024-03-26T21:29:25.359" v="1536" actId="26606"/>
          <ac:grpSpMkLst>
            <pc:docMk/>
            <pc:sldMk cId="416432996" sldId="269"/>
            <ac:grpSpMk id="45" creationId="{0CEFD4A9-4915-45D4-A29C-B1CAD18B5655}"/>
          </ac:grpSpMkLst>
        </pc:grpChg>
        <pc:grpChg chg="add del">
          <ac:chgData name="Murielle GUIANING" userId="9f6ad05445dfb905" providerId="LiveId" clId="{084AAB55-CAFE-49A1-B175-5939B05C041F}" dt="2024-03-26T21:29:25.359" v="1536" actId="26606"/>
          <ac:grpSpMkLst>
            <pc:docMk/>
            <pc:sldMk cId="416432996" sldId="269"/>
            <ac:grpSpMk id="66" creationId="{F3A69C04-C895-4DB3-A92A-D57650B62753}"/>
          </ac:grpSpMkLst>
        </pc:grpChg>
        <pc:grpChg chg="add">
          <ac:chgData name="Murielle GUIANING" userId="9f6ad05445dfb905" providerId="LiveId" clId="{084AAB55-CAFE-49A1-B175-5939B05C041F}" dt="2024-03-26T21:29:25.383" v="1537" actId="26606"/>
          <ac:grpSpMkLst>
            <pc:docMk/>
            <pc:sldMk cId="416432996" sldId="269"/>
            <ac:grpSpMk id="71" creationId="{9A517D76-CE12-47A5-BD95-9A8F05070B27}"/>
          </ac:grpSpMkLst>
        </pc:grpChg>
        <pc:grpChg chg="add">
          <ac:chgData name="Murielle GUIANING" userId="9f6ad05445dfb905" providerId="LiveId" clId="{084AAB55-CAFE-49A1-B175-5939B05C041F}" dt="2024-03-26T21:29:25.383" v="1537" actId="26606"/>
          <ac:grpSpMkLst>
            <pc:docMk/>
            <pc:sldMk cId="416432996" sldId="269"/>
            <ac:grpSpMk id="91" creationId="{445D6626-A6F2-4475-922C-BE42D3365F27}"/>
          </ac:grpSpMkLst>
        </pc:grpChg>
        <pc:grpChg chg="add">
          <ac:chgData name="Murielle GUIANING" userId="9f6ad05445dfb905" providerId="LiveId" clId="{084AAB55-CAFE-49A1-B175-5939B05C041F}" dt="2024-03-26T21:29:25.383" v="1537" actId="26606"/>
          <ac:grpSpMkLst>
            <pc:docMk/>
            <pc:sldMk cId="416432996" sldId="269"/>
            <ac:grpSpMk id="96" creationId="{6F326EE7-A508-4EF7-AFBF-63D7A596E9EA}"/>
          </ac:grpSpMkLst>
        </pc:grpChg>
        <pc:grpChg chg="add">
          <ac:chgData name="Murielle GUIANING" userId="9f6ad05445dfb905" providerId="LiveId" clId="{084AAB55-CAFE-49A1-B175-5939B05C041F}" dt="2024-03-26T21:29:25.383" v="1537" actId="26606"/>
          <ac:grpSpMkLst>
            <pc:docMk/>
            <pc:sldMk cId="416432996" sldId="269"/>
            <ac:grpSpMk id="117" creationId="{9D45FA45-1472-4C71-BA56-6BFB628AD0C5}"/>
          </ac:grpSpMkLst>
        </pc:grpChg>
        <pc:picChg chg="del">
          <ac:chgData name="Murielle GUIANING" userId="9f6ad05445dfb905" providerId="LiveId" clId="{084AAB55-CAFE-49A1-B175-5939B05C041F}" dt="2024-03-26T21:24:52.425" v="1520" actId="478"/>
          <ac:picMkLst>
            <pc:docMk/>
            <pc:sldMk cId="416432996" sldId="269"/>
            <ac:picMk id="6" creationId="{F9CDA458-F94F-9118-38AA-1175A3ADD7A0}"/>
          </ac:picMkLst>
        </pc:picChg>
        <pc:picChg chg="add mod ord">
          <ac:chgData name="Murielle GUIANING" userId="9f6ad05445dfb905" providerId="LiveId" clId="{084AAB55-CAFE-49A1-B175-5939B05C041F}" dt="2024-03-26T22:45:21.007" v="1996" actId="1076"/>
          <ac:picMkLst>
            <pc:docMk/>
            <pc:sldMk cId="416432996" sldId="269"/>
            <ac:picMk id="10" creationId="{A4BCFF12-32E5-27D4-3B80-49581E32608C}"/>
          </ac:picMkLst>
        </pc:picChg>
        <pc:picChg chg="add mod ord">
          <ac:chgData name="Murielle GUIANING" userId="9f6ad05445dfb905" providerId="LiveId" clId="{084AAB55-CAFE-49A1-B175-5939B05C041F}" dt="2024-03-26T22:45:24.070" v="1997" actId="1076"/>
          <ac:picMkLst>
            <pc:docMk/>
            <pc:sldMk cId="416432996" sldId="269"/>
            <ac:picMk id="12" creationId="{E5EE59DA-2943-140E-D8DA-A661ECD9D4DA}"/>
          </ac:picMkLst>
        </pc:picChg>
      </pc:sldChg>
      <pc:sldChg chg="addSp delSp modSp add mod ord">
        <pc:chgData name="Murielle GUIANING" userId="9f6ad05445dfb905" providerId="LiveId" clId="{084AAB55-CAFE-49A1-B175-5939B05C041F}" dt="2024-03-26T23:01:16.435" v="2173" actId="27636"/>
        <pc:sldMkLst>
          <pc:docMk/>
          <pc:sldMk cId="1394430904" sldId="270"/>
        </pc:sldMkLst>
        <pc:spChg chg="del mod">
          <ac:chgData name="Murielle GUIANING" userId="9f6ad05445dfb905" providerId="LiveId" clId="{084AAB55-CAFE-49A1-B175-5939B05C041F}" dt="2024-03-26T22:54:11.198" v="2078" actId="478"/>
          <ac:spMkLst>
            <pc:docMk/>
            <pc:sldMk cId="1394430904" sldId="270"/>
            <ac:spMk id="2" creationId="{40031555-EC23-DE39-DA82-48CB4ED1606B}"/>
          </ac:spMkLst>
        </pc:spChg>
        <pc:spChg chg="mod">
          <ac:chgData name="Murielle GUIANING" userId="9f6ad05445dfb905" providerId="LiveId" clId="{084AAB55-CAFE-49A1-B175-5939B05C041F}" dt="2024-03-26T21:51:22.625" v="1771" actId="26606"/>
          <ac:spMkLst>
            <pc:docMk/>
            <pc:sldMk cId="1394430904" sldId="270"/>
            <ac:spMk id="4" creationId="{C46CB226-8FDE-C3A0-1455-A3AED15481CF}"/>
          </ac:spMkLst>
        </pc:spChg>
        <pc:spChg chg="mod">
          <ac:chgData name="Murielle GUIANING" userId="9f6ad05445dfb905" providerId="LiveId" clId="{084AAB55-CAFE-49A1-B175-5939B05C041F}" dt="2024-03-26T21:51:22.625" v="1771" actId="26606"/>
          <ac:spMkLst>
            <pc:docMk/>
            <pc:sldMk cId="1394430904" sldId="270"/>
            <ac:spMk id="5" creationId="{6F41B515-7750-AED7-5382-26D5BFCD8861}"/>
          </ac:spMkLst>
        </pc:spChg>
        <pc:spChg chg="add mod">
          <ac:chgData name="Murielle GUIANING" userId="9f6ad05445dfb905" providerId="LiveId" clId="{084AAB55-CAFE-49A1-B175-5939B05C041F}" dt="2024-03-26T23:01:16.435" v="2173" actId="27636"/>
          <ac:spMkLst>
            <pc:docMk/>
            <pc:sldMk cId="1394430904" sldId="270"/>
            <ac:spMk id="7" creationId="{04B44282-5BD8-340A-114B-4A0F303E5957}"/>
          </ac:spMkLst>
        </pc:spChg>
        <pc:spChg chg="add del mod">
          <ac:chgData name="Murielle GUIANING" userId="9f6ad05445dfb905" providerId="LiveId" clId="{084AAB55-CAFE-49A1-B175-5939B05C041F}" dt="2024-03-26T22:54:13.660" v="2079" actId="478"/>
          <ac:spMkLst>
            <pc:docMk/>
            <pc:sldMk cId="1394430904" sldId="270"/>
            <ac:spMk id="9" creationId="{30364F34-9A51-8570-D8B4-9B6889767560}"/>
          </ac:spMkLst>
        </pc:spChg>
        <pc:spChg chg="del">
          <ac:chgData name="Murielle GUIANING" userId="9f6ad05445dfb905" providerId="LiveId" clId="{084AAB55-CAFE-49A1-B175-5939B05C041F}" dt="2024-03-26T21:51:22.625" v="1771" actId="26606"/>
          <ac:spMkLst>
            <pc:docMk/>
            <pc:sldMk cId="1394430904" sldId="270"/>
            <ac:spMk id="95" creationId="{970A98CA-71CF-41CD-937B-850795886A59}"/>
          </ac:spMkLst>
        </pc:spChg>
        <pc:spChg chg="del">
          <ac:chgData name="Murielle GUIANING" userId="9f6ad05445dfb905" providerId="LiveId" clId="{084AAB55-CAFE-49A1-B175-5939B05C041F}" dt="2024-03-26T21:51:22.625" v="1771" actId="26606"/>
          <ac:spMkLst>
            <pc:docMk/>
            <pc:sldMk cId="1394430904" sldId="270"/>
            <ac:spMk id="116" creationId="{57FEE73E-FB69-4E9E-BF08-78CA1886256E}"/>
          </ac:spMkLst>
        </pc:spChg>
        <pc:spChg chg="add">
          <ac:chgData name="Murielle GUIANING" userId="9f6ad05445dfb905" providerId="LiveId" clId="{084AAB55-CAFE-49A1-B175-5939B05C041F}" dt="2024-03-26T21:51:22.625" v="1771" actId="26606"/>
          <ac:spMkLst>
            <pc:docMk/>
            <pc:sldMk cId="1394430904" sldId="270"/>
            <ac:spMk id="148" creationId="{34DD805B-2A7B-4ADA-9C4D-E0C9F192DBB3}"/>
          </ac:spMkLst>
        </pc:spChg>
        <pc:spChg chg="add">
          <ac:chgData name="Murielle GUIANING" userId="9f6ad05445dfb905" providerId="LiveId" clId="{084AAB55-CAFE-49A1-B175-5939B05C041F}" dt="2024-03-26T21:51:22.625" v="1771" actId="26606"/>
          <ac:spMkLst>
            <pc:docMk/>
            <pc:sldMk cId="1394430904" sldId="270"/>
            <ac:spMk id="176" creationId="{9BF6EDB4-B4ED-4900-9E38-A7AE0EEEEA1F}"/>
          </ac:spMkLst>
        </pc:spChg>
        <pc:grpChg chg="del">
          <ac:chgData name="Murielle GUIANING" userId="9f6ad05445dfb905" providerId="LiveId" clId="{084AAB55-CAFE-49A1-B175-5939B05C041F}" dt="2024-03-26T21:51:22.625" v="1771" actId="26606"/>
          <ac:grpSpMkLst>
            <pc:docMk/>
            <pc:sldMk cId="1394430904" sldId="270"/>
            <ac:grpSpMk id="71" creationId="{9A517D76-CE12-47A5-BD95-9A8F05070B27}"/>
          </ac:grpSpMkLst>
        </pc:grpChg>
        <pc:grpChg chg="del">
          <ac:chgData name="Murielle GUIANING" userId="9f6ad05445dfb905" providerId="LiveId" clId="{084AAB55-CAFE-49A1-B175-5939B05C041F}" dt="2024-03-26T21:51:22.625" v="1771" actId="26606"/>
          <ac:grpSpMkLst>
            <pc:docMk/>
            <pc:sldMk cId="1394430904" sldId="270"/>
            <ac:grpSpMk id="91" creationId="{445D6626-A6F2-4475-922C-BE42D3365F27}"/>
          </ac:grpSpMkLst>
        </pc:grpChg>
        <pc:grpChg chg="del">
          <ac:chgData name="Murielle GUIANING" userId="9f6ad05445dfb905" providerId="LiveId" clId="{084AAB55-CAFE-49A1-B175-5939B05C041F}" dt="2024-03-26T21:51:22.625" v="1771" actId="26606"/>
          <ac:grpSpMkLst>
            <pc:docMk/>
            <pc:sldMk cId="1394430904" sldId="270"/>
            <ac:grpSpMk id="96" creationId="{6F326EE7-A508-4EF7-AFBF-63D7A596E9EA}"/>
          </ac:grpSpMkLst>
        </pc:grpChg>
        <pc:grpChg chg="del">
          <ac:chgData name="Murielle GUIANING" userId="9f6ad05445dfb905" providerId="LiveId" clId="{084AAB55-CAFE-49A1-B175-5939B05C041F}" dt="2024-03-26T21:51:22.625" v="1771" actId="26606"/>
          <ac:grpSpMkLst>
            <pc:docMk/>
            <pc:sldMk cId="1394430904" sldId="270"/>
            <ac:grpSpMk id="117" creationId="{9D45FA45-1472-4C71-BA56-6BFB628AD0C5}"/>
          </ac:grpSpMkLst>
        </pc:grpChg>
        <pc:grpChg chg="add">
          <ac:chgData name="Murielle GUIANING" userId="9f6ad05445dfb905" providerId="LiveId" clId="{084AAB55-CAFE-49A1-B175-5939B05C041F}" dt="2024-03-26T21:51:22.625" v="1771" actId="26606"/>
          <ac:grpSpMkLst>
            <pc:docMk/>
            <pc:sldMk cId="1394430904" sldId="270"/>
            <ac:grpSpMk id="122" creationId="{17C4610E-9C18-467B-BF10-BE6A974CC364}"/>
          </ac:grpSpMkLst>
        </pc:grpChg>
        <pc:grpChg chg="add">
          <ac:chgData name="Murielle GUIANING" userId="9f6ad05445dfb905" providerId="LiveId" clId="{084AAB55-CAFE-49A1-B175-5939B05C041F}" dt="2024-03-26T21:51:22.625" v="1771" actId="26606"/>
          <ac:grpSpMkLst>
            <pc:docMk/>
            <pc:sldMk cId="1394430904" sldId="270"/>
            <ac:grpSpMk id="143" creationId="{A899734C-500F-4274-9854-8BFA14A1D7EE}"/>
          </ac:grpSpMkLst>
        </pc:grpChg>
        <pc:grpChg chg="add">
          <ac:chgData name="Murielle GUIANING" userId="9f6ad05445dfb905" providerId="LiveId" clId="{084AAB55-CAFE-49A1-B175-5939B05C041F}" dt="2024-03-26T21:51:22.625" v="1771" actId="26606"/>
          <ac:grpSpMkLst>
            <pc:docMk/>
            <pc:sldMk cId="1394430904" sldId="270"/>
            <ac:grpSpMk id="150" creationId="{C664A566-6D08-4E84-9708-4916A20016FF}"/>
          </ac:grpSpMkLst>
        </pc:grpChg>
        <pc:grpChg chg="add">
          <ac:chgData name="Murielle GUIANING" userId="9f6ad05445dfb905" providerId="LiveId" clId="{084AAB55-CAFE-49A1-B175-5939B05C041F}" dt="2024-03-26T21:51:22.625" v="1771" actId="26606"/>
          <ac:grpSpMkLst>
            <pc:docMk/>
            <pc:sldMk cId="1394430904" sldId="270"/>
            <ac:grpSpMk id="171" creationId="{B83678BA-0A50-4D51-9E9E-08BB66F83C37}"/>
          </ac:grpSpMkLst>
        </pc:grpChg>
        <pc:picChg chg="add mod">
          <ac:chgData name="Murielle GUIANING" userId="9f6ad05445dfb905" providerId="LiveId" clId="{084AAB55-CAFE-49A1-B175-5939B05C041F}" dt="2024-03-26T21:51:32.849" v="1773" actId="1076"/>
          <ac:picMkLst>
            <pc:docMk/>
            <pc:sldMk cId="1394430904" sldId="270"/>
            <ac:picMk id="6" creationId="{AB77B4F3-1736-8DB9-7AED-57D3D400B6B0}"/>
          </ac:picMkLst>
        </pc:picChg>
        <pc:picChg chg="del">
          <ac:chgData name="Murielle GUIANING" userId="9f6ad05445dfb905" providerId="LiveId" clId="{084AAB55-CAFE-49A1-B175-5939B05C041F}" dt="2024-03-26T21:51:07.696" v="1766" actId="478"/>
          <ac:picMkLst>
            <pc:docMk/>
            <pc:sldMk cId="1394430904" sldId="270"/>
            <ac:picMk id="10" creationId="{A4BCFF12-32E5-27D4-3B80-49581E32608C}"/>
          </ac:picMkLst>
        </pc:picChg>
        <pc:picChg chg="del">
          <ac:chgData name="Murielle GUIANING" userId="9f6ad05445dfb905" providerId="LiveId" clId="{084AAB55-CAFE-49A1-B175-5939B05C041F}" dt="2024-03-26T21:51:06.206" v="1765" actId="478"/>
          <ac:picMkLst>
            <pc:docMk/>
            <pc:sldMk cId="1394430904" sldId="270"/>
            <ac:picMk id="12" creationId="{E5EE59DA-2943-140E-D8DA-A661ECD9D4DA}"/>
          </ac:picMkLst>
        </pc:picChg>
      </pc:sldChg>
      <pc:sldChg chg="addSp delSp modSp add mod ord addAnim delAnim">
        <pc:chgData name="Murielle GUIANING" userId="9f6ad05445dfb905" providerId="LiveId" clId="{084AAB55-CAFE-49A1-B175-5939B05C041F}" dt="2024-03-29T06:05:57.545" v="2368" actId="1076"/>
        <pc:sldMkLst>
          <pc:docMk/>
          <pc:sldMk cId="139255995" sldId="271"/>
        </pc:sldMkLst>
        <pc:spChg chg="mod ord">
          <ac:chgData name="Murielle GUIANING" userId="9f6ad05445dfb905" providerId="LiveId" clId="{084AAB55-CAFE-49A1-B175-5939B05C041F}" dt="2024-03-26T22:50:15.805" v="2026" actId="2711"/>
          <ac:spMkLst>
            <pc:docMk/>
            <pc:sldMk cId="139255995" sldId="271"/>
            <ac:spMk id="2" creationId="{40031555-EC23-DE39-DA82-48CB4ED1606B}"/>
          </ac:spMkLst>
        </pc:spChg>
        <pc:spChg chg="add mod">
          <ac:chgData name="Murielle GUIANING" userId="9f6ad05445dfb905" providerId="LiveId" clId="{084AAB55-CAFE-49A1-B175-5939B05C041F}" dt="2024-03-29T05:55:07.978" v="2305" actId="20577"/>
          <ac:spMkLst>
            <pc:docMk/>
            <pc:sldMk cId="139255995" sldId="271"/>
            <ac:spMk id="3" creationId="{5852C705-6FA9-4D37-45E9-357F1CCBEE8B}"/>
          </ac:spMkLst>
        </pc:spChg>
        <pc:spChg chg="mod ord">
          <ac:chgData name="Murielle GUIANING" userId="9f6ad05445dfb905" providerId="LiveId" clId="{084AAB55-CAFE-49A1-B175-5939B05C041F}" dt="2024-03-26T21:34:27.641" v="1573" actId="26606"/>
          <ac:spMkLst>
            <pc:docMk/>
            <pc:sldMk cId="139255995" sldId="271"/>
            <ac:spMk id="4" creationId="{C46CB226-8FDE-C3A0-1455-A3AED15481CF}"/>
          </ac:spMkLst>
        </pc:spChg>
        <pc:spChg chg="mod ord">
          <ac:chgData name="Murielle GUIANING" userId="9f6ad05445dfb905" providerId="LiveId" clId="{084AAB55-CAFE-49A1-B175-5939B05C041F}" dt="2024-03-26T21:34:27.641" v="1573" actId="26606"/>
          <ac:spMkLst>
            <pc:docMk/>
            <pc:sldMk cId="139255995" sldId="271"/>
            <ac:spMk id="5" creationId="{6F41B515-7750-AED7-5382-26D5BFCD8861}"/>
          </ac:spMkLst>
        </pc:spChg>
        <pc:spChg chg="add mod">
          <ac:chgData name="Murielle GUIANING" userId="9f6ad05445dfb905" providerId="LiveId" clId="{084AAB55-CAFE-49A1-B175-5939B05C041F}" dt="2024-03-29T05:56:01.098" v="2354" actId="1076"/>
          <ac:spMkLst>
            <pc:docMk/>
            <pc:sldMk cId="139255995" sldId="271"/>
            <ac:spMk id="6" creationId="{A28EB248-23AE-5B4B-B643-A7C854E83D1B}"/>
          </ac:spMkLst>
        </pc:spChg>
        <pc:spChg chg="add del">
          <ac:chgData name="Murielle GUIANING" userId="9f6ad05445dfb905" providerId="LiveId" clId="{084AAB55-CAFE-49A1-B175-5939B05C041F}" dt="2024-03-26T21:33:32.652" v="1561" actId="26606"/>
          <ac:spMkLst>
            <pc:docMk/>
            <pc:sldMk cId="139255995" sldId="271"/>
            <ac:spMk id="40" creationId="{78AC28A1-8971-45B2-B21A-071B52AD12C6}"/>
          </ac:spMkLst>
        </pc:spChg>
        <pc:spChg chg="add del">
          <ac:chgData name="Murielle GUIANING" userId="9f6ad05445dfb905" providerId="LiveId" clId="{084AAB55-CAFE-49A1-B175-5939B05C041F}" dt="2024-03-26T21:34:27.641" v="1573" actId="26606"/>
          <ac:spMkLst>
            <pc:docMk/>
            <pc:sldMk cId="139255995" sldId="271"/>
            <ac:spMk id="41" creationId="{3EEED5C0-82FC-41D3-A2F9-2A5E1C6DA538}"/>
          </ac:spMkLst>
        </pc:spChg>
        <pc:spChg chg="add del">
          <ac:chgData name="Murielle GUIANING" userId="9f6ad05445dfb905" providerId="LiveId" clId="{084AAB55-CAFE-49A1-B175-5939B05C041F}" dt="2024-03-26T21:34:27.641" v="1573" actId="26606"/>
          <ac:spMkLst>
            <pc:docMk/>
            <pc:sldMk cId="139255995" sldId="271"/>
            <ac:spMk id="64" creationId="{7DA90018-A3A4-4DB2-82A9-25F1CB60C275}"/>
          </ac:spMkLst>
        </pc:spChg>
        <pc:grpChg chg="add del">
          <ac:chgData name="Murielle GUIANING" userId="9f6ad05445dfb905" providerId="LiveId" clId="{084AAB55-CAFE-49A1-B175-5939B05C041F}" dt="2024-03-26T21:33:32.652" v="1561" actId="26606"/>
          <ac:grpSpMkLst>
            <pc:docMk/>
            <pc:sldMk cId="139255995" sldId="271"/>
            <ac:grpSpMk id="14" creationId="{405C197B-9DA4-4144-9ACF-C8A63E380EC5}"/>
          </ac:grpSpMkLst>
        </pc:grpChg>
        <pc:grpChg chg="add del">
          <ac:chgData name="Murielle GUIANING" userId="9f6ad05445dfb905" providerId="LiveId" clId="{084AAB55-CAFE-49A1-B175-5939B05C041F}" dt="2024-03-26T21:34:27.641" v="1573" actId="26606"/>
          <ac:grpSpMkLst>
            <pc:docMk/>
            <pc:sldMk cId="139255995" sldId="271"/>
            <ac:grpSpMk id="15" creationId="{0B46D094-9D10-45BD-BE9D-E4AFE2FE30B6}"/>
          </ac:grpSpMkLst>
        </pc:grpChg>
        <pc:grpChg chg="add del">
          <ac:chgData name="Murielle GUIANING" userId="9f6ad05445dfb905" providerId="LiveId" clId="{084AAB55-CAFE-49A1-B175-5939B05C041F}" dt="2024-03-26T21:33:32.652" v="1561" actId="26606"/>
          <ac:grpSpMkLst>
            <pc:docMk/>
            <pc:sldMk cId="139255995" sldId="271"/>
            <ac:grpSpMk id="35" creationId="{80388DF2-4BFA-41B2-B9DA-DA4786489BB7}"/>
          </ac:grpSpMkLst>
        </pc:grpChg>
        <pc:grpChg chg="add del">
          <ac:chgData name="Murielle GUIANING" userId="9f6ad05445dfb905" providerId="LiveId" clId="{084AAB55-CAFE-49A1-B175-5939B05C041F}" dt="2024-03-26T21:34:27.641" v="1573" actId="26606"/>
          <ac:grpSpMkLst>
            <pc:docMk/>
            <pc:sldMk cId="139255995" sldId="271"/>
            <ac:grpSpMk id="36" creationId="{86AEFF79-03FD-4BC0-8A67-25CAFCFDCDAD}"/>
          </ac:grpSpMkLst>
        </pc:grpChg>
        <pc:grpChg chg="add del">
          <ac:chgData name="Murielle GUIANING" userId="9f6ad05445dfb905" providerId="LiveId" clId="{084AAB55-CAFE-49A1-B175-5939B05C041F}" dt="2024-03-26T21:33:32.652" v="1561" actId="26606"/>
          <ac:grpSpMkLst>
            <pc:docMk/>
            <pc:sldMk cId="139255995" sldId="271"/>
            <ac:grpSpMk id="42" creationId="{0CEFD4A9-4915-45D4-A29C-B1CAD18B5655}"/>
          </ac:grpSpMkLst>
        </pc:grpChg>
        <pc:grpChg chg="add del">
          <ac:chgData name="Murielle GUIANING" userId="9f6ad05445dfb905" providerId="LiveId" clId="{084AAB55-CAFE-49A1-B175-5939B05C041F}" dt="2024-03-26T21:34:27.641" v="1573" actId="26606"/>
          <ac:grpSpMkLst>
            <pc:docMk/>
            <pc:sldMk cId="139255995" sldId="271"/>
            <ac:grpSpMk id="43" creationId="{0BC1A2CB-4A09-4F3D-A4B4-5F1622B1FF62}"/>
          </ac:grpSpMkLst>
        </pc:grpChg>
        <pc:grpChg chg="add del">
          <ac:chgData name="Murielle GUIANING" userId="9f6ad05445dfb905" providerId="LiveId" clId="{084AAB55-CAFE-49A1-B175-5939B05C041F}" dt="2024-03-26T21:33:32.652" v="1561" actId="26606"/>
          <ac:grpSpMkLst>
            <pc:docMk/>
            <pc:sldMk cId="139255995" sldId="271"/>
            <ac:grpSpMk id="63" creationId="{F3A69C04-C895-4DB3-A92A-D57650B62753}"/>
          </ac:grpSpMkLst>
        </pc:grpChg>
        <pc:grpChg chg="add del">
          <ac:chgData name="Murielle GUIANING" userId="9f6ad05445dfb905" providerId="LiveId" clId="{084AAB55-CAFE-49A1-B175-5939B05C041F}" dt="2024-03-26T21:34:27.641" v="1573" actId="26606"/>
          <ac:grpSpMkLst>
            <pc:docMk/>
            <pc:sldMk cId="139255995" sldId="271"/>
            <ac:grpSpMk id="66" creationId="{B599B040-3C59-47F5-B8B8-ED7D57F4230F}"/>
          </ac:grpSpMkLst>
        </pc:grpChg>
        <pc:picChg chg="del">
          <ac:chgData name="Murielle GUIANING" userId="9f6ad05445dfb905" providerId="LiveId" clId="{084AAB55-CAFE-49A1-B175-5939B05C041F}" dt="2024-03-26T21:32:45.637" v="1554" actId="478"/>
          <ac:picMkLst>
            <pc:docMk/>
            <pc:sldMk cId="139255995" sldId="271"/>
            <ac:picMk id="6" creationId="{6EF1E083-A4DA-1F6F-50B4-501552F1A618}"/>
          </ac:picMkLst>
        </pc:picChg>
        <pc:picChg chg="add del mod">
          <ac:chgData name="Murielle GUIANING" userId="9f6ad05445dfb905" providerId="LiveId" clId="{084AAB55-CAFE-49A1-B175-5939B05C041F}" dt="2024-03-26T22:46:32.733" v="2000" actId="478"/>
          <ac:picMkLst>
            <pc:docMk/>
            <pc:sldMk cId="139255995" sldId="271"/>
            <ac:picMk id="7" creationId="{577C3769-39CF-058C-545D-1CE03851D09F}"/>
          </ac:picMkLst>
        </pc:picChg>
        <pc:picChg chg="add mod">
          <ac:chgData name="Murielle GUIANING" userId="9f6ad05445dfb905" providerId="LiveId" clId="{084AAB55-CAFE-49A1-B175-5939B05C041F}" dt="2024-03-29T06:05:57.545" v="2368" actId="1076"/>
          <ac:picMkLst>
            <pc:docMk/>
            <pc:sldMk cId="139255995" sldId="271"/>
            <ac:picMk id="7" creationId="{EB3D8DE0-2A1E-6629-1633-3DD10CF879D9}"/>
          </ac:picMkLst>
        </pc:picChg>
        <pc:picChg chg="add del mod modCrop">
          <ac:chgData name="Murielle GUIANING" userId="9f6ad05445dfb905" providerId="LiveId" clId="{084AAB55-CAFE-49A1-B175-5939B05C041F}" dt="2024-03-26T22:46:33.988" v="2001" actId="478"/>
          <ac:picMkLst>
            <pc:docMk/>
            <pc:sldMk cId="139255995" sldId="271"/>
            <ac:picMk id="9" creationId="{19AD5298-AA3A-11FB-EDF4-75AC62CFBA67}"/>
          </ac:picMkLst>
        </pc:picChg>
        <pc:picChg chg="add del mod modCrop">
          <ac:chgData name="Murielle GUIANING" userId="9f6ad05445dfb905" providerId="LiveId" clId="{084AAB55-CAFE-49A1-B175-5939B05C041F}" dt="2024-03-26T22:46:34.544" v="2002" actId="478"/>
          <ac:picMkLst>
            <pc:docMk/>
            <pc:sldMk cId="139255995" sldId="271"/>
            <ac:picMk id="10" creationId="{1F890298-A9B5-22B4-705F-464E22C0F32F}"/>
          </ac:picMkLst>
        </pc:picChg>
        <pc:picChg chg="add mod">
          <ac:chgData name="Murielle GUIANING" userId="9f6ad05445dfb905" providerId="LiveId" clId="{084AAB55-CAFE-49A1-B175-5939B05C041F}" dt="2024-03-26T22:49:15.134" v="2020" actId="1076"/>
          <ac:picMkLst>
            <pc:docMk/>
            <pc:sldMk cId="139255995" sldId="271"/>
            <ac:picMk id="11" creationId="{450A4861-F4E2-ECCE-90A9-D8F7A005EB2E}"/>
          </ac:picMkLst>
        </pc:picChg>
        <pc:picChg chg="add mod">
          <ac:chgData name="Murielle GUIANING" userId="9f6ad05445dfb905" providerId="LiveId" clId="{084AAB55-CAFE-49A1-B175-5939B05C041F}" dt="2024-03-29T05:55:12.625" v="2306" actId="1076"/>
          <ac:picMkLst>
            <pc:docMk/>
            <pc:sldMk cId="139255995" sldId="271"/>
            <ac:picMk id="12" creationId="{304CB931-0A9A-DEEF-62DD-378BFE5CEAF0}"/>
          </ac:picMkLst>
        </pc:picChg>
      </pc:sldChg>
      <pc:sldChg chg="addSp delSp modSp add mod">
        <pc:chgData name="Murielle GUIANING" userId="9f6ad05445dfb905" providerId="LiveId" clId="{084AAB55-CAFE-49A1-B175-5939B05C041F}" dt="2024-03-26T22:50:32.306" v="2028" actId="2711"/>
        <pc:sldMkLst>
          <pc:docMk/>
          <pc:sldMk cId="1127952758" sldId="272"/>
        </pc:sldMkLst>
        <pc:spChg chg="mod">
          <ac:chgData name="Murielle GUIANING" userId="9f6ad05445dfb905" providerId="LiveId" clId="{084AAB55-CAFE-49A1-B175-5939B05C041F}" dt="2024-03-26T22:50:32.306" v="2028" actId="2711"/>
          <ac:spMkLst>
            <pc:docMk/>
            <pc:sldMk cId="1127952758" sldId="272"/>
            <ac:spMk id="2" creationId="{40031555-EC23-DE39-DA82-48CB4ED1606B}"/>
          </ac:spMkLst>
        </pc:spChg>
        <pc:picChg chg="add mod">
          <ac:chgData name="Murielle GUIANING" userId="9f6ad05445dfb905" providerId="LiveId" clId="{084AAB55-CAFE-49A1-B175-5939B05C041F}" dt="2024-03-26T21:39:49.352" v="1636" actId="1076"/>
          <ac:picMkLst>
            <pc:docMk/>
            <pc:sldMk cId="1127952758" sldId="272"/>
            <ac:picMk id="6" creationId="{00B362F2-1B83-9B1D-2D4C-9608FABC1B70}"/>
          </ac:picMkLst>
        </pc:picChg>
        <pc:picChg chg="del">
          <ac:chgData name="Murielle GUIANING" userId="9f6ad05445dfb905" providerId="LiveId" clId="{084AAB55-CAFE-49A1-B175-5939B05C041F}" dt="2024-03-26T21:38:01.163" v="1605" actId="478"/>
          <ac:picMkLst>
            <pc:docMk/>
            <pc:sldMk cId="1127952758" sldId="272"/>
            <ac:picMk id="7" creationId="{577C3769-39CF-058C-545D-1CE03851D09F}"/>
          </ac:picMkLst>
        </pc:picChg>
        <pc:picChg chg="del">
          <ac:chgData name="Murielle GUIANING" userId="9f6ad05445dfb905" providerId="LiveId" clId="{084AAB55-CAFE-49A1-B175-5939B05C041F}" dt="2024-03-26T21:38:05.927" v="1607" actId="478"/>
          <ac:picMkLst>
            <pc:docMk/>
            <pc:sldMk cId="1127952758" sldId="272"/>
            <ac:picMk id="9" creationId="{19AD5298-AA3A-11FB-EDF4-75AC62CFBA67}"/>
          </ac:picMkLst>
        </pc:picChg>
        <pc:picChg chg="del mod">
          <ac:chgData name="Murielle GUIANING" userId="9f6ad05445dfb905" providerId="LiveId" clId="{084AAB55-CAFE-49A1-B175-5939B05C041F}" dt="2024-03-26T21:38:06.983" v="1609" actId="478"/>
          <ac:picMkLst>
            <pc:docMk/>
            <pc:sldMk cId="1127952758" sldId="272"/>
            <ac:picMk id="10" creationId="{1F890298-A9B5-22B4-705F-464E22C0F32F}"/>
          </ac:picMkLst>
        </pc:picChg>
      </pc:sldChg>
      <pc:sldChg chg="addSp delSp modSp add mod addAnim">
        <pc:chgData name="Murielle GUIANING" userId="9f6ad05445dfb905" providerId="LiveId" clId="{084AAB55-CAFE-49A1-B175-5939B05C041F}" dt="2024-03-26T22:51:48.808" v="2067" actId="1076"/>
        <pc:sldMkLst>
          <pc:docMk/>
          <pc:sldMk cId="4088230698" sldId="273"/>
        </pc:sldMkLst>
        <pc:spChg chg="mod ord">
          <ac:chgData name="Murielle GUIANING" userId="9f6ad05445dfb905" providerId="LiveId" clId="{084AAB55-CAFE-49A1-B175-5939B05C041F}" dt="2024-03-26T22:51:38.784" v="2066" actId="207"/>
          <ac:spMkLst>
            <pc:docMk/>
            <pc:sldMk cId="4088230698" sldId="273"/>
            <ac:spMk id="2" creationId="{40031555-EC23-DE39-DA82-48CB4ED1606B}"/>
          </ac:spMkLst>
        </pc:spChg>
        <pc:spChg chg="mod ord">
          <ac:chgData name="Murielle GUIANING" userId="9f6ad05445dfb905" providerId="LiveId" clId="{084AAB55-CAFE-49A1-B175-5939B05C041F}" dt="2024-03-26T21:46:42.698" v="1732" actId="26606"/>
          <ac:spMkLst>
            <pc:docMk/>
            <pc:sldMk cId="4088230698" sldId="273"/>
            <ac:spMk id="4" creationId="{C46CB226-8FDE-C3A0-1455-A3AED15481CF}"/>
          </ac:spMkLst>
        </pc:spChg>
        <pc:spChg chg="mod ord">
          <ac:chgData name="Murielle GUIANING" userId="9f6ad05445dfb905" providerId="LiveId" clId="{084AAB55-CAFE-49A1-B175-5939B05C041F}" dt="2024-03-26T21:46:42.698" v="1732" actId="26606"/>
          <ac:spMkLst>
            <pc:docMk/>
            <pc:sldMk cId="4088230698" sldId="273"/>
            <ac:spMk id="5" creationId="{6F41B515-7750-AED7-5382-26D5BFCD8861}"/>
          </ac:spMkLst>
        </pc:spChg>
        <pc:spChg chg="add del">
          <ac:chgData name="Murielle GUIANING" userId="9f6ad05445dfb905" providerId="LiveId" clId="{084AAB55-CAFE-49A1-B175-5939B05C041F}" dt="2024-03-26T21:46:42.664" v="1731" actId="26606"/>
          <ac:spMkLst>
            <pc:docMk/>
            <pc:sldMk cId="4088230698" sldId="273"/>
            <ac:spMk id="42" creationId="{F143FD37-56AF-48D8-B174-E57174704765}"/>
          </ac:spMkLst>
        </pc:spChg>
        <pc:spChg chg="add del">
          <ac:chgData name="Murielle GUIANING" userId="9f6ad05445dfb905" providerId="LiveId" clId="{084AAB55-CAFE-49A1-B175-5939B05C041F}" dt="2024-03-26T21:46:42.664" v="1731" actId="26606"/>
          <ac:spMkLst>
            <pc:docMk/>
            <pc:sldMk cId="4088230698" sldId="273"/>
            <ac:spMk id="70" creationId="{A7DD30CF-BB32-4158-BF9F-A43402CE6EF3}"/>
          </ac:spMkLst>
        </pc:spChg>
        <pc:spChg chg="add">
          <ac:chgData name="Murielle GUIANING" userId="9f6ad05445dfb905" providerId="LiveId" clId="{084AAB55-CAFE-49A1-B175-5939B05C041F}" dt="2024-03-26T21:46:42.698" v="1732" actId="26606"/>
          <ac:spMkLst>
            <pc:docMk/>
            <pc:sldMk cId="4088230698" sldId="273"/>
            <ac:spMk id="96" creationId="{1B06F838-3F95-474A-BAA2-03AF062DEDF3}"/>
          </ac:spMkLst>
        </pc:spChg>
        <pc:grpChg chg="add del">
          <ac:chgData name="Murielle GUIANING" userId="9f6ad05445dfb905" providerId="LiveId" clId="{084AAB55-CAFE-49A1-B175-5939B05C041F}" dt="2024-03-26T21:46:42.664" v="1731" actId="26606"/>
          <ac:grpSpMkLst>
            <pc:docMk/>
            <pc:sldMk cId="4088230698" sldId="273"/>
            <ac:grpSpMk id="16" creationId="{0B46D094-9D10-45BD-BE9D-E4AFE2FE30B6}"/>
          </ac:grpSpMkLst>
        </pc:grpChg>
        <pc:grpChg chg="add del">
          <ac:chgData name="Murielle GUIANING" userId="9f6ad05445dfb905" providerId="LiveId" clId="{084AAB55-CAFE-49A1-B175-5939B05C041F}" dt="2024-03-26T21:46:42.664" v="1731" actId="26606"/>
          <ac:grpSpMkLst>
            <pc:docMk/>
            <pc:sldMk cId="4088230698" sldId="273"/>
            <ac:grpSpMk id="37" creationId="{86AEFF79-03FD-4BC0-8A67-25CAFCFDCDAD}"/>
          </ac:grpSpMkLst>
        </pc:grpChg>
        <pc:grpChg chg="add del">
          <ac:chgData name="Murielle GUIANING" userId="9f6ad05445dfb905" providerId="LiveId" clId="{084AAB55-CAFE-49A1-B175-5939B05C041F}" dt="2024-03-26T21:46:42.664" v="1731" actId="26606"/>
          <ac:grpSpMkLst>
            <pc:docMk/>
            <pc:sldMk cId="4088230698" sldId="273"/>
            <ac:grpSpMk id="44" creationId="{AA946F83-650D-4A8D-BA6F-F9CC9CEA993F}"/>
          </ac:grpSpMkLst>
        </pc:grpChg>
        <pc:grpChg chg="add del">
          <ac:chgData name="Murielle GUIANING" userId="9f6ad05445dfb905" providerId="LiveId" clId="{084AAB55-CAFE-49A1-B175-5939B05C041F}" dt="2024-03-26T21:46:42.664" v="1731" actId="26606"/>
          <ac:grpSpMkLst>
            <pc:docMk/>
            <pc:sldMk cId="4088230698" sldId="273"/>
            <ac:grpSpMk id="65" creationId="{36ABBC00-2D9C-4114-A271-E37923D0FCF5}"/>
          </ac:grpSpMkLst>
        </pc:grpChg>
        <pc:grpChg chg="add">
          <ac:chgData name="Murielle GUIANING" userId="9f6ad05445dfb905" providerId="LiveId" clId="{084AAB55-CAFE-49A1-B175-5939B05C041F}" dt="2024-03-26T21:46:42.698" v="1732" actId="26606"/>
          <ac:grpSpMkLst>
            <pc:docMk/>
            <pc:sldMk cId="4088230698" sldId="273"/>
            <ac:grpSpMk id="72" creationId="{69F01D83-DC93-4E19-8F46-9820BC7831A9}"/>
          </ac:grpSpMkLst>
        </pc:grpChg>
        <pc:grpChg chg="add">
          <ac:chgData name="Murielle GUIANING" userId="9f6ad05445dfb905" providerId="LiveId" clId="{084AAB55-CAFE-49A1-B175-5939B05C041F}" dt="2024-03-26T21:46:42.698" v="1732" actId="26606"/>
          <ac:grpSpMkLst>
            <pc:docMk/>
            <pc:sldMk cId="4088230698" sldId="273"/>
            <ac:grpSpMk id="92" creationId="{DEA867BC-1161-4357-859B-D0B8B1029EA0}"/>
          </ac:grpSpMkLst>
        </pc:grpChg>
        <pc:grpChg chg="add">
          <ac:chgData name="Murielle GUIANING" userId="9f6ad05445dfb905" providerId="LiveId" clId="{084AAB55-CAFE-49A1-B175-5939B05C041F}" dt="2024-03-26T21:46:42.698" v="1732" actId="26606"/>
          <ac:grpSpMkLst>
            <pc:docMk/>
            <pc:sldMk cId="4088230698" sldId="273"/>
            <ac:grpSpMk id="97" creationId="{0F4360EC-B9C3-4A19-96B7-6411AD9BF012}"/>
          </ac:grpSpMkLst>
        </pc:grpChg>
        <pc:grpChg chg="add">
          <ac:chgData name="Murielle GUIANING" userId="9f6ad05445dfb905" providerId="LiveId" clId="{084AAB55-CAFE-49A1-B175-5939B05C041F}" dt="2024-03-26T21:46:42.698" v="1732" actId="26606"/>
          <ac:grpSpMkLst>
            <pc:docMk/>
            <pc:sldMk cId="4088230698" sldId="273"/>
            <ac:grpSpMk id="117" creationId="{7AA7CC7D-EBD5-4F89-8396-99EE466C8D9B}"/>
          </ac:grpSpMkLst>
        </pc:grpChg>
        <pc:picChg chg="del">
          <ac:chgData name="Murielle GUIANING" userId="9f6ad05445dfb905" providerId="LiveId" clId="{084AAB55-CAFE-49A1-B175-5939B05C041F}" dt="2024-03-26T21:45:30.381" v="1723" actId="478"/>
          <ac:picMkLst>
            <pc:docMk/>
            <pc:sldMk cId="4088230698" sldId="273"/>
            <ac:picMk id="6" creationId="{00B362F2-1B83-9B1D-2D4C-9608FABC1B70}"/>
          </ac:picMkLst>
        </pc:picChg>
        <pc:picChg chg="add mod">
          <ac:chgData name="Murielle GUIANING" userId="9f6ad05445dfb905" providerId="LiveId" clId="{084AAB55-CAFE-49A1-B175-5939B05C041F}" dt="2024-03-26T21:46:47.094" v="1734" actId="1076"/>
          <ac:picMkLst>
            <pc:docMk/>
            <pc:sldMk cId="4088230698" sldId="273"/>
            <ac:picMk id="7" creationId="{14F5982A-94DA-CC56-C2F8-37E7F8954022}"/>
          </ac:picMkLst>
        </pc:picChg>
        <pc:picChg chg="add del mod ord">
          <ac:chgData name="Murielle GUIANING" userId="9f6ad05445dfb905" providerId="LiveId" clId="{084AAB55-CAFE-49A1-B175-5939B05C041F}" dt="2024-03-26T21:47:47.202" v="1748" actId="478"/>
          <ac:picMkLst>
            <pc:docMk/>
            <pc:sldMk cId="4088230698" sldId="273"/>
            <ac:picMk id="9" creationId="{341A79F2-3FDA-D726-2737-F6703CF11A69}"/>
          </ac:picMkLst>
        </pc:picChg>
        <pc:picChg chg="add del mod ord">
          <ac:chgData name="Murielle GUIANING" userId="9f6ad05445dfb905" providerId="LiveId" clId="{084AAB55-CAFE-49A1-B175-5939B05C041F}" dt="2024-03-26T21:47:56.582" v="1752" actId="478"/>
          <ac:picMkLst>
            <pc:docMk/>
            <pc:sldMk cId="4088230698" sldId="273"/>
            <ac:picMk id="11" creationId="{B9E96D46-6521-3C2F-6733-F00A59B510E6}"/>
          </ac:picMkLst>
        </pc:picChg>
        <pc:picChg chg="add mod">
          <ac:chgData name="Murielle GUIANING" userId="9f6ad05445dfb905" providerId="LiveId" clId="{084AAB55-CAFE-49A1-B175-5939B05C041F}" dt="2024-03-26T22:51:48.808" v="2067" actId="1076"/>
          <ac:picMkLst>
            <pc:docMk/>
            <pc:sldMk cId="4088230698" sldId="273"/>
            <ac:picMk id="13" creationId="{B8E43AC8-C17F-1332-3643-26C4AC987914}"/>
          </ac:picMkLst>
        </pc:picChg>
        <pc:picChg chg="add mod">
          <ac:chgData name="Murielle GUIANING" userId="9f6ad05445dfb905" providerId="LiveId" clId="{084AAB55-CAFE-49A1-B175-5939B05C041F}" dt="2024-03-26T21:48:45.330" v="1758" actId="1076"/>
          <ac:picMkLst>
            <pc:docMk/>
            <pc:sldMk cId="4088230698" sldId="273"/>
            <ac:picMk id="15" creationId="{8FAFC64A-DEBA-28EC-D88A-DB87CD441952}"/>
          </ac:picMkLst>
        </pc:picChg>
      </pc:sldChg>
      <pc:sldChg chg="addSp delSp modSp add mod addAnim delAnim">
        <pc:chgData name="Murielle GUIANING" userId="9f6ad05445dfb905" providerId="LiveId" clId="{084AAB55-CAFE-49A1-B175-5939B05C041F}" dt="2024-03-29T06:06:06.162" v="2369"/>
        <pc:sldMkLst>
          <pc:docMk/>
          <pc:sldMk cId="2082782938" sldId="274"/>
        </pc:sldMkLst>
        <pc:spChg chg="mod ord">
          <ac:chgData name="Murielle GUIANING" userId="9f6ad05445dfb905" providerId="LiveId" clId="{084AAB55-CAFE-49A1-B175-5939B05C041F}" dt="2024-03-26T22:50:52.483" v="2031" actId="2711"/>
          <ac:spMkLst>
            <pc:docMk/>
            <pc:sldMk cId="2082782938" sldId="274"/>
            <ac:spMk id="2" creationId="{40031555-EC23-DE39-DA82-48CB4ED1606B}"/>
          </ac:spMkLst>
        </pc:spChg>
        <pc:spChg chg="mod ord">
          <ac:chgData name="Murielle GUIANING" userId="9f6ad05445dfb905" providerId="LiveId" clId="{084AAB55-CAFE-49A1-B175-5939B05C041F}" dt="2024-03-26T21:43:22.104" v="1684" actId="26606"/>
          <ac:spMkLst>
            <pc:docMk/>
            <pc:sldMk cId="2082782938" sldId="274"/>
            <ac:spMk id="4" creationId="{C46CB226-8FDE-C3A0-1455-A3AED15481CF}"/>
          </ac:spMkLst>
        </pc:spChg>
        <pc:spChg chg="mod ord">
          <ac:chgData name="Murielle GUIANING" userId="9f6ad05445dfb905" providerId="LiveId" clId="{084AAB55-CAFE-49A1-B175-5939B05C041F}" dt="2024-03-26T21:43:22.104" v="1684" actId="26606"/>
          <ac:spMkLst>
            <pc:docMk/>
            <pc:sldMk cId="2082782938" sldId="274"/>
            <ac:spMk id="5" creationId="{6F41B515-7750-AED7-5382-26D5BFCD8861}"/>
          </ac:spMkLst>
        </pc:spChg>
        <pc:spChg chg="add">
          <ac:chgData name="Murielle GUIANING" userId="9f6ad05445dfb905" providerId="LiveId" clId="{084AAB55-CAFE-49A1-B175-5939B05C041F}" dt="2024-03-26T21:43:22.104" v="1684" actId="26606"/>
          <ac:spMkLst>
            <pc:docMk/>
            <pc:sldMk cId="2082782938" sldId="274"/>
            <ac:spMk id="13" creationId="{970A98CA-71CF-41CD-937B-850795886A59}"/>
          </ac:spMkLst>
        </pc:spChg>
        <pc:spChg chg="add">
          <ac:chgData name="Murielle GUIANING" userId="9f6ad05445dfb905" providerId="LiveId" clId="{084AAB55-CAFE-49A1-B175-5939B05C041F}" dt="2024-03-26T21:43:22.104" v="1684" actId="26606"/>
          <ac:spMkLst>
            <pc:docMk/>
            <pc:sldMk cId="2082782938" sldId="274"/>
            <ac:spMk id="39" creationId="{57FEE73E-FB69-4E9E-BF08-78CA1886256E}"/>
          </ac:spMkLst>
        </pc:spChg>
        <pc:spChg chg="add del">
          <ac:chgData name="Murielle GUIANING" userId="9f6ad05445dfb905" providerId="LiveId" clId="{084AAB55-CAFE-49A1-B175-5939B05C041F}" dt="2024-03-26T21:42:34.120" v="1672" actId="26606"/>
          <ac:spMkLst>
            <pc:docMk/>
            <pc:sldMk cId="2082782938" sldId="274"/>
            <ac:spMk id="40" creationId="{78AC28A1-8971-45B2-B21A-071B52AD12C6}"/>
          </ac:spMkLst>
        </pc:spChg>
        <pc:grpChg chg="add">
          <ac:chgData name="Murielle GUIANING" userId="9f6ad05445dfb905" providerId="LiveId" clId="{084AAB55-CAFE-49A1-B175-5939B05C041F}" dt="2024-03-26T21:43:22.104" v="1684" actId="26606"/>
          <ac:grpSpMkLst>
            <pc:docMk/>
            <pc:sldMk cId="2082782938" sldId="274"/>
            <ac:grpSpMk id="11" creationId="{9A517D76-CE12-47A5-BD95-9A8F05070B27}"/>
          </ac:grpSpMkLst>
        </pc:grpChg>
        <pc:grpChg chg="add">
          <ac:chgData name="Murielle GUIANING" userId="9f6ad05445dfb905" providerId="LiveId" clId="{084AAB55-CAFE-49A1-B175-5939B05C041F}" dt="2024-03-26T21:43:22.104" v="1684" actId="26606"/>
          <ac:grpSpMkLst>
            <pc:docMk/>
            <pc:sldMk cId="2082782938" sldId="274"/>
            <ac:grpSpMk id="12" creationId="{445D6626-A6F2-4475-922C-BE42D3365F27}"/>
          </ac:grpSpMkLst>
        </pc:grpChg>
        <pc:grpChg chg="add del">
          <ac:chgData name="Murielle GUIANING" userId="9f6ad05445dfb905" providerId="LiveId" clId="{084AAB55-CAFE-49A1-B175-5939B05C041F}" dt="2024-03-26T21:42:34.120" v="1672" actId="26606"/>
          <ac:grpSpMkLst>
            <pc:docMk/>
            <pc:sldMk cId="2082782938" sldId="274"/>
            <ac:grpSpMk id="14" creationId="{405C197B-9DA4-4144-9ACF-C8A63E380EC5}"/>
          </ac:grpSpMkLst>
        </pc:grpChg>
        <pc:grpChg chg="add">
          <ac:chgData name="Murielle GUIANING" userId="9f6ad05445dfb905" providerId="LiveId" clId="{084AAB55-CAFE-49A1-B175-5939B05C041F}" dt="2024-03-26T21:43:22.104" v="1684" actId="26606"/>
          <ac:grpSpMkLst>
            <pc:docMk/>
            <pc:sldMk cId="2082782938" sldId="274"/>
            <ac:grpSpMk id="34" creationId="{6F326EE7-A508-4EF7-AFBF-63D7A596E9EA}"/>
          </ac:grpSpMkLst>
        </pc:grpChg>
        <pc:grpChg chg="add del">
          <ac:chgData name="Murielle GUIANING" userId="9f6ad05445dfb905" providerId="LiveId" clId="{084AAB55-CAFE-49A1-B175-5939B05C041F}" dt="2024-03-26T21:42:34.120" v="1672" actId="26606"/>
          <ac:grpSpMkLst>
            <pc:docMk/>
            <pc:sldMk cId="2082782938" sldId="274"/>
            <ac:grpSpMk id="35" creationId="{80388DF2-4BFA-41B2-B9DA-DA4786489BB7}"/>
          </ac:grpSpMkLst>
        </pc:grpChg>
        <pc:grpChg chg="add del">
          <ac:chgData name="Murielle GUIANING" userId="9f6ad05445dfb905" providerId="LiveId" clId="{084AAB55-CAFE-49A1-B175-5939B05C041F}" dt="2024-03-26T21:42:34.120" v="1672" actId="26606"/>
          <ac:grpSpMkLst>
            <pc:docMk/>
            <pc:sldMk cId="2082782938" sldId="274"/>
            <ac:grpSpMk id="42" creationId="{0CEFD4A9-4915-45D4-A29C-B1CAD18B5655}"/>
          </ac:grpSpMkLst>
        </pc:grpChg>
        <pc:grpChg chg="add del">
          <ac:chgData name="Murielle GUIANING" userId="9f6ad05445dfb905" providerId="LiveId" clId="{084AAB55-CAFE-49A1-B175-5939B05C041F}" dt="2024-03-26T21:42:34.120" v="1672" actId="26606"/>
          <ac:grpSpMkLst>
            <pc:docMk/>
            <pc:sldMk cId="2082782938" sldId="274"/>
            <ac:grpSpMk id="63" creationId="{F3A69C04-C895-4DB3-A92A-D57650B62753}"/>
          </ac:grpSpMkLst>
        </pc:grpChg>
        <pc:grpChg chg="add">
          <ac:chgData name="Murielle GUIANING" userId="9f6ad05445dfb905" providerId="LiveId" clId="{084AAB55-CAFE-49A1-B175-5939B05C041F}" dt="2024-03-26T21:43:22.104" v="1684" actId="26606"/>
          <ac:grpSpMkLst>
            <pc:docMk/>
            <pc:sldMk cId="2082782938" sldId="274"/>
            <ac:grpSpMk id="65" creationId="{9D45FA45-1472-4C71-BA56-6BFB628AD0C5}"/>
          </ac:grpSpMkLst>
        </pc:grpChg>
        <pc:picChg chg="add mod">
          <ac:chgData name="Murielle GUIANING" userId="9f6ad05445dfb905" providerId="LiveId" clId="{084AAB55-CAFE-49A1-B175-5939B05C041F}" dt="2024-03-29T06:06:06.162" v="2369"/>
          <ac:picMkLst>
            <pc:docMk/>
            <pc:sldMk cId="2082782938" sldId="274"/>
            <ac:picMk id="3" creationId="{0D1FED33-CCD6-03CD-1801-B33B3B50AF94}"/>
          </ac:picMkLst>
        </pc:picChg>
        <pc:picChg chg="del">
          <ac:chgData name="Murielle GUIANING" userId="9f6ad05445dfb905" providerId="LiveId" clId="{084AAB55-CAFE-49A1-B175-5939B05C041F}" dt="2024-03-26T21:40:32.745" v="1639" actId="478"/>
          <ac:picMkLst>
            <pc:docMk/>
            <pc:sldMk cId="2082782938" sldId="274"/>
            <ac:picMk id="6" creationId="{00B362F2-1B83-9B1D-2D4C-9608FABC1B70}"/>
          </ac:picMkLst>
        </pc:picChg>
        <pc:picChg chg="add mod ord">
          <ac:chgData name="Murielle GUIANING" userId="9f6ad05445dfb905" providerId="LiveId" clId="{084AAB55-CAFE-49A1-B175-5939B05C041F}" dt="2024-03-26T21:44:06.914" v="1696" actId="1076"/>
          <ac:picMkLst>
            <pc:docMk/>
            <pc:sldMk cId="2082782938" sldId="274"/>
            <ac:picMk id="7" creationId="{18581571-F07D-803C-2B11-B1FFCA566413}"/>
          </ac:picMkLst>
        </pc:picChg>
        <pc:picChg chg="add mod ord">
          <ac:chgData name="Murielle GUIANING" userId="9f6ad05445dfb905" providerId="LiveId" clId="{084AAB55-CAFE-49A1-B175-5939B05C041F}" dt="2024-03-26T21:43:58.310" v="1694" actId="14100"/>
          <ac:picMkLst>
            <pc:docMk/>
            <pc:sldMk cId="2082782938" sldId="274"/>
            <ac:picMk id="9" creationId="{53158A8B-D3F9-255B-01EE-A4B52D353712}"/>
          </ac:picMkLst>
        </pc:picChg>
      </pc:sldChg>
      <pc:sldChg chg="addSp delSp modSp add mod">
        <pc:chgData name="Murielle GUIANING" userId="9f6ad05445dfb905" providerId="LiveId" clId="{084AAB55-CAFE-49A1-B175-5939B05C041F}" dt="2024-03-29T06:06:14.622" v="2370"/>
        <pc:sldMkLst>
          <pc:docMk/>
          <pc:sldMk cId="4234721912" sldId="275"/>
        </pc:sldMkLst>
        <pc:spChg chg="mod">
          <ac:chgData name="Murielle GUIANING" userId="9f6ad05445dfb905" providerId="LiveId" clId="{084AAB55-CAFE-49A1-B175-5939B05C041F}" dt="2024-03-26T22:56:23.035" v="2106" actId="207"/>
          <ac:spMkLst>
            <pc:docMk/>
            <pc:sldMk cId="4234721912" sldId="275"/>
            <ac:spMk id="2" creationId="{40031555-EC23-DE39-DA82-48CB4ED1606B}"/>
          </ac:spMkLst>
        </pc:spChg>
        <pc:spChg chg="mod">
          <ac:chgData name="Murielle GUIANING" userId="9f6ad05445dfb905" providerId="LiveId" clId="{084AAB55-CAFE-49A1-B175-5939B05C041F}" dt="2024-03-26T21:54:27.550" v="1777" actId="26606"/>
          <ac:spMkLst>
            <pc:docMk/>
            <pc:sldMk cId="4234721912" sldId="275"/>
            <ac:spMk id="4" creationId="{C46CB226-8FDE-C3A0-1455-A3AED15481CF}"/>
          </ac:spMkLst>
        </pc:spChg>
        <pc:spChg chg="mod">
          <ac:chgData name="Murielle GUIANING" userId="9f6ad05445dfb905" providerId="LiveId" clId="{084AAB55-CAFE-49A1-B175-5939B05C041F}" dt="2024-03-26T21:54:27.550" v="1777" actId="26606"/>
          <ac:spMkLst>
            <pc:docMk/>
            <pc:sldMk cId="4234721912" sldId="275"/>
            <ac:spMk id="5" creationId="{6F41B515-7750-AED7-5382-26D5BFCD8861}"/>
          </ac:spMkLst>
        </pc:spChg>
        <pc:spChg chg="add del mod">
          <ac:chgData name="Murielle GUIANING" userId="9f6ad05445dfb905" providerId="LiveId" clId="{084AAB55-CAFE-49A1-B175-5939B05C041F}" dt="2024-03-26T22:56:25.753" v="2107" actId="478"/>
          <ac:spMkLst>
            <pc:docMk/>
            <pc:sldMk cId="4234721912" sldId="275"/>
            <ac:spMk id="8" creationId="{5B4BD5DA-E46C-CDA9-5777-59A2ABE34A7F}"/>
          </ac:spMkLst>
        </pc:spChg>
        <pc:spChg chg="del">
          <ac:chgData name="Murielle GUIANING" userId="9f6ad05445dfb905" providerId="LiveId" clId="{084AAB55-CAFE-49A1-B175-5939B05C041F}" dt="2024-03-26T21:54:27.550" v="1777" actId="26606"/>
          <ac:spMkLst>
            <pc:docMk/>
            <pc:sldMk cId="4234721912" sldId="275"/>
            <ac:spMk id="148" creationId="{34DD805B-2A7B-4ADA-9C4D-E0C9F192DBB3}"/>
          </ac:spMkLst>
        </pc:spChg>
        <pc:spChg chg="del">
          <ac:chgData name="Murielle GUIANING" userId="9f6ad05445dfb905" providerId="LiveId" clId="{084AAB55-CAFE-49A1-B175-5939B05C041F}" dt="2024-03-26T21:54:27.550" v="1777" actId="26606"/>
          <ac:spMkLst>
            <pc:docMk/>
            <pc:sldMk cId="4234721912" sldId="275"/>
            <ac:spMk id="176" creationId="{9BF6EDB4-B4ED-4900-9E38-A7AE0EEEEA1F}"/>
          </ac:spMkLst>
        </pc:spChg>
        <pc:spChg chg="add">
          <ac:chgData name="Murielle GUIANING" userId="9f6ad05445dfb905" providerId="LiveId" clId="{084AAB55-CAFE-49A1-B175-5939B05C041F}" dt="2024-03-26T21:54:27.550" v="1777" actId="26606"/>
          <ac:spMkLst>
            <pc:docMk/>
            <pc:sldMk cId="4234721912" sldId="275"/>
            <ac:spMk id="207" creationId="{3904BE49-D42F-4F46-B6D8-2F3171216820}"/>
          </ac:spMkLst>
        </pc:spChg>
        <pc:spChg chg="add">
          <ac:chgData name="Murielle GUIANING" userId="9f6ad05445dfb905" providerId="LiveId" clId="{084AAB55-CAFE-49A1-B175-5939B05C041F}" dt="2024-03-26T21:54:27.550" v="1777" actId="26606"/>
          <ac:spMkLst>
            <pc:docMk/>
            <pc:sldMk cId="4234721912" sldId="275"/>
            <ac:spMk id="230" creationId="{CE0642A0-80D3-4F37-8249-A07E6F382831}"/>
          </ac:spMkLst>
        </pc:spChg>
        <pc:grpChg chg="del">
          <ac:chgData name="Murielle GUIANING" userId="9f6ad05445dfb905" providerId="LiveId" clId="{084AAB55-CAFE-49A1-B175-5939B05C041F}" dt="2024-03-26T21:54:27.550" v="1777" actId="26606"/>
          <ac:grpSpMkLst>
            <pc:docMk/>
            <pc:sldMk cId="4234721912" sldId="275"/>
            <ac:grpSpMk id="122" creationId="{17C4610E-9C18-467B-BF10-BE6A974CC364}"/>
          </ac:grpSpMkLst>
        </pc:grpChg>
        <pc:grpChg chg="del">
          <ac:chgData name="Murielle GUIANING" userId="9f6ad05445dfb905" providerId="LiveId" clId="{084AAB55-CAFE-49A1-B175-5939B05C041F}" dt="2024-03-26T21:54:27.550" v="1777" actId="26606"/>
          <ac:grpSpMkLst>
            <pc:docMk/>
            <pc:sldMk cId="4234721912" sldId="275"/>
            <ac:grpSpMk id="143" creationId="{A899734C-500F-4274-9854-8BFA14A1D7EE}"/>
          </ac:grpSpMkLst>
        </pc:grpChg>
        <pc:grpChg chg="del">
          <ac:chgData name="Murielle GUIANING" userId="9f6ad05445dfb905" providerId="LiveId" clId="{084AAB55-CAFE-49A1-B175-5939B05C041F}" dt="2024-03-26T21:54:27.550" v="1777" actId="26606"/>
          <ac:grpSpMkLst>
            <pc:docMk/>
            <pc:sldMk cId="4234721912" sldId="275"/>
            <ac:grpSpMk id="150" creationId="{C664A566-6D08-4E84-9708-4916A20016FF}"/>
          </ac:grpSpMkLst>
        </pc:grpChg>
        <pc:grpChg chg="del">
          <ac:chgData name="Murielle GUIANING" userId="9f6ad05445dfb905" providerId="LiveId" clId="{084AAB55-CAFE-49A1-B175-5939B05C041F}" dt="2024-03-26T21:54:27.550" v="1777" actId="26606"/>
          <ac:grpSpMkLst>
            <pc:docMk/>
            <pc:sldMk cId="4234721912" sldId="275"/>
            <ac:grpSpMk id="171" creationId="{B83678BA-0A50-4D51-9E9E-08BB66F83C37}"/>
          </ac:grpSpMkLst>
        </pc:grpChg>
        <pc:grpChg chg="add">
          <ac:chgData name="Murielle GUIANING" userId="9f6ad05445dfb905" providerId="LiveId" clId="{084AAB55-CAFE-49A1-B175-5939B05C041F}" dt="2024-03-26T21:54:27.550" v="1777" actId="26606"/>
          <ac:grpSpMkLst>
            <pc:docMk/>
            <pc:sldMk cId="4234721912" sldId="275"/>
            <ac:grpSpMk id="181" creationId="{17C4610E-9C18-467B-BF10-BE6A974CC364}"/>
          </ac:grpSpMkLst>
        </pc:grpChg>
        <pc:grpChg chg="add">
          <ac:chgData name="Murielle GUIANING" userId="9f6ad05445dfb905" providerId="LiveId" clId="{084AAB55-CAFE-49A1-B175-5939B05C041F}" dt="2024-03-26T21:54:27.550" v="1777" actId="26606"/>
          <ac:grpSpMkLst>
            <pc:docMk/>
            <pc:sldMk cId="4234721912" sldId="275"/>
            <ac:grpSpMk id="202" creationId="{A899734C-500F-4274-9854-8BFA14A1D7EE}"/>
          </ac:grpSpMkLst>
        </pc:grpChg>
        <pc:grpChg chg="add">
          <ac:chgData name="Murielle GUIANING" userId="9f6ad05445dfb905" providerId="LiveId" clId="{084AAB55-CAFE-49A1-B175-5939B05C041F}" dt="2024-03-26T21:54:27.550" v="1777" actId="26606"/>
          <ac:grpSpMkLst>
            <pc:docMk/>
            <pc:sldMk cId="4234721912" sldId="275"/>
            <ac:grpSpMk id="209" creationId="{D57C06C8-18BE-4336-B9E0-3E15ACC93BA7}"/>
          </ac:grpSpMkLst>
        </pc:grpChg>
        <pc:grpChg chg="add">
          <ac:chgData name="Murielle GUIANING" userId="9f6ad05445dfb905" providerId="LiveId" clId="{084AAB55-CAFE-49A1-B175-5939B05C041F}" dt="2024-03-26T21:54:27.550" v="1777" actId="26606"/>
          <ac:grpSpMkLst>
            <pc:docMk/>
            <pc:sldMk cId="4234721912" sldId="275"/>
            <ac:grpSpMk id="232" creationId="{FA760135-24A9-40C9-B45F-2EB5B6420E41}"/>
          </ac:grpSpMkLst>
        </pc:grpChg>
        <pc:picChg chg="add mod">
          <ac:chgData name="Murielle GUIANING" userId="9f6ad05445dfb905" providerId="LiveId" clId="{084AAB55-CAFE-49A1-B175-5939B05C041F}" dt="2024-03-29T06:06:14.622" v="2370"/>
          <ac:picMkLst>
            <pc:docMk/>
            <pc:sldMk cId="4234721912" sldId="275"/>
            <ac:picMk id="3" creationId="{31A6852B-B370-9C1D-2320-6D8427C373BD}"/>
          </ac:picMkLst>
        </pc:picChg>
        <pc:picChg chg="del">
          <ac:chgData name="Murielle GUIANING" userId="9f6ad05445dfb905" providerId="LiveId" clId="{084AAB55-CAFE-49A1-B175-5939B05C041F}" dt="2024-03-26T21:54:17.691" v="1775" actId="478"/>
          <ac:picMkLst>
            <pc:docMk/>
            <pc:sldMk cId="4234721912" sldId="275"/>
            <ac:picMk id="6" creationId="{AB77B4F3-1736-8DB9-7AED-57D3D400B6B0}"/>
          </ac:picMkLst>
        </pc:picChg>
        <pc:picChg chg="add mod ord">
          <ac:chgData name="Murielle GUIANING" userId="9f6ad05445dfb905" providerId="LiveId" clId="{084AAB55-CAFE-49A1-B175-5939B05C041F}" dt="2024-03-26T21:54:27.550" v="1777" actId="26606"/>
          <ac:picMkLst>
            <pc:docMk/>
            <pc:sldMk cId="4234721912" sldId="275"/>
            <ac:picMk id="7" creationId="{17D2722C-86B7-A587-4A16-3034E116F4CB}"/>
          </ac:picMkLst>
        </pc:picChg>
      </pc:sldChg>
      <pc:sldChg chg="add del">
        <pc:chgData name="Murielle GUIANING" userId="9f6ad05445dfb905" providerId="LiveId" clId="{084AAB55-CAFE-49A1-B175-5939B05C041F}" dt="2024-03-26T22:27:33.371" v="1790" actId="2696"/>
        <pc:sldMkLst>
          <pc:docMk/>
          <pc:sldMk cId="2718314895" sldId="276"/>
        </pc:sldMkLst>
      </pc:sldChg>
      <pc:sldChg chg="add del">
        <pc:chgData name="Murielle GUIANING" userId="9f6ad05445dfb905" providerId="LiveId" clId="{084AAB55-CAFE-49A1-B175-5939B05C041F}" dt="2024-03-26T22:51:58.836" v="2068" actId="47"/>
        <pc:sldMkLst>
          <pc:docMk/>
          <pc:sldMk cId="3004263018" sldId="277"/>
        </pc:sldMkLst>
      </pc:sldChg>
      <pc:sldChg chg="modSp add mod">
        <pc:chgData name="Murielle GUIANING" userId="9f6ad05445dfb905" providerId="LiveId" clId="{084AAB55-CAFE-49A1-B175-5939B05C041F}" dt="2024-03-26T22:50:08.171" v="2025" actId="2711"/>
        <pc:sldMkLst>
          <pc:docMk/>
          <pc:sldMk cId="1239072209" sldId="278"/>
        </pc:sldMkLst>
        <pc:spChg chg="mod">
          <ac:chgData name="Murielle GUIANING" userId="9f6ad05445dfb905" providerId="LiveId" clId="{084AAB55-CAFE-49A1-B175-5939B05C041F}" dt="2024-03-26T22:50:08.171" v="2025" actId="2711"/>
          <ac:spMkLst>
            <pc:docMk/>
            <pc:sldMk cId="1239072209" sldId="278"/>
            <ac:spMk id="2" creationId="{40031555-EC23-DE39-DA82-48CB4ED1606B}"/>
          </ac:spMkLst>
        </pc:spChg>
      </pc:sldChg>
      <pc:sldChg chg="addSp delSp modSp add mod">
        <pc:chgData name="Murielle GUIANING" userId="9f6ad05445dfb905" providerId="LiveId" clId="{084AAB55-CAFE-49A1-B175-5939B05C041F}" dt="2024-03-26T23:14:59.234" v="2244" actId="20577"/>
        <pc:sldMkLst>
          <pc:docMk/>
          <pc:sldMk cId="1450713820" sldId="279"/>
        </pc:sldMkLst>
        <pc:spChg chg="add del">
          <ac:chgData name="Murielle GUIANING" userId="9f6ad05445dfb905" providerId="LiveId" clId="{084AAB55-CAFE-49A1-B175-5939B05C041F}" dt="2024-03-26T23:11:28.279" v="2234" actId="26606"/>
          <ac:spMkLst>
            <pc:docMk/>
            <pc:sldMk cId="1450713820" sldId="279"/>
            <ac:spMk id="3" creationId="{AEBA068F-5AED-0095-4574-21E5D1C29B44}"/>
          </ac:spMkLst>
        </pc:spChg>
        <pc:spChg chg="mod">
          <ac:chgData name="Murielle GUIANING" userId="9f6ad05445dfb905" providerId="LiveId" clId="{084AAB55-CAFE-49A1-B175-5939B05C041F}" dt="2024-03-26T23:14:59.234" v="2244" actId="20577"/>
          <ac:spMkLst>
            <pc:docMk/>
            <pc:sldMk cId="1450713820" sldId="279"/>
            <ac:spMk id="6" creationId="{341520AC-1522-BD96-E71F-4B36D99D4F98}"/>
          </ac:spMkLst>
        </pc:spChg>
        <pc:graphicFrameChg chg="add del">
          <ac:chgData name="Murielle GUIANING" userId="9f6ad05445dfb905" providerId="LiveId" clId="{084AAB55-CAFE-49A1-B175-5939B05C041F}" dt="2024-03-26T23:11:28.279" v="2234" actId="26606"/>
          <ac:graphicFrameMkLst>
            <pc:docMk/>
            <pc:sldMk cId="1450713820" sldId="279"/>
            <ac:graphicFrameMk id="8" creationId="{56302615-F7F7-86CA-72AC-EF4D40D22D08}"/>
          </ac:graphicFrameMkLst>
        </pc:graphicFrameChg>
      </pc:sldChg>
      <pc:sldMasterChg chg="modSldLayout">
        <pc:chgData name="Murielle GUIANING" userId="9f6ad05445dfb905" providerId="LiveId" clId="{084AAB55-CAFE-49A1-B175-5939B05C041F}" dt="2024-03-26T19:43:30.620" v="247" actId="478"/>
        <pc:sldMasterMkLst>
          <pc:docMk/>
          <pc:sldMasterMk cId="2130364281" sldId="2147483648"/>
        </pc:sldMasterMkLst>
        <pc:sldLayoutChg chg="addSp delSp modSp mod">
          <pc:chgData name="Murielle GUIANING" userId="9f6ad05445dfb905" providerId="LiveId" clId="{084AAB55-CAFE-49A1-B175-5939B05C041F}" dt="2024-03-26T19:43:30.620" v="247" actId="478"/>
          <pc:sldLayoutMkLst>
            <pc:docMk/>
            <pc:sldMasterMk cId="2130364281" sldId="2147483648"/>
            <pc:sldLayoutMk cId="2617860291" sldId="2147483650"/>
          </pc:sldLayoutMkLst>
          <pc:spChg chg="mod">
            <ac:chgData name="Murielle GUIANING" userId="9f6ad05445dfb905" providerId="LiveId" clId="{084AAB55-CAFE-49A1-B175-5939B05C041F}" dt="2024-03-26T19:21:18.371" v="34" actId="14100"/>
            <ac:spMkLst>
              <pc:docMk/>
              <pc:sldMasterMk cId="2130364281" sldId="2147483648"/>
              <pc:sldLayoutMk cId="2617860291" sldId="2147483650"/>
              <ac:spMk id="2" creationId="{D105E84E-A955-ABFD-8099-7DB5FAAEC1B4}"/>
            </ac:spMkLst>
          </pc:spChg>
          <pc:spChg chg="mod">
            <ac:chgData name="Murielle GUIANING" userId="9f6ad05445dfb905" providerId="LiveId" clId="{084AAB55-CAFE-49A1-B175-5939B05C041F}" dt="2024-03-26T19:43:12.418" v="246" actId="15"/>
            <ac:spMkLst>
              <pc:docMk/>
              <pc:sldMasterMk cId="2130364281" sldId="2147483648"/>
              <pc:sldLayoutMk cId="2617860291" sldId="2147483650"/>
              <ac:spMk id="3" creationId="{68AD1493-4532-DF58-BB71-BF4678498191}"/>
            </ac:spMkLst>
          </pc:spChg>
          <pc:picChg chg="mod">
            <ac:chgData name="Murielle GUIANING" userId="9f6ad05445dfb905" providerId="LiveId" clId="{084AAB55-CAFE-49A1-B175-5939B05C041F}" dt="2024-03-26T19:21:12.712" v="32" actId="1076"/>
            <ac:picMkLst>
              <pc:docMk/>
              <pc:sldMasterMk cId="2130364281" sldId="2147483648"/>
              <pc:sldLayoutMk cId="2617860291" sldId="2147483650"/>
              <ac:picMk id="7" creationId="{4D7ED2D7-7D24-7E60-E90B-9E0D29CBD31B}"/>
            </ac:picMkLst>
          </pc:picChg>
          <pc:picChg chg="add del mod">
            <ac:chgData name="Murielle GUIANING" userId="9f6ad05445dfb905" providerId="LiveId" clId="{084AAB55-CAFE-49A1-B175-5939B05C041F}" dt="2024-03-26T19:43:30.620" v="247" actId="478"/>
            <ac:picMkLst>
              <pc:docMk/>
              <pc:sldMasterMk cId="2130364281" sldId="2147483648"/>
              <pc:sldLayoutMk cId="2617860291" sldId="2147483650"/>
              <ac:picMk id="8" creationId="{61CAD342-733F-C75C-6CED-1B5340661584}"/>
            </ac:picMkLst>
          </pc:picChg>
        </pc:sldLayoutChg>
      </pc:sldMasterChg>
      <pc:sldMasterChg chg="modSldLayout">
        <pc:chgData name="Murielle GUIANING" userId="9f6ad05445dfb905" providerId="LiveId" clId="{084AAB55-CAFE-49A1-B175-5939B05C041F}" dt="2024-03-26T20:35:32.264" v="946"/>
        <pc:sldMasterMkLst>
          <pc:docMk/>
          <pc:sldMasterMk cId="1383266073" sldId="2147483660"/>
        </pc:sldMasterMkLst>
        <pc:sldLayoutChg chg="addSp">
          <pc:chgData name="Murielle GUIANING" userId="9f6ad05445dfb905" providerId="LiveId" clId="{084AAB55-CAFE-49A1-B175-5939B05C041F}" dt="2024-03-26T20:35:32.264" v="946"/>
          <pc:sldLayoutMkLst>
            <pc:docMk/>
            <pc:sldMasterMk cId="1383266073" sldId="2147483660"/>
            <pc:sldLayoutMk cId="3794894884" sldId="2147483662"/>
          </pc:sldLayoutMkLst>
          <pc:picChg chg="add">
            <ac:chgData name="Murielle GUIANING" userId="9f6ad05445dfb905" providerId="LiveId" clId="{084AAB55-CAFE-49A1-B175-5939B05C041F}" dt="2024-03-26T20:35:32.264" v="946"/>
            <ac:picMkLst>
              <pc:docMk/>
              <pc:sldMasterMk cId="1383266073" sldId="2147483660"/>
              <pc:sldLayoutMk cId="3794894884" sldId="2147483662"/>
              <ac:picMk id="7" creationId="{D5AC1730-A12E-3C17-8A08-FDB711D7DABB}"/>
            </ac:picMkLst>
          </pc:picChg>
        </pc:sldLayoutChg>
      </pc:sldMasterChg>
      <pc:sldMasterChg chg="modSldLayout">
        <pc:chgData name="Murielle GUIANING" userId="9f6ad05445dfb905" providerId="LiveId" clId="{084AAB55-CAFE-49A1-B175-5939B05C041F}" dt="2024-03-26T20:35:48.710" v="950"/>
        <pc:sldMasterMkLst>
          <pc:docMk/>
          <pc:sldMasterMk cId="2833249415" sldId="2147483678"/>
        </pc:sldMasterMkLst>
        <pc:sldLayoutChg chg="addSp">
          <pc:chgData name="Murielle GUIANING" userId="9f6ad05445dfb905" providerId="LiveId" clId="{084AAB55-CAFE-49A1-B175-5939B05C041F}" dt="2024-03-26T20:35:48.710" v="950"/>
          <pc:sldLayoutMkLst>
            <pc:docMk/>
            <pc:sldMasterMk cId="2833249415" sldId="2147483678"/>
            <pc:sldLayoutMk cId="801025548" sldId="2147483680"/>
          </pc:sldLayoutMkLst>
          <pc:picChg chg="add">
            <ac:chgData name="Murielle GUIANING" userId="9f6ad05445dfb905" providerId="LiveId" clId="{084AAB55-CAFE-49A1-B175-5939B05C041F}" dt="2024-03-26T20:35:48.710" v="950"/>
            <ac:picMkLst>
              <pc:docMk/>
              <pc:sldMasterMk cId="2833249415" sldId="2147483678"/>
              <pc:sldLayoutMk cId="801025548" sldId="2147483680"/>
              <ac:picMk id="7" creationId="{F7443331-569D-0110-E2E3-E0A9F1A52427}"/>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8298C6-85F5-4CA7-9F07-78BCA1A6729C}" type="datetimeFigureOut">
              <a:rPr lang="fr-FR" smtClean="0"/>
              <a:t>29/03/2024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1D9224-EB95-4781-BD91-458BA15291B8}" type="slidenum">
              <a:rPr lang="fr-FR" smtClean="0"/>
              <a:t>‹N°›</a:t>
            </a:fld>
            <a:endParaRPr lang="fr-FR"/>
          </a:p>
        </p:txBody>
      </p:sp>
    </p:spTree>
    <p:extLst>
      <p:ext uri="{BB962C8B-B14F-4D97-AF65-F5344CB8AC3E}">
        <p14:creationId xmlns:p14="http://schemas.microsoft.com/office/powerpoint/2010/main" val="2801795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B1D9224-EB95-4781-BD91-458BA15291B8}" type="slidenum">
              <a:rPr lang="fr-FR" smtClean="0"/>
              <a:t>2</a:t>
            </a:fld>
            <a:endParaRPr lang="fr-FR"/>
          </a:p>
        </p:txBody>
      </p:sp>
    </p:spTree>
    <p:extLst>
      <p:ext uri="{BB962C8B-B14F-4D97-AF65-F5344CB8AC3E}">
        <p14:creationId xmlns:p14="http://schemas.microsoft.com/office/powerpoint/2010/main" val="1536501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B1D9224-EB95-4781-BD91-458BA15291B8}" type="slidenum">
              <a:rPr lang="fr-FR" smtClean="0"/>
              <a:t>3</a:t>
            </a:fld>
            <a:endParaRPr lang="fr-FR"/>
          </a:p>
        </p:txBody>
      </p:sp>
    </p:spTree>
    <p:extLst>
      <p:ext uri="{BB962C8B-B14F-4D97-AF65-F5344CB8AC3E}">
        <p14:creationId xmlns:p14="http://schemas.microsoft.com/office/powerpoint/2010/main" val="2717933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B1D9224-EB95-4781-BD91-458BA15291B8}" type="slidenum">
              <a:rPr lang="fr-FR" smtClean="0"/>
              <a:t>12</a:t>
            </a:fld>
            <a:endParaRPr lang="fr-FR"/>
          </a:p>
        </p:txBody>
      </p:sp>
    </p:spTree>
    <p:extLst>
      <p:ext uri="{BB962C8B-B14F-4D97-AF65-F5344CB8AC3E}">
        <p14:creationId xmlns:p14="http://schemas.microsoft.com/office/powerpoint/2010/main" val="1754627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B1D9224-EB95-4781-BD91-458BA15291B8}" type="slidenum">
              <a:rPr lang="fr-FR" smtClean="0"/>
              <a:t>13</a:t>
            </a:fld>
            <a:endParaRPr lang="fr-FR"/>
          </a:p>
        </p:txBody>
      </p:sp>
    </p:spTree>
    <p:extLst>
      <p:ext uri="{BB962C8B-B14F-4D97-AF65-F5344CB8AC3E}">
        <p14:creationId xmlns:p14="http://schemas.microsoft.com/office/powerpoint/2010/main" val="2590110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B1D9224-EB95-4781-BD91-458BA15291B8}" type="slidenum">
              <a:rPr lang="fr-FR" smtClean="0"/>
              <a:t>15</a:t>
            </a:fld>
            <a:endParaRPr lang="fr-FR"/>
          </a:p>
        </p:txBody>
      </p:sp>
    </p:spTree>
    <p:extLst>
      <p:ext uri="{BB962C8B-B14F-4D97-AF65-F5344CB8AC3E}">
        <p14:creationId xmlns:p14="http://schemas.microsoft.com/office/powerpoint/2010/main" val="185075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B1D9224-EB95-4781-BD91-458BA15291B8}" type="slidenum">
              <a:rPr lang="fr-FR" smtClean="0"/>
              <a:t>16</a:t>
            </a:fld>
            <a:endParaRPr lang="fr-FR"/>
          </a:p>
        </p:txBody>
      </p:sp>
    </p:spTree>
    <p:extLst>
      <p:ext uri="{BB962C8B-B14F-4D97-AF65-F5344CB8AC3E}">
        <p14:creationId xmlns:p14="http://schemas.microsoft.com/office/powerpoint/2010/main" val="3734015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B1D9224-EB95-4781-BD91-458BA15291B8}" type="slidenum">
              <a:rPr lang="fr-FR" smtClean="0"/>
              <a:t>17</a:t>
            </a:fld>
            <a:endParaRPr lang="fr-FR"/>
          </a:p>
        </p:txBody>
      </p:sp>
    </p:spTree>
    <p:extLst>
      <p:ext uri="{BB962C8B-B14F-4D97-AF65-F5344CB8AC3E}">
        <p14:creationId xmlns:p14="http://schemas.microsoft.com/office/powerpoint/2010/main" val="2298492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fr-FR"/>
              <a:t>Modifiez le style du titre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endParaRPr lang="fr-FR"/>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r>
              <a:rPr lang="fr-FR"/>
              <a:t>Etude de marché N°9_MGK_03-2024</a:t>
            </a:r>
          </a:p>
        </p:txBody>
      </p:sp>
      <p:sp>
        <p:nvSpPr>
          <p:cNvPr id="6" name="Slide Number Placeholder 5"/>
          <p:cNvSpPr>
            <a:spLocks noGrp="1"/>
          </p:cNvSpPr>
          <p:nvPr>
            <p:ph type="sldNum" sz="quarter" idx="12"/>
          </p:nvPr>
        </p:nvSpPr>
        <p:spPr>
          <a:xfrm>
            <a:off x="10469880" y="320040"/>
            <a:ext cx="914400" cy="320040"/>
          </a:xfrm>
        </p:spPr>
        <p:txBody>
          <a:bodyPr/>
          <a:lstStyle/>
          <a:p>
            <a:fld id="{79B71D49-CAB2-4489-B6F9-7BDE9A4A7391}" type="slidenum">
              <a:rPr lang="fr-FR" smtClean="0"/>
              <a:t>‹N°›</a:t>
            </a:fld>
            <a:endParaRPr lang="fr-FR"/>
          </a:p>
        </p:txBody>
      </p:sp>
    </p:spTree>
    <p:extLst>
      <p:ext uri="{BB962C8B-B14F-4D97-AF65-F5344CB8AC3E}">
        <p14:creationId xmlns:p14="http://schemas.microsoft.com/office/powerpoint/2010/main" val="3147977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r>
              <a:rPr lang="fr-FR"/>
              <a:t>Etude de marché N°9_MGK_03-2024</a:t>
            </a:r>
          </a:p>
        </p:txBody>
      </p:sp>
      <p:sp>
        <p:nvSpPr>
          <p:cNvPr id="6" name="Slide Number Placeholder 5"/>
          <p:cNvSpPr>
            <a:spLocks noGrp="1"/>
          </p:cNvSpPr>
          <p:nvPr>
            <p:ph type="sldNum" sz="quarter" idx="12"/>
          </p:nvPr>
        </p:nvSpPr>
        <p:spPr/>
        <p:txBody>
          <a:bodyPr/>
          <a:lstStyle/>
          <a:p>
            <a:fld id="{79B71D49-CAB2-4489-B6F9-7BDE9A4A7391}" type="slidenum">
              <a:rPr lang="fr-FR" smtClean="0"/>
              <a:t>‹N°›</a:t>
            </a:fld>
            <a:endParaRPr lang="fr-FR"/>
          </a:p>
        </p:txBody>
      </p:sp>
    </p:spTree>
    <p:extLst>
      <p:ext uri="{BB962C8B-B14F-4D97-AF65-F5344CB8AC3E}">
        <p14:creationId xmlns:p14="http://schemas.microsoft.com/office/powerpoint/2010/main" val="2917824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804672" y="320040"/>
            <a:ext cx="3657600" cy="320040"/>
          </a:xfrm>
        </p:spPr>
        <p:txBody>
          <a:bodyPr/>
          <a:lstStyle/>
          <a:p>
            <a:endParaRPr lang="fr-FR"/>
          </a:p>
        </p:txBody>
      </p:sp>
      <p:sp>
        <p:nvSpPr>
          <p:cNvPr id="5" name="Footer Placeholder 4"/>
          <p:cNvSpPr>
            <a:spLocks noGrp="1"/>
          </p:cNvSpPr>
          <p:nvPr>
            <p:ph type="ftr" sz="quarter" idx="11"/>
          </p:nvPr>
        </p:nvSpPr>
        <p:spPr>
          <a:xfrm>
            <a:off x="804672" y="6227064"/>
            <a:ext cx="10588752" cy="320040"/>
          </a:xfrm>
        </p:spPr>
        <p:txBody>
          <a:bodyPr/>
          <a:lstStyle/>
          <a:p>
            <a:r>
              <a:rPr lang="fr-FR"/>
              <a:t>Etude de marché N°9_MGK_03-2024</a:t>
            </a:r>
          </a:p>
        </p:txBody>
      </p:sp>
      <p:sp>
        <p:nvSpPr>
          <p:cNvPr id="6" name="Slide Number Placeholder 5"/>
          <p:cNvSpPr>
            <a:spLocks noGrp="1"/>
          </p:cNvSpPr>
          <p:nvPr>
            <p:ph type="sldNum" sz="quarter" idx="12"/>
          </p:nvPr>
        </p:nvSpPr>
        <p:spPr>
          <a:xfrm>
            <a:off x="10469880" y="320040"/>
            <a:ext cx="914400" cy="320040"/>
          </a:xfrm>
        </p:spPr>
        <p:txBody>
          <a:bodyPr/>
          <a:lstStyle/>
          <a:p>
            <a:fld id="{79B71D49-CAB2-4489-B6F9-7BDE9A4A7391}" type="slidenum">
              <a:rPr lang="fr-FR" smtClean="0"/>
              <a:t>‹N°›</a:t>
            </a:fld>
            <a:endParaRPr lang="fr-FR"/>
          </a:p>
        </p:txBody>
      </p:sp>
    </p:spTree>
    <p:extLst>
      <p:ext uri="{BB962C8B-B14F-4D97-AF65-F5344CB8AC3E}">
        <p14:creationId xmlns:p14="http://schemas.microsoft.com/office/powerpoint/2010/main" val="2014076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fr-FR"/>
              <a:t>Modifiez le style du titre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endParaRPr lang="fr-FR" dirty="0"/>
          </a:p>
        </p:txBody>
      </p:sp>
      <p:sp>
        <p:nvSpPr>
          <p:cNvPr id="5" name="Footer Placeholder 4"/>
          <p:cNvSpPr>
            <a:spLocks noGrp="1"/>
          </p:cNvSpPr>
          <p:nvPr>
            <p:ph type="ftr" sz="quarter" idx="11"/>
          </p:nvPr>
        </p:nvSpPr>
        <p:spPr/>
        <p:txBody>
          <a:bodyPr/>
          <a:lstStyle/>
          <a:p>
            <a:r>
              <a:rPr lang="fr-FR"/>
              <a:t>Etude de marché N°9_MGK_03-2024</a:t>
            </a:r>
            <a:endParaRPr lang="fr-FR" dirty="0"/>
          </a:p>
        </p:txBody>
      </p:sp>
      <p:sp>
        <p:nvSpPr>
          <p:cNvPr id="6" name="Slide Number Placeholder 5"/>
          <p:cNvSpPr>
            <a:spLocks noGrp="1"/>
          </p:cNvSpPr>
          <p:nvPr>
            <p:ph type="sldNum" sz="quarter" idx="12"/>
          </p:nvPr>
        </p:nvSpPr>
        <p:spPr/>
        <p:txBody>
          <a:bodyPr/>
          <a:lstStyle/>
          <a:p>
            <a:fld id="{79B71D49-CAB2-4489-B6F9-7BDE9A4A7391}" type="slidenum">
              <a:rPr lang="fr-FR" smtClean="0"/>
              <a:t>‹N°›</a:t>
            </a:fld>
            <a:endParaRPr lang="fr-FR" dirty="0"/>
          </a:p>
        </p:txBody>
      </p:sp>
      <p:pic>
        <p:nvPicPr>
          <p:cNvPr id="7" name="Image 6">
            <a:extLst>
              <a:ext uri="{FF2B5EF4-FFF2-40B4-BE49-F238E27FC236}">
                <a16:creationId xmlns:a16="http://schemas.microsoft.com/office/drawing/2014/main" id="{F7443331-569D-0110-E2E3-E0A9F1A52427}"/>
              </a:ext>
            </a:extLst>
          </p:cNvPr>
          <p:cNvPicPr>
            <a:picLocks noChangeAspect="1"/>
          </p:cNvPicPr>
          <p:nvPr userDrawn="1"/>
        </p:nvPicPr>
        <p:blipFill>
          <a:blip r:embed="rId2"/>
          <a:stretch>
            <a:fillRect/>
          </a:stretch>
        </p:blipFill>
        <p:spPr>
          <a:xfrm>
            <a:off x="838200" y="551234"/>
            <a:ext cx="1355263" cy="551234"/>
          </a:xfrm>
          <a:prstGeom prst="rect">
            <a:avLst/>
          </a:prstGeom>
        </p:spPr>
      </p:pic>
    </p:spTree>
    <p:extLst>
      <p:ext uri="{BB962C8B-B14F-4D97-AF65-F5344CB8AC3E}">
        <p14:creationId xmlns:p14="http://schemas.microsoft.com/office/powerpoint/2010/main" val="801025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fr-FR"/>
              <a:t>Modifiez le style du titre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804672" y="320040"/>
            <a:ext cx="3657600" cy="320040"/>
          </a:xfrm>
        </p:spPr>
        <p:txBody>
          <a:bodyPr/>
          <a:lstStyle/>
          <a:p>
            <a:endParaRPr lang="fr-FR"/>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r>
              <a:rPr lang="fr-FR"/>
              <a:t>Etude de marché N°9_MGK_03-2024</a:t>
            </a:r>
          </a:p>
        </p:txBody>
      </p:sp>
      <p:sp>
        <p:nvSpPr>
          <p:cNvPr id="6" name="Slide Number Placeholder 5"/>
          <p:cNvSpPr>
            <a:spLocks noGrp="1"/>
          </p:cNvSpPr>
          <p:nvPr>
            <p:ph type="sldNum" sz="quarter" idx="12"/>
          </p:nvPr>
        </p:nvSpPr>
        <p:spPr>
          <a:xfrm>
            <a:off x="10469880" y="320040"/>
            <a:ext cx="914400" cy="320040"/>
          </a:xfrm>
        </p:spPr>
        <p:txBody>
          <a:bodyPr/>
          <a:lstStyle/>
          <a:p>
            <a:fld id="{79B71D49-CAB2-4489-B6F9-7BDE9A4A7391}" type="slidenum">
              <a:rPr lang="fr-FR" smtClean="0"/>
              <a:t>‹N°›</a:t>
            </a:fld>
            <a:endParaRPr lang="fr-FR"/>
          </a:p>
        </p:txBody>
      </p:sp>
    </p:spTree>
    <p:extLst>
      <p:ext uri="{BB962C8B-B14F-4D97-AF65-F5344CB8AC3E}">
        <p14:creationId xmlns:p14="http://schemas.microsoft.com/office/powerpoint/2010/main" val="861651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fr-FR"/>
              <a:t>Modifiez le style du titre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a:xfrm>
            <a:off x="804672" y="320040"/>
            <a:ext cx="3657600" cy="320040"/>
          </a:xfrm>
        </p:spPr>
        <p:txBody>
          <a:bodyPr/>
          <a:lstStyle/>
          <a:p>
            <a:endParaRPr lang="fr-FR"/>
          </a:p>
        </p:txBody>
      </p:sp>
      <p:sp>
        <p:nvSpPr>
          <p:cNvPr id="6" name="Footer Placeholder 5"/>
          <p:cNvSpPr>
            <a:spLocks noGrp="1"/>
          </p:cNvSpPr>
          <p:nvPr>
            <p:ph type="ftr" sz="quarter" idx="11"/>
          </p:nvPr>
        </p:nvSpPr>
        <p:spPr>
          <a:xfrm>
            <a:off x="804672" y="6227064"/>
            <a:ext cx="10588752" cy="320040"/>
          </a:xfrm>
        </p:spPr>
        <p:txBody>
          <a:bodyPr/>
          <a:lstStyle/>
          <a:p>
            <a:r>
              <a:rPr lang="fr-FR"/>
              <a:t>Etude de marché N°9_MGK_03-2024</a:t>
            </a:r>
          </a:p>
        </p:txBody>
      </p:sp>
      <p:sp>
        <p:nvSpPr>
          <p:cNvPr id="7" name="Slide Number Placeholder 6"/>
          <p:cNvSpPr>
            <a:spLocks noGrp="1"/>
          </p:cNvSpPr>
          <p:nvPr>
            <p:ph type="sldNum" sz="quarter" idx="12"/>
          </p:nvPr>
        </p:nvSpPr>
        <p:spPr>
          <a:xfrm>
            <a:off x="10469880" y="320040"/>
            <a:ext cx="914400" cy="320040"/>
          </a:xfrm>
        </p:spPr>
        <p:txBody>
          <a:bodyPr/>
          <a:lstStyle/>
          <a:p>
            <a:fld id="{79B71D49-CAB2-4489-B6F9-7BDE9A4A7391}" type="slidenum">
              <a:rPr lang="fr-FR" smtClean="0"/>
              <a:t>‹N°›</a:t>
            </a:fld>
            <a:endParaRPr lang="fr-FR"/>
          </a:p>
        </p:txBody>
      </p:sp>
    </p:spTree>
    <p:extLst>
      <p:ext uri="{BB962C8B-B14F-4D97-AF65-F5344CB8AC3E}">
        <p14:creationId xmlns:p14="http://schemas.microsoft.com/office/powerpoint/2010/main" val="2975701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fr-FR"/>
              <a:t>Modifiez le style du titre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5125305" y="1488985"/>
            <a:ext cx="6264350" cy="169685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118447" y="4351687"/>
            <a:ext cx="6265588" cy="17040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a:xfrm>
            <a:off x="804672" y="320040"/>
            <a:ext cx="3657600" cy="320040"/>
          </a:xfrm>
        </p:spPr>
        <p:txBody>
          <a:bodyPr/>
          <a:lstStyle/>
          <a:p>
            <a:endParaRPr lang="fr-FR"/>
          </a:p>
        </p:txBody>
      </p:sp>
      <p:sp>
        <p:nvSpPr>
          <p:cNvPr id="8" name="Footer Placeholder 7"/>
          <p:cNvSpPr>
            <a:spLocks noGrp="1"/>
          </p:cNvSpPr>
          <p:nvPr>
            <p:ph type="ftr" sz="quarter" idx="11"/>
          </p:nvPr>
        </p:nvSpPr>
        <p:spPr>
          <a:xfrm>
            <a:off x="804672" y="6227064"/>
            <a:ext cx="10588752" cy="320040"/>
          </a:xfrm>
        </p:spPr>
        <p:txBody>
          <a:bodyPr/>
          <a:lstStyle/>
          <a:p>
            <a:r>
              <a:rPr lang="fr-FR"/>
              <a:t>Etude de marché N°9_MGK_03-2024</a:t>
            </a:r>
          </a:p>
        </p:txBody>
      </p:sp>
      <p:sp>
        <p:nvSpPr>
          <p:cNvPr id="9" name="Slide Number Placeholder 8"/>
          <p:cNvSpPr>
            <a:spLocks noGrp="1"/>
          </p:cNvSpPr>
          <p:nvPr>
            <p:ph type="sldNum" sz="quarter" idx="12"/>
          </p:nvPr>
        </p:nvSpPr>
        <p:spPr>
          <a:xfrm>
            <a:off x="10469880" y="320040"/>
            <a:ext cx="914400" cy="320040"/>
          </a:xfrm>
        </p:spPr>
        <p:txBody>
          <a:bodyPr/>
          <a:lstStyle/>
          <a:p>
            <a:fld id="{79B71D49-CAB2-4489-B6F9-7BDE9A4A7391}" type="slidenum">
              <a:rPr lang="fr-FR" smtClean="0"/>
              <a:t>‹N°›</a:t>
            </a:fld>
            <a:endParaRPr lang="fr-FR"/>
          </a:p>
        </p:txBody>
      </p:sp>
    </p:spTree>
    <p:extLst>
      <p:ext uri="{BB962C8B-B14F-4D97-AF65-F5344CB8AC3E}">
        <p14:creationId xmlns:p14="http://schemas.microsoft.com/office/powerpoint/2010/main" val="3472213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fr-FR"/>
              <a:t>Modifiez le style du titre</a:t>
            </a:r>
            <a:endParaRPr lang="en-US" dirty="0"/>
          </a:p>
        </p:txBody>
      </p:sp>
      <p:sp>
        <p:nvSpPr>
          <p:cNvPr id="3" name="Date Placeholder 2"/>
          <p:cNvSpPr>
            <a:spLocks noGrp="1"/>
          </p:cNvSpPr>
          <p:nvPr>
            <p:ph type="dt" sz="half" idx="10"/>
          </p:nvPr>
        </p:nvSpPr>
        <p:spPr/>
        <p:txBody>
          <a:bodyPr/>
          <a:lstStyle/>
          <a:p>
            <a:endParaRPr lang="fr-FR"/>
          </a:p>
        </p:txBody>
      </p:sp>
      <p:sp>
        <p:nvSpPr>
          <p:cNvPr id="4" name="Footer Placeholder 3"/>
          <p:cNvSpPr>
            <a:spLocks noGrp="1"/>
          </p:cNvSpPr>
          <p:nvPr>
            <p:ph type="ftr" sz="quarter" idx="11"/>
          </p:nvPr>
        </p:nvSpPr>
        <p:spPr/>
        <p:txBody>
          <a:bodyPr/>
          <a:lstStyle/>
          <a:p>
            <a:r>
              <a:rPr lang="fr-FR"/>
              <a:t>Etude de marché N°9_MGK_03-2024</a:t>
            </a:r>
          </a:p>
        </p:txBody>
      </p:sp>
      <p:sp>
        <p:nvSpPr>
          <p:cNvPr id="5" name="Slide Number Placeholder 4"/>
          <p:cNvSpPr>
            <a:spLocks noGrp="1"/>
          </p:cNvSpPr>
          <p:nvPr>
            <p:ph type="sldNum" sz="quarter" idx="12"/>
          </p:nvPr>
        </p:nvSpPr>
        <p:spPr/>
        <p:txBody>
          <a:bodyPr/>
          <a:lstStyle/>
          <a:p>
            <a:fld id="{79B71D49-CAB2-4489-B6F9-7BDE9A4A7391}" type="slidenum">
              <a:rPr lang="fr-FR" smtClean="0"/>
              <a:t>‹N°›</a:t>
            </a:fld>
            <a:endParaRPr lang="fr-FR"/>
          </a:p>
        </p:txBody>
      </p:sp>
    </p:spTree>
    <p:extLst>
      <p:ext uri="{BB962C8B-B14F-4D97-AF65-F5344CB8AC3E}">
        <p14:creationId xmlns:p14="http://schemas.microsoft.com/office/powerpoint/2010/main" val="3534151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endParaRPr lang="fr-FR"/>
          </a:p>
        </p:txBody>
      </p:sp>
      <p:sp>
        <p:nvSpPr>
          <p:cNvPr id="3" name="Footer Placeholder 2"/>
          <p:cNvSpPr>
            <a:spLocks noGrp="1"/>
          </p:cNvSpPr>
          <p:nvPr>
            <p:ph type="ftr" sz="quarter" idx="11"/>
          </p:nvPr>
        </p:nvSpPr>
        <p:spPr>
          <a:xfrm>
            <a:off x="804672" y="6227064"/>
            <a:ext cx="10588752" cy="320040"/>
          </a:xfrm>
        </p:spPr>
        <p:txBody>
          <a:bodyPr/>
          <a:lstStyle/>
          <a:p>
            <a:r>
              <a:rPr lang="fr-FR"/>
              <a:t>Etude de marché N°9_MGK_03-2024</a:t>
            </a:r>
          </a:p>
        </p:txBody>
      </p:sp>
      <p:sp>
        <p:nvSpPr>
          <p:cNvPr id="4" name="Slide Number Placeholder 3"/>
          <p:cNvSpPr>
            <a:spLocks noGrp="1"/>
          </p:cNvSpPr>
          <p:nvPr>
            <p:ph type="sldNum" sz="quarter" idx="12"/>
          </p:nvPr>
        </p:nvSpPr>
        <p:spPr>
          <a:xfrm>
            <a:off x="10469880" y="320040"/>
            <a:ext cx="914400" cy="320040"/>
          </a:xfrm>
        </p:spPr>
        <p:txBody>
          <a:bodyPr/>
          <a:lstStyle/>
          <a:p>
            <a:fld id="{79B71D49-CAB2-4489-B6F9-7BDE9A4A7391}" type="slidenum">
              <a:rPr lang="fr-FR" smtClean="0"/>
              <a:t>‹N°›</a:t>
            </a:fld>
            <a:endParaRPr lang="fr-FR"/>
          </a:p>
        </p:txBody>
      </p:sp>
    </p:spTree>
    <p:extLst>
      <p:ext uri="{BB962C8B-B14F-4D97-AF65-F5344CB8AC3E}">
        <p14:creationId xmlns:p14="http://schemas.microsoft.com/office/powerpoint/2010/main" val="2888380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fr-FR"/>
              <a:t>Modifiez le style du titre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endParaRPr lang="fr-FR"/>
          </a:p>
        </p:txBody>
      </p:sp>
      <p:sp>
        <p:nvSpPr>
          <p:cNvPr id="6" name="Footer Placeholder 5"/>
          <p:cNvSpPr>
            <a:spLocks noGrp="1"/>
          </p:cNvSpPr>
          <p:nvPr>
            <p:ph type="ftr" sz="quarter" idx="11"/>
          </p:nvPr>
        </p:nvSpPr>
        <p:spPr/>
        <p:txBody>
          <a:bodyPr/>
          <a:lstStyle/>
          <a:p>
            <a:r>
              <a:rPr lang="fr-FR"/>
              <a:t>Etude de marché N°9_MGK_03-2024</a:t>
            </a:r>
          </a:p>
        </p:txBody>
      </p:sp>
      <p:sp>
        <p:nvSpPr>
          <p:cNvPr id="7" name="Slide Number Placeholder 6"/>
          <p:cNvSpPr>
            <a:spLocks noGrp="1"/>
          </p:cNvSpPr>
          <p:nvPr>
            <p:ph type="sldNum" sz="quarter" idx="12"/>
          </p:nvPr>
        </p:nvSpPr>
        <p:spPr/>
        <p:txBody>
          <a:bodyPr/>
          <a:lstStyle/>
          <a:p>
            <a:fld id="{79B71D49-CAB2-4489-B6F9-7BDE9A4A7391}" type="slidenum">
              <a:rPr lang="fr-FR" smtClean="0"/>
              <a:t>‹N°›</a:t>
            </a:fld>
            <a:endParaRPr lang="fr-FR"/>
          </a:p>
        </p:txBody>
      </p:sp>
    </p:spTree>
    <p:extLst>
      <p:ext uri="{BB962C8B-B14F-4D97-AF65-F5344CB8AC3E}">
        <p14:creationId xmlns:p14="http://schemas.microsoft.com/office/powerpoint/2010/main" val="369890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fr-FR"/>
              <a:t>Modifiez le style du titre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804672" y="320040"/>
            <a:ext cx="3657600" cy="320040"/>
          </a:xfrm>
        </p:spPr>
        <p:txBody>
          <a:bodyPr/>
          <a:lstStyle/>
          <a:p>
            <a:endParaRPr lang="fr-FR"/>
          </a:p>
        </p:txBody>
      </p:sp>
      <p:sp>
        <p:nvSpPr>
          <p:cNvPr id="6" name="Footer Placeholder 5"/>
          <p:cNvSpPr>
            <a:spLocks noGrp="1"/>
          </p:cNvSpPr>
          <p:nvPr>
            <p:ph type="ftr" sz="quarter" idx="11"/>
          </p:nvPr>
        </p:nvSpPr>
        <p:spPr>
          <a:xfrm>
            <a:off x="804672" y="6227064"/>
            <a:ext cx="5942203" cy="320040"/>
          </a:xfrm>
        </p:spPr>
        <p:txBody>
          <a:bodyPr/>
          <a:lstStyle/>
          <a:p>
            <a:r>
              <a:rPr lang="fr-FR"/>
              <a:t>Etude de marché N°9_MGK_03-2024</a:t>
            </a:r>
          </a:p>
        </p:txBody>
      </p:sp>
      <p:sp>
        <p:nvSpPr>
          <p:cNvPr id="7" name="Slide Number Placeholder 6"/>
          <p:cNvSpPr>
            <a:spLocks noGrp="1"/>
          </p:cNvSpPr>
          <p:nvPr>
            <p:ph type="sldNum" sz="quarter" idx="12"/>
          </p:nvPr>
        </p:nvSpPr>
        <p:spPr>
          <a:xfrm>
            <a:off x="5828377" y="320040"/>
            <a:ext cx="914400" cy="320040"/>
          </a:xfrm>
        </p:spPr>
        <p:txBody>
          <a:bodyPr/>
          <a:lstStyle/>
          <a:p>
            <a:fld id="{79B71D49-CAB2-4489-B6F9-7BDE9A4A7391}" type="slidenum">
              <a:rPr lang="fr-FR" smtClean="0"/>
              <a:t>‹N°›</a:t>
            </a:fld>
            <a:endParaRPr lang="fr-FR"/>
          </a:p>
        </p:txBody>
      </p:sp>
    </p:spTree>
    <p:extLst>
      <p:ext uri="{BB962C8B-B14F-4D97-AF65-F5344CB8AC3E}">
        <p14:creationId xmlns:p14="http://schemas.microsoft.com/office/powerpoint/2010/main" val="305776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fr-FR"/>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fr-FR"/>
              <a:t>Etude de marché N°9_MGK_03-2024</a:t>
            </a:r>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79B71D49-CAB2-4489-B6F9-7BDE9A4A7391}" type="slidenum">
              <a:rPr lang="fr-FR" smtClean="0"/>
              <a:t>‹N°›</a:t>
            </a:fld>
            <a:endParaRPr lang="fr-FR"/>
          </a:p>
        </p:txBody>
      </p:sp>
    </p:spTree>
    <p:extLst>
      <p:ext uri="{BB962C8B-B14F-4D97-AF65-F5344CB8AC3E}">
        <p14:creationId xmlns:p14="http://schemas.microsoft.com/office/powerpoint/2010/main" val="283324941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2" name="Rectangle 1031">
            <a:extLst>
              <a:ext uri="{FF2B5EF4-FFF2-40B4-BE49-F238E27FC236}">
                <a16:creationId xmlns:a16="http://schemas.microsoft.com/office/drawing/2014/main" id="{33008093-012F-4D0C-BED4-BEEFF11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4" name="Group 1036">
            <a:extLst>
              <a:ext uri="{FF2B5EF4-FFF2-40B4-BE49-F238E27FC236}">
                <a16:creationId xmlns:a16="http://schemas.microsoft.com/office/drawing/2014/main" id="{13DFFFD4-4F03-42EE-8CC9-6778E31477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38" name="Freeform 5">
              <a:extLst>
                <a:ext uri="{FF2B5EF4-FFF2-40B4-BE49-F238E27FC236}">
                  <a16:creationId xmlns:a16="http://schemas.microsoft.com/office/drawing/2014/main" id="{C313FA99-E955-492D-92DA-24BC187B03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6" name="Freeform 6">
              <a:extLst>
                <a:ext uri="{FF2B5EF4-FFF2-40B4-BE49-F238E27FC236}">
                  <a16:creationId xmlns:a16="http://schemas.microsoft.com/office/drawing/2014/main" id="{4B8565C6-CF59-4A25-979D-DCCB1EEFDB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0" name="Freeform 7">
              <a:extLst>
                <a:ext uri="{FF2B5EF4-FFF2-40B4-BE49-F238E27FC236}">
                  <a16:creationId xmlns:a16="http://schemas.microsoft.com/office/drawing/2014/main" id="{2F0FB1C6-42CD-425D-8A1A-AC8D127AB1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7" name="Freeform 8">
              <a:extLst>
                <a:ext uri="{FF2B5EF4-FFF2-40B4-BE49-F238E27FC236}">
                  <a16:creationId xmlns:a16="http://schemas.microsoft.com/office/drawing/2014/main" id="{3613E37E-280F-4723-B802-492ECCC25D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2" name="Freeform 9">
              <a:extLst>
                <a:ext uri="{FF2B5EF4-FFF2-40B4-BE49-F238E27FC236}">
                  <a16:creationId xmlns:a16="http://schemas.microsoft.com/office/drawing/2014/main" id="{3AB0F38B-9FFB-4015-925B-774507D93A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3" name="Freeform 10">
              <a:extLst>
                <a:ext uri="{FF2B5EF4-FFF2-40B4-BE49-F238E27FC236}">
                  <a16:creationId xmlns:a16="http://schemas.microsoft.com/office/drawing/2014/main" id="{73E1397C-E460-4547-BACF-15CBA15460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4" name="Freeform 11">
              <a:extLst>
                <a:ext uri="{FF2B5EF4-FFF2-40B4-BE49-F238E27FC236}">
                  <a16:creationId xmlns:a16="http://schemas.microsoft.com/office/drawing/2014/main" id="{5EB09F38-CDC1-423E-99F8-989B6E2AA7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5" name="Freeform 12">
              <a:extLst>
                <a:ext uri="{FF2B5EF4-FFF2-40B4-BE49-F238E27FC236}">
                  <a16:creationId xmlns:a16="http://schemas.microsoft.com/office/drawing/2014/main" id="{6259FE2B-139E-4BCA-81CB-F4D48D2DC5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6" name="Freeform 13">
              <a:extLst>
                <a:ext uri="{FF2B5EF4-FFF2-40B4-BE49-F238E27FC236}">
                  <a16:creationId xmlns:a16="http://schemas.microsoft.com/office/drawing/2014/main" id="{23E3972C-8468-41B2-B241-0432B96B7B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7" name="Freeform 14">
              <a:extLst>
                <a:ext uri="{FF2B5EF4-FFF2-40B4-BE49-F238E27FC236}">
                  <a16:creationId xmlns:a16="http://schemas.microsoft.com/office/drawing/2014/main" id="{61B8080A-D3E1-4224-B047-BA6677A4DB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8" name="Freeform 15">
              <a:extLst>
                <a:ext uri="{FF2B5EF4-FFF2-40B4-BE49-F238E27FC236}">
                  <a16:creationId xmlns:a16="http://schemas.microsoft.com/office/drawing/2014/main" id="{21D00F2A-8813-4FBE-8E21-A24F890D02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9" name="Freeform 16">
              <a:extLst>
                <a:ext uri="{FF2B5EF4-FFF2-40B4-BE49-F238E27FC236}">
                  <a16:creationId xmlns:a16="http://schemas.microsoft.com/office/drawing/2014/main" id="{AEF1E28D-7075-4659-9F37-C42F8C55B2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0" name="Freeform 17">
              <a:extLst>
                <a:ext uri="{FF2B5EF4-FFF2-40B4-BE49-F238E27FC236}">
                  <a16:creationId xmlns:a16="http://schemas.microsoft.com/office/drawing/2014/main" id="{45FE3553-E10B-4535-9B74-7E4E649F1D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1" name="Freeform 18">
              <a:extLst>
                <a:ext uri="{FF2B5EF4-FFF2-40B4-BE49-F238E27FC236}">
                  <a16:creationId xmlns:a16="http://schemas.microsoft.com/office/drawing/2014/main" id="{BAA9E7B8-CF66-4BC0-BCD9-727746DC6F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2" name="Freeform 19">
              <a:extLst>
                <a:ext uri="{FF2B5EF4-FFF2-40B4-BE49-F238E27FC236}">
                  <a16:creationId xmlns:a16="http://schemas.microsoft.com/office/drawing/2014/main" id="{722C08F1-FE1B-4B18-A004-0AF55A784A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3" name="Freeform 20">
              <a:extLst>
                <a:ext uri="{FF2B5EF4-FFF2-40B4-BE49-F238E27FC236}">
                  <a16:creationId xmlns:a16="http://schemas.microsoft.com/office/drawing/2014/main" id="{B5E231E3-4C94-46DF-8D77-6F72D38CC4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4" name="Freeform 21">
              <a:extLst>
                <a:ext uri="{FF2B5EF4-FFF2-40B4-BE49-F238E27FC236}">
                  <a16:creationId xmlns:a16="http://schemas.microsoft.com/office/drawing/2014/main" id="{672D5C99-E811-4763-8050-D7D4C174CB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5" name="Freeform 22">
              <a:extLst>
                <a:ext uri="{FF2B5EF4-FFF2-40B4-BE49-F238E27FC236}">
                  <a16:creationId xmlns:a16="http://schemas.microsoft.com/office/drawing/2014/main" id="{89D237C5-85B2-4D92-95E3-C5175B7E12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6" name="Freeform 23">
              <a:extLst>
                <a:ext uri="{FF2B5EF4-FFF2-40B4-BE49-F238E27FC236}">
                  <a16:creationId xmlns:a16="http://schemas.microsoft.com/office/drawing/2014/main" id="{D0F16AC1-6E3F-4AF8-B35B-BD160A278C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58" name="Group 1057">
            <a:extLst>
              <a:ext uri="{FF2B5EF4-FFF2-40B4-BE49-F238E27FC236}">
                <a16:creationId xmlns:a16="http://schemas.microsoft.com/office/drawing/2014/main" id="{D228103D-FF59-416F-98F7-7B395C02B4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1059" name="Rectangle 1058">
              <a:extLst>
                <a:ext uri="{FF2B5EF4-FFF2-40B4-BE49-F238E27FC236}">
                  <a16:creationId xmlns:a16="http://schemas.microsoft.com/office/drawing/2014/main" id="{D2F75B55-D4EB-49CE-A9CE-877D32D9D2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0" name="Isosceles Triangle 39">
              <a:extLst>
                <a:ext uri="{FF2B5EF4-FFF2-40B4-BE49-F238E27FC236}">
                  <a16:creationId xmlns:a16="http://schemas.microsoft.com/office/drawing/2014/main" id="{85079DB7-0E49-4E26-A993-236F835B6C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1" name="Rectangle 1060">
              <a:extLst>
                <a:ext uri="{FF2B5EF4-FFF2-40B4-BE49-F238E27FC236}">
                  <a16:creationId xmlns:a16="http://schemas.microsoft.com/office/drawing/2014/main" id="{0D6013A5-52E9-408D-B488-26B68CA05C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re 1">
            <a:extLst>
              <a:ext uri="{FF2B5EF4-FFF2-40B4-BE49-F238E27FC236}">
                <a16:creationId xmlns:a16="http://schemas.microsoft.com/office/drawing/2014/main" id="{AE419B3E-0880-7FBF-50BF-ABA0A8340256}"/>
              </a:ext>
            </a:extLst>
          </p:cNvPr>
          <p:cNvSpPr>
            <a:spLocks noGrp="1"/>
          </p:cNvSpPr>
          <p:nvPr>
            <p:ph type="ctrTitle"/>
          </p:nvPr>
        </p:nvSpPr>
        <p:spPr>
          <a:xfrm>
            <a:off x="900423" y="1913692"/>
            <a:ext cx="3654569" cy="2042725"/>
          </a:xfrm>
        </p:spPr>
        <p:txBody>
          <a:bodyPr>
            <a:normAutofit/>
          </a:bodyPr>
          <a:lstStyle/>
          <a:p>
            <a:r>
              <a:rPr lang="fr-FR" sz="4600" dirty="0">
                <a:latin typeface="Inter"/>
              </a:rPr>
              <a:t>E</a:t>
            </a:r>
            <a:r>
              <a:rPr lang="fr-FR" sz="4600" b="0" i="0" dirty="0">
                <a:effectLst/>
                <a:latin typeface="Inter"/>
              </a:rPr>
              <a:t>tude de marché </a:t>
            </a:r>
            <a:br>
              <a:rPr lang="fr-FR" sz="4600" b="0" i="0" dirty="0">
                <a:effectLst/>
                <a:latin typeface="Inter"/>
              </a:rPr>
            </a:br>
            <a:endParaRPr lang="fr-FR" sz="4600" dirty="0"/>
          </a:p>
        </p:txBody>
      </p:sp>
      <p:sp>
        <p:nvSpPr>
          <p:cNvPr id="3" name="Sous-titre 2">
            <a:extLst>
              <a:ext uri="{FF2B5EF4-FFF2-40B4-BE49-F238E27FC236}">
                <a16:creationId xmlns:a16="http://schemas.microsoft.com/office/drawing/2014/main" id="{ECF06413-7206-1DFE-B048-59C5D75AA7E8}"/>
              </a:ext>
            </a:extLst>
          </p:cNvPr>
          <p:cNvSpPr>
            <a:spLocks noGrp="1"/>
          </p:cNvSpPr>
          <p:nvPr>
            <p:ph type="subTitle" idx="1"/>
          </p:nvPr>
        </p:nvSpPr>
        <p:spPr>
          <a:xfrm>
            <a:off x="914466" y="3913992"/>
            <a:ext cx="3654568" cy="1026125"/>
          </a:xfrm>
        </p:spPr>
        <p:txBody>
          <a:bodyPr>
            <a:noAutofit/>
          </a:bodyPr>
          <a:lstStyle/>
          <a:p>
            <a:r>
              <a:rPr lang="fr-FR" sz="2400" dirty="0"/>
              <a:t>Analyse des données en vue de </a:t>
            </a:r>
            <a:r>
              <a:rPr lang="fr-FR" sz="2400" dirty="0">
                <a:latin typeface="Inter"/>
              </a:rPr>
              <a:t>l’exportation</a:t>
            </a:r>
            <a:r>
              <a:rPr lang="fr-FR" sz="2400" b="0" i="0" dirty="0">
                <a:effectLst/>
                <a:latin typeface="Inter"/>
              </a:rPr>
              <a:t> du poulet</a:t>
            </a:r>
            <a:endParaRPr lang="fr-FR" sz="2400" dirty="0"/>
          </a:p>
        </p:txBody>
      </p:sp>
      <p:sp>
        <p:nvSpPr>
          <p:cNvPr id="7" name="Espace réservé du numéro de diapositive 6">
            <a:extLst>
              <a:ext uri="{FF2B5EF4-FFF2-40B4-BE49-F238E27FC236}">
                <a16:creationId xmlns:a16="http://schemas.microsoft.com/office/drawing/2014/main" id="{400A3C92-265B-AB5A-EEE6-DD81B9747365}"/>
              </a:ext>
            </a:extLst>
          </p:cNvPr>
          <p:cNvSpPr>
            <a:spLocks noGrp="1"/>
          </p:cNvSpPr>
          <p:nvPr>
            <p:ph type="sldNum" sz="quarter" idx="12"/>
          </p:nvPr>
        </p:nvSpPr>
        <p:spPr>
          <a:xfrm>
            <a:off x="3719434" y="320040"/>
            <a:ext cx="914400" cy="320040"/>
          </a:xfrm>
        </p:spPr>
        <p:txBody>
          <a:bodyPr>
            <a:normAutofit/>
          </a:bodyPr>
          <a:lstStyle/>
          <a:p>
            <a:pPr>
              <a:spcAft>
                <a:spcPts val="600"/>
              </a:spcAft>
            </a:pPr>
            <a:fld id="{79B71D49-CAB2-4489-B6F9-7BDE9A4A7391}" type="slidenum">
              <a:rPr lang="fr-FR" smtClean="0"/>
              <a:pPr>
                <a:spcAft>
                  <a:spcPts val="600"/>
                </a:spcAft>
              </a:pPr>
              <a:t>1</a:t>
            </a:fld>
            <a:endParaRPr lang="fr-FR"/>
          </a:p>
        </p:txBody>
      </p:sp>
      <p:sp>
        <p:nvSpPr>
          <p:cNvPr id="1063" name="Rectangle 1062">
            <a:extLst>
              <a:ext uri="{FF2B5EF4-FFF2-40B4-BE49-F238E27FC236}">
                <a16:creationId xmlns:a16="http://schemas.microsoft.com/office/drawing/2014/main" id="{88E45477-FC3F-489E-8195-02E95852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1" y="0"/>
            <a:ext cx="6750205" cy="6858000"/>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1030" name="Picture 6" descr="Reconnaître une volaille française - Volaille Française">
            <a:extLst>
              <a:ext uri="{FF2B5EF4-FFF2-40B4-BE49-F238E27FC236}">
                <a16:creationId xmlns:a16="http://schemas.microsoft.com/office/drawing/2014/main" id="{1F6BED53-A431-9DF1-6BA1-FAD95F5B0DE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40" t="9925" r="7172" b="10228"/>
          <a:stretch/>
        </p:blipFill>
        <p:spPr bwMode="auto">
          <a:xfrm>
            <a:off x="7198652" y="320039"/>
            <a:ext cx="3237014" cy="2957681"/>
          </a:xfrm>
          <a:prstGeom prst="rect">
            <a:avLst/>
          </a:prstGeom>
          <a:noFill/>
          <a:ln w="9525">
            <a:noFill/>
          </a:ln>
          <a:extLst>
            <a:ext uri="{909E8E84-426E-40DD-AFC4-6F175D3DCCD1}">
              <a14:hiddenFill xmlns:a14="http://schemas.microsoft.com/office/drawing/2010/main">
                <a:solidFill>
                  <a:srgbClr val="FFFFFF"/>
                </a:solidFill>
              </a14:hiddenFill>
            </a:ext>
          </a:extLst>
        </p:spPr>
      </p:pic>
      <p:sp>
        <p:nvSpPr>
          <p:cNvPr id="6" name="Espace réservé du pied de page 5">
            <a:extLst>
              <a:ext uri="{FF2B5EF4-FFF2-40B4-BE49-F238E27FC236}">
                <a16:creationId xmlns:a16="http://schemas.microsoft.com/office/drawing/2014/main" id="{16C913A9-AA36-67D9-ADFE-08DC0991060F}"/>
              </a:ext>
            </a:extLst>
          </p:cNvPr>
          <p:cNvSpPr>
            <a:spLocks noGrp="1"/>
          </p:cNvSpPr>
          <p:nvPr>
            <p:ph type="ftr" sz="quarter" idx="11"/>
          </p:nvPr>
        </p:nvSpPr>
        <p:spPr>
          <a:xfrm>
            <a:off x="804672" y="6227064"/>
            <a:ext cx="3824561" cy="320040"/>
          </a:xfrm>
        </p:spPr>
        <p:txBody>
          <a:bodyPr>
            <a:normAutofit/>
          </a:bodyPr>
          <a:lstStyle/>
          <a:p>
            <a:pPr>
              <a:spcAft>
                <a:spcPts val="600"/>
              </a:spcAft>
            </a:pPr>
            <a:r>
              <a:rPr lang="fr-FR"/>
              <a:t>Etude de marché N°9_MGK_03-2024</a:t>
            </a:r>
          </a:p>
        </p:txBody>
      </p:sp>
      <p:pic>
        <p:nvPicPr>
          <p:cNvPr id="5" name="Image 4">
            <a:extLst>
              <a:ext uri="{FF2B5EF4-FFF2-40B4-BE49-F238E27FC236}">
                <a16:creationId xmlns:a16="http://schemas.microsoft.com/office/drawing/2014/main" id="{D93612CF-C5CD-C3CE-26CA-2FCB2D127BB1}"/>
              </a:ext>
            </a:extLst>
          </p:cNvPr>
          <p:cNvPicPr>
            <a:picLocks noChangeAspect="1"/>
          </p:cNvPicPr>
          <p:nvPr/>
        </p:nvPicPr>
        <p:blipFill rotWithShape="1">
          <a:blip r:embed="rId3"/>
          <a:srcRect l="5990" t="6977" r="1902"/>
          <a:stretch/>
        </p:blipFill>
        <p:spPr>
          <a:xfrm>
            <a:off x="5767012" y="3827980"/>
            <a:ext cx="6100294" cy="2479760"/>
          </a:xfrm>
          <a:prstGeom prst="rect">
            <a:avLst/>
          </a:prstGeom>
          <a:ln w="9525">
            <a:noFill/>
          </a:ln>
        </p:spPr>
      </p:pic>
    </p:spTree>
    <p:extLst>
      <p:ext uri="{BB962C8B-B14F-4D97-AF65-F5344CB8AC3E}">
        <p14:creationId xmlns:p14="http://schemas.microsoft.com/office/powerpoint/2010/main" val="1944298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10">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2"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3"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4"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5"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6"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7"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8"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9"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0"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1"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2"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3"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4"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5"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6"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7"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8"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9"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30"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grpSp>
      <p:grpSp>
        <p:nvGrpSpPr>
          <p:cNvPr id="31" name="Group 31">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3" name="Rectangle 32">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34" name="Isosceles Triangle 33">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35" name="Rectangle 34">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grpSp>
      <p:sp useBgFill="1">
        <p:nvSpPr>
          <p:cNvPr id="36" name="Rectangle 35">
            <a:extLst>
              <a:ext uri="{FF2B5EF4-FFF2-40B4-BE49-F238E27FC236}">
                <a16:creationId xmlns:a16="http://schemas.microsoft.com/office/drawing/2014/main" id="{3904BE49-D42F-4F46-B6D8-2F3171216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8">
            <a:extLst>
              <a:ext uri="{FF2B5EF4-FFF2-40B4-BE49-F238E27FC236}">
                <a16:creationId xmlns:a16="http://schemas.microsoft.com/office/drawing/2014/main" id="{D57C06C8-18BE-4336-B9E0-3E15ACC93B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0" name="Freeform 5">
              <a:extLst>
                <a:ext uri="{FF2B5EF4-FFF2-40B4-BE49-F238E27FC236}">
                  <a16:creationId xmlns:a16="http://schemas.microsoft.com/office/drawing/2014/main" id="{C1C39E9B-4917-47D7-B9CB-56480F8876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6">
              <a:extLst>
                <a:ext uri="{FF2B5EF4-FFF2-40B4-BE49-F238E27FC236}">
                  <a16:creationId xmlns:a16="http://schemas.microsoft.com/office/drawing/2014/main" id="{5F7200AE-DDFE-46D2-ABCA-99906B970E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7">
              <a:extLst>
                <a:ext uri="{FF2B5EF4-FFF2-40B4-BE49-F238E27FC236}">
                  <a16:creationId xmlns:a16="http://schemas.microsoft.com/office/drawing/2014/main" id="{CAC40760-2393-4FAE-9A58-F4CDC06716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8">
              <a:extLst>
                <a:ext uri="{FF2B5EF4-FFF2-40B4-BE49-F238E27FC236}">
                  <a16:creationId xmlns:a16="http://schemas.microsoft.com/office/drawing/2014/main" id="{1080422B-1649-4C8E-9459-421424360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9">
              <a:extLst>
                <a:ext uri="{FF2B5EF4-FFF2-40B4-BE49-F238E27FC236}">
                  <a16:creationId xmlns:a16="http://schemas.microsoft.com/office/drawing/2014/main" id="{0136A7BD-0DB3-401B-A6AB-38BD30D100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10">
              <a:extLst>
                <a:ext uri="{FF2B5EF4-FFF2-40B4-BE49-F238E27FC236}">
                  <a16:creationId xmlns:a16="http://schemas.microsoft.com/office/drawing/2014/main" id="{FD037346-242B-41AF-8CF5-C35284CA2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1">
              <a:extLst>
                <a:ext uri="{FF2B5EF4-FFF2-40B4-BE49-F238E27FC236}">
                  <a16:creationId xmlns:a16="http://schemas.microsoft.com/office/drawing/2014/main" id="{238EBF94-0BBF-4BAE-AE27-729E3AC135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Freeform 12">
              <a:extLst>
                <a:ext uri="{FF2B5EF4-FFF2-40B4-BE49-F238E27FC236}">
                  <a16:creationId xmlns:a16="http://schemas.microsoft.com/office/drawing/2014/main" id="{3940EFD7-EB1A-47AF-9DC9-7D4FCC6011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3">
              <a:extLst>
                <a:ext uri="{FF2B5EF4-FFF2-40B4-BE49-F238E27FC236}">
                  <a16:creationId xmlns:a16="http://schemas.microsoft.com/office/drawing/2014/main" id="{6BAA7A10-98A8-4931-9BE2-B573EB3767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14">
              <a:extLst>
                <a:ext uri="{FF2B5EF4-FFF2-40B4-BE49-F238E27FC236}">
                  <a16:creationId xmlns:a16="http://schemas.microsoft.com/office/drawing/2014/main" id="{420223F5-34A9-4388-AF7B-38C76242FC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5">
              <a:extLst>
                <a:ext uri="{FF2B5EF4-FFF2-40B4-BE49-F238E27FC236}">
                  <a16:creationId xmlns:a16="http://schemas.microsoft.com/office/drawing/2014/main" id="{3CC9C746-C646-4363-B3D3-349B5C18C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16">
              <a:extLst>
                <a:ext uri="{FF2B5EF4-FFF2-40B4-BE49-F238E27FC236}">
                  <a16:creationId xmlns:a16="http://schemas.microsoft.com/office/drawing/2014/main" id="{3EAA5BC5-AB13-4C8E-9D9D-05DE777C5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7">
              <a:extLst>
                <a:ext uri="{FF2B5EF4-FFF2-40B4-BE49-F238E27FC236}">
                  <a16:creationId xmlns:a16="http://schemas.microsoft.com/office/drawing/2014/main" id="{500FC397-0569-4EC4-926A-DDD62AC495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18">
              <a:extLst>
                <a:ext uri="{FF2B5EF4-FFF2-40B4-BE49-F238E27FC236}">
                  <a16:creationId xmlns:a16="http://schemas.microsoft.com/office/drawing/2014/main" id="{284FF041-FE7D-47CD-830F-7FABF41C7C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9">
              <a:extLst>
                <a:ext uri="{FF2B5EF4-FFF2-40B4-BE49-F238E27FC236}">
                  <a16:creationId xmlns:a16="http://schemas.microsoft.com/office/drawing/2014/main" id="{224154F3-CDFE-4FFF-92E4-ECEACF4A6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20">
              <a:extLst>
                <a:ext uri="{FF2B5EF4-FFF2-40B4-BE49-F238E27FC236}">
                  <a16:creationId xmlns:a16="http://schemas.microsoft.com/office/drawing/2014/main" id="{CCE7404D-AA5A-4B82-A875-07F35D7C2D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1">
              <a:extLst>
                <a:ext uri="{FF2B5EF4-FFF2-40B4-BE49-F238E27FC236}">
                  <a16:creationId xmlns:a16="http://schemas.microsoft.com/office/drawing/2014/main" id="{526B6FED-4F20-4070-95B4-FF6F439E1C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22">
              <a:extLst>
                <a:ext uri="{FF2B5EF4-FFF2-40B4-BE49-F238E27FC236}">
                  <a16:creationId xmlns:a16="http://schemas.microsoft.com/office/drawing/2014/main" id="{3A75958D-1716-4B5A-A745-AFA4962FA4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3">
              <a:extLst>
                <a:ext uri="{FF2B5EF4-FFF2-40B4-BE49-F238E27FC236}">
                  <a16:creationId xmlns:a16="http://schemas.microsoft.com/office/drawing/2014/main" id="{531A2051-17DE-4E9D-9EA6-026B97B1A9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5" name="Rectangle 74">
            <a:extLst>
              <a:ext uri="{FF2B5EF4-FFF2-40B4-BE49-F238E27FC236}">
                <a16:creationId xmlns:a16="http://schemas.microsoft.com/office/drawing/2014/main" id="{CE0642A0-80D3-4F37-8249-A07E6F382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80" y="-6706"/>
            <a:ext cx="12194680" cy="4127711"/>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 5">
            <a:extLst>
              <a:ext uri="{FF2B5EF4-FFF2-40B4-BE49-F238E27FC236}">
                <a16:creationId xmlns:a16="http://schemas.microsoft.com/office/drawing/2014/main" id="{3E967153-A6DA-6AF8-B07C-82F4F4F0F11C}"/>
              </a:ext>
            </a:extLst>
          </p:cNvPr>
          <p:cNvPicPr>
            <a:picLocks noChangeAspect="1"/>
          </p:cNvPicPr>
          <p:nvPr/>
        </p:nvPicPr>
        <p:blipFill>
          <a:blip r:embed="rId2"/>
          <a:stretch>
            <a:fillRect/>
          </a:stretch>
        </p:blipFill>
        <p:spPr>
          <a:xfrm>
            <a:off x="285788" y="717000"/>
            <a:ext cx="6524603" cy="3476559"/>
          </a:xfrm>
          <a:prstGeom prst="rect">
            <a:avLst/>
          </a:prstGeom>
          <a:ln w="12700">
            <a:noFill/>
          </a:ln>
        </p:spPr>
      </p:pic>
      <p:grpSp>
        <p:nvGrpSpPr>
          <p:cNvPr id="76" name="Group 61">
            <a:extLst>
              <a:ext uri="{FF2B5EF4-FFF2-40B4-BE49-F238E27FC236}">
                <a16:creationId xmlns:a16="http://schemas.microsoft.com/office/drawing/2014/main" id="{FA760135-24A9-40C9-B45F-2EB5B6420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206292"/>
            <a:ext cx="12192755" cy="1771275"/>
            <a:chOff x="1" y="3893141"/>
            <a:chExt cx="12192755" cy="1771275"/>
          </a:xfrm>
        </p:grpSpPr>
        <p:sp>
          <p:nvSpPr>
            <p:cNvPr id="77" name="Isosceles Triangle 39">
              <a:extLst>
                <a:ext uri="{FF2B5EF4-FFF2-40B4-BE49-F238E27FC236}">
                  <a16:creationId xmlns:a16="http://schemas.microsoft.com/office/drawing/2014/main" id="{20E3CEE0-0CB3-421F-99FC-4585E62437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4346BB80-2556-4779-9642-5706CAA33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3893141"/>
              <a:ext cx="12192755"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re 1">
            <a:extLst>
              <a:ext uri="{FF2B5EF4-FFF2-40B4-BE49-F238E27FC236}">
                <a16:creationId xmlns:a16="http://schemas.microsoft.com/office/drawing/2014/main" id="{40031555-EC23-DE39-DA82-48CB4ED1606B}"/>
              </a:ext>
            </a:extLst>
          </p:cNvPr>
          <p:cNvSpPr>
            <a:spLocks noGrp="1"/>
          </p:cNvSpPr>
          <p:nvPr>
            <p:ph type="title"/>
          </p:nvPr>
        </p:nvSpPr>
        <p:spPr>
          <a:xfrm>
            <a:off x="1703635" y="4597945"/>
            <a:ext cx="8833655" cy="727748"/>
          </a:xfrm>
          <a:prstGeom prst="ellipse">
            <a:avLst/>
          </a:prstGeom>
        </p:spPr>
        <p:txBody>
          <a:bodyPr vert="horz" lIns="228600" tIns="228600" rIns="228600" bIns="0" rtlCol="0" anchor="b">
            <a:normAutofit fontScale="90000"/>
          </a:bodyPr>
          <a:lstStyle/>
          <a:p>
            <a:pPr>
              <a:lnSpc>
                <a:spcPct val="80000"/>
              </a:lnSpc>
            </a:pPr>
            <a:r>
              <a:rPr lang="en-US" sz="2200" b="1" dirty="0">
                <a:solidFill>
                  <a:schemeClr val="tx1"/>
                </a:solidFill>
                <a:latin typeface="+mn-lt"/>
              </a:rPr>
              <a:t>Clustering/ </a:t>
            </a:r>
            <a:r>
              <a:rPr lang="fr-FR" sz="2400" b="1" dirty="0">
                <a:solidFill>
                  <a:schemeClr val="tx1"/>
                </a:solidFill>
                <a:latin typeface="+mn-lt"/>
              </a:rPr>
              <a:t>algorithme </a:t>
            </a:r>
            <a:r>
              <a:rPr lang="fr-FR" sz="2400" b="1" dirty="0" err="1">
                <a:solidFill>
                  <a:schemeClr val="tx1"/>
                </a:solidFill>
                <a:latin typeface="+mn-lt"/>
              </a:rPr>
              <a:t>Kmeans</a:t>
            </a:r>
            <a:br>
              <a:rPr lang="fr-FR" sz="2400" b="1" dirty="0">
                <a:solidFill>
                  <a:schemeClr val="tx1"/>
                </a:solidFill>
                <a:latin typeface="+mn-lt"/>
              </a:rPr>
            </a:br>
            <a:r>
              <a:rPr lang="en-US" sz="2200" dirty="0">
                <a:solidFill>
                  <a:schemeClr val="tx1"/>
                </a:solidFill>
                <a:latin typeface="+mn-lt"/>
              </a:rPr>
              <a:t> </a:t>
            </a:r>
          </a:p>
        </p:txBody>
      </p:sp>
      <p:sp>
        <p:nvSpPr>
          <p:cNvPr id="5" name="Espace réservé du numéro de diapositive 4">
            <a:extLst>
              <a:ext uri="{FF2B5EF4-FFF2-40B4-BE49-F238E27FC236}">
                <a16:creationId xmlns:a16="http://schemas.microsoft.com/office/drawing/2014/main" id="{6F41B515-7750-AED7-5382-26D5BFCD8861}"/>
              </a:ext>
            </a:extLst>
          </p:cNvPr>
          <p:cNvSpPr>
            <a:spLocks noGrp="1"/>
          </p:cNvSpPr>
          <p:nvPr>
            <p:ph type="sldNum" sz="quarter" idx="12"/>
          </p:nvPr>
        </p:nvSpPr>
        <p:spPr>
          <a:xfrm>
            <a:off x="10469880" y="320040"/>
            <a:ext cx="914400" cy="320040"/>
          </a:xfrm>
        </p:spPr>
        <p:txBody>
          <a:bodyPr vert="horz" lIns="91440" tIns="45720" rIns="91440" bIns="45720" rtlCol="0" anchor="ctr">
            <a:normAutofit/>
          </a:bodyPr>
          <a:lstStyle/>
          <a:p>
            <a:pPr>
              <a:spcAft>
                <a:spcPts val="600"/>
              </a:spcAft>
            </a:pPr>
            <a:fld id="{79B71D49-CAB2-4489-B6F9-7BDE9A4A7391}" type="slidenum">
              <a:rPr lang="en-US" smtClean="0"/>
              <a:pPr>
                <a:spcAft>
                  <a:spcPts val="600"/>
                </a:spcAft>
              </a:pPr>
              <a:t>10</a:t>
            </a:fld>
            <a:endParaRPr lang="en-US"/>
          </a:p>
        </p:txBody>
      </p:sp>
      <p:sp>
        <p:nvSpPr>
          <p:cNvPr id="4" name="Espace réservé du pied de page 3">
            <a:extLst>
              <a:ext uri="{FF2B5EF4-FFF2-40B4-BE49-F238E27FC236}">
                <a16:creationId xmlns:a16="http://schemas.microsoft.com/office/drawing/2014/main" id="{C46CB226-8FDE-C3A0-1455-A3AED15481CF}"/>
              </a:ext>
            </a:extLst>
          </p:cNvPr>
          <p:cNvSpPr>
            <a:spLocks noGrp="1"/>
          </p:cNvSpPr>
          <p:nvPr>
            <p:ph type="ftr" sz="quarter" idx="11"/>
          </p:nvPr>
        </p:nvSpPr>
        <p:spPr>
          <a:xfrm>
            <a:off x="804672" y="6227064"/>
            <a:ext cx="10588752" cy="320040"/>
          </a:xfrm>
        </p:spPr>
        <p:txBody>
          <a:bodyPr vert="horz" lIns="91440" tIns="45720" rIns="91440" bIns="45720" rtlCol="0" anchor="ctr">
            <a:normAutofit/>
          </a:bodyPr>
          <a:lstStyle/>
          <a:p>
            <a:pPr algn="ctr">
              <a:spcAft>
                <a:spcPts val="600"/>
              </a:spcAft>
            </a:pPr>
            <a:r>
              <a:rPr lang="en-US"/>
              <a:t>Etude de marché N°9_MGK_03-2024</a:t>
            </a:r>
          </a:p>
        </p:txBody>
      </p:sp>
      <p:pic>
        <p:nvPicPr>
          <p:cNvPr id="97" name="Image 96">
            <a:extLst>
              <a:ext uri="{FF2B5EF4-FFF2-40B4-BE49-F238E27FC236}">
                <a16:creationId xmlns:a16="http://schemas.microsoft.com/office/drawing/2014/main" id="{64C87C18-7317-CAD6-75C9-72095783E476}"/>
              </a:ext>
            </a:extLst>
          </p:cNvPr>
          <p:cNvPicPr>
            <a:picLocks noChangeAspect="1"/>
          </p:cNvPicPr>
          <p:nvPr/>
        </p:nvPicPr>
        <p:blipFill>
          <a:blip r:embed="rId3"/>
          <a:stretch>
            <a:fillRect/>
          </a:stretch>
        </p:blipFill>
        <p:spPr>
          <a:xfrm>
            <a:off x="7050898" y="104775"/>
            <a:ext cx="4054191" cy="3985660"/>
          </a:xfrm>
          <a:prstGeom prst="rect">
            <a:avLst/>
          </a:prstGeom>
        </p:spPr>
      </p:pic>
      <p:pic>
        <p:nvPicPr>
          <p:cNvPr id="98" name="Image 97">
            <a:extLst>
              <a:ext uri="{FF2B5EF4-FFF2-40B4-BE49-F238E27FC236}">
                <a16:creationId xmlns:a16="http://schemas.microsoft.com/office/drawing/2014/main" id="{C182E886-CA22-8EEF-0ADD-B3E00D87CEEB}"/>
              </a:ext>
            </a:extLst>
          </p:cNvPr>
          <p:cNvPicPr>
            <a:picLocks noChangeAspect="1"/>
          </p:cNvPicPr>
          <p:nvPr/>
        </p:nvPicPr>
        <p:blipFill rotWithShape="1">
          <a:blip r:embed="rId4"/>
          <a:srcRect l="5990" t="6977" r="1902"/>
          <a:stretch/>
        </p:blipFill>
        <p:spPr>
          <a:xfrm>
            <a:off x="71348" y="17210"/>
            <a:ext cx="1106310" cy="449713"/>
          </a:xfrm>
          <a:prstGeom prst="rect">
            <a:avLst/>
          </a:prstGeom>
          <a:ln w="9525">
            <a:noFill/>
          </a:ln>
        </p:spPr>
      </p:pic>
      <p:pic>
        <p:nvPicPr>
          <p:cNvPr id="3" name="Image 2">
            <a:extLst>
              <a:ext uri="{FF2B5EF4-FFF2-40B4-BE49-F238E27FC236}">
                <a16:creationId xmlns:a16="http://schemas.microsoft.com/office/drawing/2014/main" id="{88F4B302-9EFB-62D7-6343-D1E909A2633D}"/>
              </a:ext>
            </a:extLst>
          </p:cNvPr>
          <p:cNvPicPr>
            <a:picLocks noChangeAspect="1"/>
          </p:cNvPicPr>
          <p:nvPr/>
        </p:nvPicPr>
        <p:blipFill>
          <a:blip r:embed="rId5"/>
          <a:stretch>
            <a:fillRect/>
          </a:stretch>
        </p:blipFill>
        <p:spPr>
          <a:xfrm>
            <a:off x="222971" y="5806714"/>
            <a:ext cx="1109571" cy="451144"/>
          </a:xfrm>
          <a:prstGeom prst="rect">
            <a:avLst/>
          </a:prstGeom>
        </p:spPr>
      </p:pic>
    </p:spTree>
    <p:extLst>
      <p:ext uri="{BB962C8B-B14F-4D97-AF65-F5344CB8AC3E}">
        <p14:creationId xmlns:p14="http://schemas.microsoft.com/office/powerpoint/2010/main" val="2072239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031555-EC23-DE39-DA82-48CB4ED1606B}"/>
              </a:ext>
            </a:extLst>
          </p:cNvPr>
          <p:cNvSpPr>
            <a:spLocks noGrp="1"/>
          </p:cNvSpPr>
          <p:nvPr>
            <p:ph type="title"/>
          </p:nvPr>
        </p:nvSpPr>
        <p:spPr>
          <a:xfrm>
            <a:off x="1173480" y="2074362"/>
            <a:ext cx="2752354" cy="2709275"/>
          </a:xfrm>
          <a:prstGeom prst="ellipse">
            <a:avLst/>
          </a:prstGeom>
          <a:solidFill>
            <a:srgbClr val="262626"/>
          </a:solidFill>
          <a:ln w="174625" cmpd="thinThick">
            <a:solidFill>
              <a:srgbClr val="262626"/>
            </a:solidFill>
          </a:ln>
        </p:spPr>
        <p:txBody>
          <a:bodyPr vert="horz" lIns="91440" tIns="45720" rIns="91440" bIns="45720" rtlCol="0" anchor="ctr">
            <a:noAutofit/>
          </a:bodyPr>
          <a:lstStyle/>
          <a:p>
            <a:br>
              <a:rPr lang="en-US" sz="2400" kern="1200" dirty="0">
                <a:solidFill>
                  <a:srgbClr val="FFFFFF"/>
                </a:solidFill>
                <a:latin typeface="+mn-lt"/>
                <a:ea typeface="+mj-ea"/>
                <a:cs typeface="+mj-cs"/>
              </a:rPr>
            </a:br>
            <a:r>
              <a:rPr lang="en-US" sz="2400" kern="1200" dirty="0">
                <a:solidFill>
                  <a:srgbClr val="FFFFFF"/>
                </a:solidFill>
                <a:latin typeface="+mn-lt"/>
                <a:ea typeface="+mj-ea"/>
                <a:cs typeface="+mj-cs"/>
              </a:rPr>
              <a:t>Clustering :</a:t>
            </a:r>
            <a:r>
              <a:rPr lang="fr-FR" sz="2400" b="1" dirty="0">
                <a:latin typeface="+mn-lt"/>
              </a:rPr>
              <a:t> Etude de la cohérence des clusters</a:t>
            </a:r>
            <a:br>
              <a:rPr lang="fr-FR" sz="2400" b="1" dirty="0">
                <a:latin typeface="+mn-lt"/>
              </a:rPr>
            </a:br>
            <a:br>
              <a:rPr lang="fr-FR" sz="2400" b="1" dirty="0">
                <a:latin typeface="+mn-lt"/>
              </a:rPr>
            </a:br>
            <a:endParaRPr lang="en-US" sz="2400" kern="1200" dirty="0">
              <a:solidFill>
                <a:srgbClr val="FFFFFF"/>
              </a:solidFill>
              <a:latin typeface="+mn-lt"/>
              <a:ea typeface="+mj-ea"/>
              <a:cs typeface="+mj-cs"/>
            </a:endParaRPr>
          </a:p>
        </p:txBody>
      </p:sp>
      <p:sp>
        <p:nvSpPr>
          <p:cNvPr id="4" name="Espace réservé du pied de page 3">
            <a:extLst>
              <a:ext uri="{FF2B5EF4-FFF2-40B4-BE49-F238E27FC236}">
                <a16:creationId xmlns:a16="http://schemas.microsoft.com/office/drawing/2014/main" id="{C46CB226-8FDE-C3A0-1455-A3AED15481CF}"/>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Etude de marché N°9_MGK_03-2024</a:t>
            </a:r>
          </a:p>
        </p:txBody>
      </p:sp>
      <p:sp>
        <p:nvSpPr>
          <p:cNvPr id="5" name="Espace réservé du numéro de diapositive 4">
            <a:extLst>
              <a:ext uri="{FF2B5EF4-FFF2-40B4-BE49-F238E27FC236}">
                <a16:creationId xmlns:a16="http://schemas.microsoft.com/office/drawing/2014/main" id="{6F41B515-7750-AED7-5382-26D5BFCD8861}"/>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79B71D49-CAB2-4489-B6F9-7BDE9A4A7391}" type="slidenum">
              <a:rPr lang="en-US">
                <a:solidFill>
                  <a:srgbClr val="898989"/>
                </a:solidFill>
              </a:rPr>
              <a:pPr>
                <a:spcAft>
                  <a:spcPts val="600"/>
                </a:spcAft>
              </a:pPr>
              <a:t>11</a:t>
            </a:fld>
            <a:endParaRPr lang="en-US">
              <a:solidFill>
                <a:srgbClr val="898989"/>
              </a:solidFill>
            </a:endParaRPr>
          </a:p>
        </p:txBody>
      </p:sp>
      <p:pic>
        <p:nvPicPr>
          <p:cNvPr id="6" name="Image 5">
            <a:extLst>
              <a:ext uri="{FF2B5EF4-FFF2-40B4-BE49-F238E27FC236}">
                <a16:creationId xmlns:a16="http://schemas.microsoft.com/office/drawing/2014/main" id="{F9CDA458-F94F-9118-38AA-1175A3ADD7A0}"/>
              </a:ext>
            </a:extLst>
          </p:cNvPr>
          <p:cNvPicPr>
            <a:picLocks noChangeAspect="1"/>
          </p:cNvPicPr>
          <p:nvPr/>
        </p:nvPicPr>
        <p:blipFill>
          <a:blip r:embed="rId2"/>
          <a:stretch>
            <a:fillRect/>
          </a:stretch>
        </p:blipFill>
        <p:spPr>
          <a:xfrm>
            <a:off x="7175171" y="938704"/>
            <a:ext cx="4679849" cy="1234633"/>
          </a:xfrm>
          <a:prstGeom prst="rect">
            <a:avLst/>
          </a:prstGeom>
        </p:spPr>
      </p:pic>
      <p:sp>
        <p:nvSpPr>
          <p:cNvPr id="7" name="ZoneTexte 6">
            <a:extLst>
              <a:ext uri="{FF2B5EF4-FFF2-40B4-BE49-F238E27FC236}">
                <a16:creationId xmlns:a16="http://schemas.microsoft.com/office/drawing/2014/main" id="{827FA2BA-CE68-A239-E8BF-A7FE22EF75A1}"/>
              </a:ext>
            </a:extLst>
          </p:cNvPr>
          <p:cNvSpPr txBox="1"/>
          <p:nvPr/>
        </p:nvSpPr>
        <p:spPr>
          <a:xfrm>
            <a:off x="4938712" y="1403719"/>
            <a:ext cx="2314575" cy="369332"/>
          </a:xfrm>
          <a:prstGeom prst="rect">
            <a:avLst/>
          </a:prstGeom>
          <a:noFill/>
        </p:spPr>
        <p:txBody>
          <a:bodyPr wrap="square" rtlCol="0">
            <a:spAutoFit/>
          </a:bodyPr>
          <a:lstStyle/>
          <a:p>
            <a:r>
              <a:rPr lang="fr-FR" dirty="0"/>
              <a:t>Test d’ANOVA</a:t>
            </a:r>
          </a:p>
        </p:txBody>
      </p:sp>
      <p:sp>
        <p:nvSpPr>
          <p:cNvPr id="8" name="ZoneTexte 7">
            <a:extLst>
              <a:ext uri="{FF2B5EF4-FFF2-40B4-BE49-F238E27FC236}">
                <a16:creationId xmlns:a16="http://schemas.microsoft.com/office/drawing/2014/main" id="{4C5AF0F9-69A7-854B-AA89-FC062C5B48C5}"/>
              </a:ext>
            </a:extLst>
          </p:cNvPr>
          <p:cNvSpPr txBox="1"/>
          <p:nvPr/>
        </p:nvSpPr>
        <p:spPr>
          <a:xfrm>
            <a:off x="4522459" y="2925032"/>
            <a:ext cx="2652712" cy="830997"/>
          </a:xfrm>
          <a:prstGeom prst="rect">
            <a:avLst/>
          </a:prstGeom>
          <a:noFill/>
        </p:spPr>
        <p:txBody>
          <a:bodyPr wrap="square" rtlCol="0">
            <a:spAutoFit/>
          </a:bodyPr>
          <a:lstStyle/>
          <a:p>
            <a:pPr algn="ctr"/>
            <a:r>
              <a:rPr lang="fr-FR" sz="1600" dirty="0"/>
              <a:t>Calcul des distances à l’intérieur de chaque cluster</a:t>
            </a:r>
          </a:p>
        </p:txBody>
      </p:sp>
      <p:sp>
        <p:nvSpPr>
          <p:cNvPr id="9" name="ZoneTexte 8">
            <a:extLst>
              <a:ext uri="{FF2B5EF4-FFF2-40B4-BE49-F238E27FC236}">
                <a16:creationId xmlns:a16="http://schemas.microsoft.com/office/drawing/2014/main" id="{D86134DC-C526-49B8-8506-FD997290FB28}"/>
              </a:ext>
            </a:extLst>
          </p:cNvPr>
          <p:cNvSpPr txBox="1"/>
          <p:nvPr/>
        </p:nvSpPr>
        <p:spPr>
          <a:xfrm>
            <a:off x="4693444" y="4673050"/>
            <a:ext cx="2314575" cy="646331"/>
          </a:xfrm>
          <a:prstGeom prst="rect">
            <a:avLst/>
          </a:prstGeom>
          <a:noFill/>
        </p:spPr>
        <p:txBody>
          <a:bodyPr wrap="square" rtlCol="0">
            <a:spAutoFit/>
          </a:bodyPr>
          <a:lstStyle/>
          <a:p>
            <a:pPr algn="ctr"/>
            <a:r>
              <a:rPr lang="fr-FR" dirty="0"/>
              <a:t>Score moyen de silhouette</a:t>
            </a:r>
          </a:p>
        </p:txBody>
      </p:sp>
      <p:sp>
        <p:nvSpPr>
          <p:cNvPr id="13" name="Rectangle 1">
            <a:extLst>
              <a:ext uri="{FF2B5EF4-FFF2-40B4-BE49-F238E27FC236}">
                <a16:creationId xmlns:a16="http://schemas.microsoft.com/office/drawing/2014/main" id="{AD8607C1-F332-B028-2FC5-F7007E4A0405}"/>
              </a:ext>
            </a:extLst>
          </p:cNvPr>
          <p:cNvSpPr>
            <a:spLocks noChangeArrowheads="1"/>
          </p:cNvSpPr>
          <p:nvPr/>
        </p:nvSpPr>
        <p:spPr bwMode="auto">
          <a:xfrm>
            <a:off x="7265194" y="2912093"/>
            <a:ext cx="41052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chemeClr val="tx1"/>
                </a:solidFill>
                <a:effectLst/>
                <a:latin typeface="Arial Unicode MS"/>
              </a:rPr>
              <a:t>Compactness</a:t>
            </a:r>
            <a:r>
              <a:rPr kumimoji="0" lang="fr-FR" altLang="fr-FR" sz="1600" b="0" i="0" u="none" strike="noStrike" cap="none" normalizeH="0" baseline="0" dirty="0">
                <a:ln>
                  <a:noFill/>
                </a:ln>
                <a:solidFill>
                  <a:schemeClr val="tx1"/>
                </a:solidFill>
                <a:effectLst/>
                <a:latin typeface="Arial Unicode MS"/>
              </a:rPr>
              <a:t>: 280.1077430297496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chemeClr val="tx1"/>
                </a:solidFill>
                <a:effectLst/>
                <a:latin typeface="Arial Unicode MS"/>
              </a:rPr>
              <a:t>Separation</a:t>
            </a:r>
            <a:r>
              <a:rPr kumimoji="0" lang="fr-FR" altLang="fr-FR" sz="1600" b="0" i="0" u="none" strike="noStrike" cap="none" normalizeH="0" baseline="0" dirty="0">
                <a:ln>
                  <a:noFill/>
                </a:ln>
                <a:solidFill>
                  <a:schemeClr val="tx1"/>
                </a:solidFill>
                <a:effectLst/>
                <a:latin typeface="Arial Unicode MS"/>
              </a:rPr>
              <a:t>: 71.01372499567556</a:t>
            </a:r>
            <a:r>
              <a:rPr kumimoji="0" lang="fr-FR" altLang="fr-FR" sz="1600" b="0" i="0" u="none" strike="noStrike" cap="none" normalizeH="0" baseline="0" dirty="0">
                <a:ln>
                  <a:noFill/>
                </a:ln>
                <a:solidFill>
                  <a:schemeClr val="tx1"/>
                </a:solidFill>
                <a:effectLst/>
              </a:rPr>
              <a:t>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16" name="Rectangle 4">
            <a:extLst>
              <a:ext uri="{FF2B5EF4-FFF2-40B4-BE49-F238E27FC236}">
                <a16:creationId xmlns:a16="http://schemas.microsoft.com/office/drawing/2014/main" id="{17387BF1-2609-2F3B-17AC-21C1F4221320}"/>
              </a:ext>
            </a:extLst>
          </p:cNvPr>
          <p:cNvSpPr>
            <a:spLocks noChangeArrowheads="1"/>
          </p:cNvSpPr>
          <p:nvPr/>
        </p:nvSpPr>
        <p:spPr bwMode="auto">
          <a:xfrm>
            <a:off x="7265194" y="4783637"/>
            <a:ext cx="41052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Arial Unicode MS"/>
              </a:rPr>
              <a:t>score moyen : 0.28</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9508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031555-EC23-DE39-DA82-48CB4ED1606B}"/>
              </a:ext>
            </a:extLst>
          </p:cNvPr>
          <p:cNvSpPr>
            <a:spLocks noGrp="1"/>
          </p:cNvSpPr>
          <p:nvPr>
            <p:ph type="title"/>
          </p:nvPr>
        </p:nvSpPr>
        <p:spPr>
          <a:xfrm>
            <a:off x="700294" y="5821508"/>
            <a:ext cx="10129631" cy="717404"/>
          </a:xfrm>
          <a:prstGeom prst="ellipse">
            <a:avLst/>
          </a:prstGeom>
          <a:solidFill>
            <a:srgbClr val="FF0000"/>
          </a:solidFill>
          <a:ln w="174625" cmpd="thinThick">
            <a:solidFill>
              <a:srgbClr val="FF0000"/>
            </a:solidFill>
          </a:ln>
        </p:spPr>
        <p:txBody>
          <a:bodyPr vert="horz" lIns="91440" tIns="45720" rIns="91440" bIns="45720" rtlCol="0" anchor="ctr">
            <a:normAutofit/>
          </a:bodyPr>
          <a:lstStyle/>
          <a:p>
            <a:r>
              <a:rPr lang="en-US" sz="2400" b="1" dirty="0">
                <a:solidFill>
                  <a:schemeClr val="tx1"/>
                </a:solidFill>
                <a:latin typeface="+mn-lt"/>
              </a:rPr>
              <a:t>Clustering : </a:t>
            </a:r>
            <a:r>
              <a:rPr lang="en-US" sz="2400" b="1" dirty="0" err="1">
                <a:solidFill>
                  <a:schemeClr val="tx1"/>
                </a:solidFill>
                <a:latin typeface="+mn-lt"/>
              </a:rPr>
              <a:t>Analyse</a:t>
            </a:r>
            <a:r>
              <a:rPr lang="en-US" sz="2400" b="1" dirty="0">
                <a:solidFill>
                  <a:schemeClr val="tx1"/>
                </a:solidFill>
                <a:latin typeface="+mn-lt"/>
              </a:rPr>
              <a:t> des clusters</a:t>
            </a:r>
            <a:endParaRPr lang="en-US" sz="2400" kern="1200" dirty="0">
              <a:solidFill>
                <a:schemeClr val="tx1"/>
              </a:solidFill>
              <a:latin typeface="+mn-lt"/>
            </a:endParaRPr>
          </a:p>
        </p:txBody>
      </p:sp>
      <p:sp>
        <p:nvSpPr>
          <p:cNvPr id="4" name="Espace réservé du pied de page 3">
            <a:extLst>
              <a:ext uri="{FF2B5EF4-FFF2-40B4-BE49-F238E27FC236}">
                <a16:creationId xmlns:a16="http://schemas.microsoft.com/office/drawing/2014/main" id="{C46CB226-8FDE-C3A0-1455-A3AED15481CF}"/>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Etude de marché N°9_MGK_03-2024</a:t>
            </a:r>
          </a:p>
        </p:txBody>
      </p:sp>
      <p:sp>
        <p:nvSpPr>
          <p:cNvPr id="5" name="Espace réservé du numéro de diapositive 4">
            <a:extLst>
              <a:ext uri="{FF2B5EF4-FFF2-40B4-BE49-F238E27FC236}">
                <a16:creationId xmlns:a16="http://schemas.microsoft.com/office/drawing/2014/main" id="{6F41B515-7750-AED7-5382-26D5BFCD8861}"/>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79B71D49-CAB2-4489-B6F9-7BDE9A4A7391}" type="slidenum">
              <a:rPr lang="en-US" smtClean="0">
                <a:solidFill>
                  <a:srgbClr val="898989"/>
                </a:solidFill>
              </a:rPr>
              <a:pPr>
                <a:spcAft>
                  <a:spcPts val="600"/>
                </a:spcAft>
              </a:pPr>
              <a:t>12</a:t>
            </a:fld>
            <a:endParaRPr lang="en-US">
              <a:solidFill>
                <a:srgbClr val="898989"/>
              </a:solidFill>
            </a:endParaRPr>
          </a:p>
        </p:txBody>
      </p:sp>
      <p:pic>
        <p:nvPicPr>
          <p:cNvPr id="11" name="Image 10">
            <a:extLst>
              <a:ext uri="{FF2B5EF4-FFF2-40B4-BE49-F238E27FC236}">
                <a16:creationId xmlns:a16="http://schemas.microsoft.com/office/drawing/2014/main" id="{450A4861-F4E2-ECCE-90A9-D8F7A005EB2E}"/>
              </a:ext>
            </a:extLst>
          </p:cNvPr>
          <p:cNvPicPr>
            <a:picLocks noChangeAspect="1"/>
          </p:cNvPicPr>
          <p:nvPr/>
        </p:nvPicPr>
        <p:blipFill>
          <a:blip r:embed="rId3"/>
          <a:stretch>
            <a:fillRect/>
          </a:stretch>
        </p:blipFill>
        <p:spPr>
          <a:xfrm>
            <a:off x="141818" y="136525"/>
            <a:ext cx="5830357" cy="5684608"/>
          </a:xfrm>
          <a:prstGeom prst="rect">
            <a:avLst/>
          </a:prstGeom>
          <a:ln w="12700">
            <a:noFill/>
          </a:ln>
        </p:spPr>
      </p:pic>
      <p:pic>
        <p:nvPicPr>
          <p:cNvPr id="12" name="Image 11">
            <a:extLst>
              <a:ext uri="{FF2B5EF4-FFF2-40B4-BE49-F238E27FC236}">
                <a16:creationId xmlns:a16="http://schemas.microsoft.com/office/drawing/2014/main" id="{304CB931-0A9A-DEEF-62DD-378BFE5CEAF0}"/>
              </a:ext>
            </a:extLst>
          </p:cNvPr>
          <p:cNvPicPr>
            <a:picLocks noChangeAspect="1"/>
          </p:cNvPicPr>
          <p:nvPr/>
        </p:nvPicPr>
        <p:blipFill>
          <a:blip r:embed="rId4"/>
          <a:stretch>
            <a:fillRect/>
          </a:stretch>
        </p:blipFill>
        <p:spPr>
          <a:xfrm>
            <a:off x="6258480" y="1011319"/>
            <a:ext cx="5791702" cy="2248642"/>
          </a:xfrm>
          <a:prstGeom prst="rect">
            <a:avLst/>
          </a:prstGeom>
          <a:ln w="12700">
            <a:noFill/>
          </a:ln>
        </p:spPr>
      </p:pic>
      <p:sp>
        <p:nvSpPr>
          <p:cNvPr id="3" name="ZoneTexte 2">
            <a:extLst>
              <a:ext uri="{FF2B5EF4-FFF2-40B4-BE49-F238E27FC236}">
                <a16:creationId xmlns:a16="http://schemas.microsoft.com/office/drawing/2014/main" id="{5852C705-6FA9-4D37-45E9-357F1CCBEE8B}"/>
              </a:ext>
            </a:extLst>
          </p:cNvPr>
          <p:cNvSpPr txBox="1"/>
          <p:nvPr/>
        </p:nvSpPr>
        <p:spPr>
          <a:xfrm>
            <a:off x="6632294" y="555585"/>
            <a:ext cx="4861367" cy="369332"/>
          </a:xfrm>
          <a:prstGeom prst="rect">
            <a:avLst/>
          </a:prstGeom>
          <a:noFill/>
        </p:spPr>
        <p:txBody>
          <a:bodyPr wrap="square" rtlCol="0">
            <a:spAutoFit/>
          </a:bodyPr>
          <a:lstStyle/>
          <a:p>
            <a:r>
              <a:rPr lang="fr-FR" dirty="0"/>
              <a:t>Moyenne des variables entre les clusters</a:t>
            </a:r>
          </a:p>
        </p:txBody>
      </p:sp>
      <p:sp>
        <p:nvSpPr>
          <p:cNvPr id="6" name="ZoneTexte 5">
            <a:extLst>
              <a:ext uri="{FF2B5EF4-FFF2-40B4-BE49-F238E27FC236}">
                <a16:creationId xmlns:a16="http://schemas.microsoft.com/office/drawing/2014/main" id="{A28EB248-23AE-5B4B-B643-A7C854E83D1B}"/>
              </a:ext>
            </a:extLst>
          </p:cNvPr>
          <p:cNvSpPr txBox="1"/>
          <p:nvPr/>
        </p:nvSpPr>
        <p:spPr>
          <a:xfrm>
            <a:off x="5765109" y="5071441"/>
            <a:ext cx="4861367" cy="646331"/>
          </a:xfrm>
          <a:prstGeom prst="rect">
            <a:avLst/>
          </a:prstGeom>
          <a:noFill/>
        </p:spPr>
        <p:txBody>
          <a:bodyPr wrap="square" rtlCol="0">
            <a:spAutoFit/>
          </a:bodyPr>
          <a:lstStyle/>
          <a:p>
            <a:r>
              <a:rPr lang="fr-FR" dirty="0"/>
              <a:t>Croisements entre les clusters de pays et les variables</a:t>
            </a:r>
          </a:p>
        </p:txBody>
      </p:sp>
      <p:pic>
        <p:nvPicPr>
          <p:cNvPr id="7" name="Image 6">
            <a:extLst>
              <a:ext uri="{FF2B5EF4-FFF2-40B4-BE49-F238E27FC236}">
                <a16:creationId xmlns:a16="http://schemas.microsoft.com/office/drawing/2014/main" id="{EB3D8DE0-2A1E-6629-1633-3DD10CF879D9}"/>
              </a:ext>
            </a:extLst>
          </p:cNvPr>
          <p:cNvPicPr>
            <a:picLocks noChangeAspect="1"/>
          </p:cNvPicPr>
          <p:nvPr/>
        </p:nvPicPr>
        <p:blipFill>
          <a:blip r:embed="rId5"/>
          <a:stretch>
            <a:fillRect/>
          </a:stretch>
        </p:blipFill>
        <p:spPr>
          <a:xfrm>
            <a:off x="64773" y="6280973"/>
            <a:ext cx="1109571" cy="451144"/>
          </a:xfrm>
          <a:prstGeom prst="rect">
            <a:avLst/>
          </a:prstGeom>
        </p:spPr>
      </p:pic>
    </p:spTree>
    <p:extLst>
      <p:ext uri="{BB962C8B-B14F-4D97-AF65-F5344CB8AC3E}">
        <p14:creationId xmlns:p14="http://schemas.microsoft.com/office/powerpoint/2010/main" val="139255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031555-EC23-DE39-DA82-48CB4ED1606B}"/>
              </a:ext>
            </a:extLst>
          </p:cNvPr>
          <p:cNvSpPr>
            <a:spLocks noGrp="1"/>
          </p:cNvSpPr>
          <p:nvPr>
            <p:ph type="title"/>
          </p:nvPr>
        </p:nvSpPr>
        <p:spPr>
          <a:xfrm>
            <a:off x="700294" y="5821508"/>
            <a:ext cx="10129631" cy="717404"/>
          </a:xfrm>
          <a:prstGeom prst="ellipse">
            <a:avLst/>
          </a:prstGeom>
          <a:solidFill>
            <a:srgbClr val="FF0000"/>
          </a:solidFill>
          <a:ln w="174625" cmpd="thinThick">
            <a:solidFill>
              <a:srgbClr val="FF0000"/>
            </a:solidFill>
          </a:ln>
        </p:spPr>
        <p:txBody>
          <a:bodyPr vert="horz" lIns="91440" tIns="45720" rIns="91440" bIns="45720" rtlCol="0" anchor="ctr">
            <a:normAutofit fontScale="90000"/>
          </a:bodyPr>
          <a:lstStyle/>
          <a:p>
            <a:r>
              <a:rPr lang="fr-FR" sz="2600" b="1" dirty="0">
                <a:solidFill>
                  <a:schemeClr val="tx1"/>
                </a:solidFill>
                <a:latin typeface="+mn-lt"/>
              </a:rPr>
              <a:t>Clustering: </a:t>
            </a:r>
            <a:r>
              <a:rPr lang="fr-FR" sz="2600" dirty="0">
                <a:solidFill>
                  <a:schemeClr val="tx1"/>
                </a:solidFill>
                <a:latin typeface="+mn-lt"/>
              </a:rPr>
              <a:t>Comparaison des fonctionnalités  des différentes variables entre les clusters</a:t>
            </a:r>
            <a:endParaRPr lang="en-US" sz="2400" kern="1200" dirty="0">
              <a:solidFill>
                <a:schemeClr val="tx1"/>
              </a:solidFill>
              <a:latin typeface="+mn-lt"/>
              <a:ea typeface="+mj-ea"/>
              <a:cs typeface="+mj-cs"/>
            </a:endParaRPr>
          </a:p>
        </p:txBody>
      </p:sp>
      <p:sp>
        <p:nvSpPr>
          <p:cNvPr id="4" name="Espace réservé du pied de page 3">
            <a:extLst>
              <a:ext uri="{FF2B5EF4-FFF2-40B4-BE49-F238E27FC236}">
                <a16:creationId xmlns:a16="http://schemas.microsoft.com/office/drawing/2014/main" id="{C46CB226-8FDE-C3A0-1455-A3AED15481CF}"/>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Etude de marché N°9_MGK_03-2024</a:t>
            </a:r>
          </a:p>
        </p:txBody>
      </p:sp>
      <p:sp>
        <p:nvSpPr>
          <p:cNvPr id="5" name="Espace réservé du numéro de diapositive 4">
            <a:extLst>
              <a:ext uri="{FF2B5EF4-FFF2-40B4-BE49-F238E27FC236}">
                <a16:creationId xmlns:a16="http://schemas.microsoft.com/office/drawing/2014/main" id="{6F41B515-7750-AED7-5382-26D5BFCD8861}"/>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79B71D49-CAB2-4489-B6F9-7BDE9A4A7391}" type="slidenum">
              <a:rPr lang="en-US" smtClean="0">
                <a:solidFill>
                  <a:srgbClr val="898989"/>
                </a:solidFill>
              </a:rPr>
              <a:pPr>
                <a:spcAft>
                  <a:spcPts val="600"/>
                </a:spcAft>
              </a:pPr>
              <a:t>13</a:t>
            </a:fld>
            <a:endParaRPr lang="en-US">
              <a:solidFill>
                <a:srgbClr val="898989"/>
              </a:solidFill>
            </a:endParaRPr>
          </a:p>
        </p:txBody>
      </p:sp>
      <p:pic>
        <p:nvPicPr>
          <p:cNvPr id="7" name="Image 6">
            <a:extLst>
              <a:ext uri="{FF2B5EF4-FFF2-40B4-BE49-F238E27FC236}">
                <a16:creationId xmlns:a16="http://schemas.microsoft.com/office/drawing/2014/main" id="{577C3769-39CF-058C-545D-1CE03851D09F}"/>
              </a:ext>
            </a:extLst>
          </p:cNvPr>
          <p:cNvPicPr>
            <a:picLocks noChangeAspect="1"/>
          </p:cNvPicPr>
          <p:nvPr/>
        </p:nvPicPr>
        <p:blipFill>
          <a:blip r:embed="rId3"/>
          <a:stretch>
            <a:fillRect/>
          </a:stretch>
        </p:blipFill>
        <p:spPr>
          <a:xfrm>
            <a:off x="169709" y="136451"/>
            <a:ext cx="8403536" cy="5419725"/>
          </a:xfrm>
          <a:prstGeom prst="rect">
            <a:avLst/>
          </a:prstGeom>
        </p:spPr>
      </p:pic>
      <p:pic>
        <p:nvPicPr>
          <p:cNvPr id="9" name="Image 8">
            <a:extLst>
              <a:ext uri="{FF2B5EF4-FFF2-40B4-BE49-F238E27FC236}">
                <a16:creationId xmlns:a16="http://schemas.microsoft.com/office/drawing/2014/main" id="{19AD5298-AA3A-11FB-EDF4-75AC62CFBA67}"/>
              </a:ext>
            </a:extLst>
          </p:cNvPr>
          <p:cNvPicPr>
            <a:picLocks noChangeAspect="1"/>
          </p:cNvPicPr>
          <p:nvPr/>
        </p:nvPicPr>
        <p:blipFill rotWithShape="1">
          <a:blip r:embed="rId4"/>
          <a:srcRect r="50687"/>
          <a:stretch/>
        </p:blipFill>
        <p:spPr>
          <a:xfrm>
            <a:off x="8854440" y="19049"/>
            <a:ext cx="2735821" cy="2827265"/>
          </a:xfrm>
          <a:prstGeom prst="rect">
            <a:avLst/>
          </a:prstGeom>
        </p:spPr>
      </p:pic>
      <p:pic>
        <p:nvPicPr>
          <p:cNvPr id="10" name="Image 9">
            <a:extLst>
              <a:ext uri="{FF2B5EF4-FFF2-40B4-BE49-F238E27FC236}">
                <a16:creationId xmlns:a16="http://schemas.microsoft.com/office/drawing/2014/main" id="{1F890298-A9B5-22B4-705F-464E22C0F32F}"/>
              </a:ext>
            </a:extLst>
          </p:cNvPr>
          <p:cNvPicPr>
            <a:picLocks noChangeAspect="1"/>
          </p:cNvPicPr>
          <p:nvPr/>
        </p:nvPicPr>
        <p:blipFill rotWithShape="1">
          <a:blip r:embed="rId4"/>
          <a:srcRect l="50000"/>
          <a:stretch/>
        </p:blipFill>
        <p:spPr>
          <a:xfrm>
            <a:off x="8694793" y="2846314"/>
            <a:ext cx="2773920" cy="2827265"/>
          </a:xfrm>
          <a:prstGeom prst="rect">
            <a:avLst/>
          </a:prstGeom>
        </p:spPr>
      </p:pic>
    </p:spTree>
    <p:extLst>
      <p:ext uri="{BB962C8B-B14F-4D97-AF65-F5344CB8AC3E}">
        <p14:creationId xmlns:p14="http://schemas.microsoft.com/office/powerpoint/2010/main" val="1239072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EBA068F-5AED-0095-4574-21E5D1C29B44}"/>
              </a:ext>
            </a:extLst>
          </p:cNvPr>
          <p:cNvSpPr>
            <a:spLocks noGrp="1"/>
          </p:cNvSpPr>
          <p:nvPr>
            <p:ph idx="1"/>
          </p:nvPr>
        </p:nvSpPr>
        <p:spPr/>
        <p:txBody>
          <a:bodyPr>
            <a:normAutofit fontScale="62500" lnSpcReduction="20000"/>
          </a:bodyPr>
          <a:lstStyle/>
          <a:p>
            <a:r>
              <a:rPr lang="fr-FR" b="1" dirty="0"/>
              <a:t>Cluster A (Émergents)</a:t>
            </a:r>
            <a:r>
              <a:rPr lang="fr-FR" dirty="0"/>
              <a:t> : Ce groupe présente un niveau de prospérité moyen à élevé, une stabilité politique modérée et un accès généralisé à l'électricité. Bien que ces pays puissent connaître des fluctuations politiques, leur infrastructure électrique favorise leur développement économique et social.</a:t>
            </a:r>
          </a:p>
          <a:p>
            <a:endParaRPr lang="fr-FR" dirty="0"/>
          </a:p>
          <a:p>
            <a:r>
              <a:rPr lang="fr-FR" b="1" dirty="0"/>
              <a:t>Cluster B (Fragiles)</a:t>
            </a:r>
            <a:r>
              <a:rPr lang="fr-FR" dirty="0"/>
              <a:t> : Ces pays affichent un PIB relativement bas, une stabilité politique fragile et un accès restreint à l'électricité. Ils font face à des défis économiques et politiques majeurs, entravés par un accès limité à l'électricité qui freine leur croissance et leur stabilité.</a:t>
            </a:r>
          </a:p>
          <a:p>
            <a:endParaRPr lang="fr-FR" dirty="0"/>
          </a:p>
          <a:p>
            <a:r>
              <a:rPr lang="fr-FR" b="1" dirty="0"/>
              <a:t>Cluster C  (Prospères)</a:t>
            </a:r>
            <a:r>
              <a:rPr lang="fr-FR" dirty="0"/>
              <a:t> : Caractérisé par un PIB élevé, une stabilité politique solide et une disponibilité électrique généralisée, ce groupe bénéficie d'une prospérité économique et d'une stabilité politique durable, favorisant leur développement à long terme.</a:t>
            </a:r>
          </a:p>
          <a:p>
            <a:endParaRPr lang="fr-FR" dirty="0"/>
          </a:p>
          <a:p>
            <a:r>
              <a:rPr lang="fr-FR" b="1" dirty="0"/>
              <a:t>Cluster D (Stabilité modérée) </a:t>
            </a:r>
            <a:r>
              <a:rPr lang="fr-FR" dirty="0"/>
              <a:t>: Avec un PIB moyen à élevé, une stabilité politique modérée et un accès répandu à l'électricité, ces pays connaissent une certaine prospérité économique, bien que leur stabilité politique puisse varier. Malgré cela, l'accès généralisé à l'électricité stimule leur croissance.</a:t>
            </a:r>
          </a:p>
          <a:p>
            <a:endParaRPr lang="fr-FR" dirty="0"/>
          </a:p>
          <a:p>
            <a:r>
              <a:rPr lang="fr-FR" b="1" dirty="0"/>
              <a:t>Cluster E (Variabilité économique) : </a:t>
            </a:r>
            <a:r>
              <a:rPr lang="fr-FR" dirty="0"/>
              <a:t>Ce groupe se caractérise par une économie variable, dépendante des importations. Les fluctuations économiques et politiques sont courantes, mais ces pays maintiennent une disponibilité alimentaire relativement élevée malgré leur dépendance aux importations..</a:t>
            </a:r>
          </a:p>
        </p:txBody>
      </p:sp>
      <p:sp>
        <p:nvSpPr>
          <p:cNvPr id="4" name="Espace réservé du pied de page 3">
            <a:extLst>
              <a:ext uri="{FF2B5EF4-FFF2-40B4-BE49-F238E27FC236}">
                <a16:creationId xmlns:a16="http://schemas.microsoft.com/office/drawing/2014/main" id="{2D02831D-8C5D-D6C6-BCE3-05AC1E64F4DD}"/>
              </a:ext>
            </a:extLst>
          </p:cNvPr>
          <p:cNvSpPr>
            <a:spLocks noGrp="1"/>
          </p:cNvSpPr>
          <p:nvPr>
            <p:ph type="ftr" sz="quarter" idx="11"/>
          </p:nvPr>
        </p:nvSpPr>
        <p:spPr/>
        <p:txBody>
          <a:bodyPr/>
          <a:lstStyle/>
          <a:p>
            <a:r>
              <a:rPr lang="fr-FR"/>
              <a:t>Etude de marché N°9_MGK_03-2024</a:t>
            </a:r>
          </a:p>
        </p:txBody>
      </p:sp>
      <p:sp>
        <p:nvSpPr>
          <p:cNvPr id="5" name="Espace réservé du numéro de diapositive 4">
            <a:extLst>
              <a:ext uri="{FF2B5EF4-FFF2-40B4-BE49-F238E27FC236}">
                <a16:creationId xmlns:a16="http://schemas.microsoft.com/office/drawing/2014/main" id="{78492828-6503-8CC4-CC7F-67029FB5A179}"/>
              </a:ext>
            </a:extLst>
          </p:cNvPr>
          <p:cNvSpPr>
            <a:spLocks noGrp="1"/>
          </p:cNvSpPr>
          <p:nvPr>
            <p:ph type="sldNum" sz="quarter" idx="12"/>
          </p:nvPr>
        </p:nvSpPr>
        <p:spPr/>
        <p:txBody>
          <a:bodyPr/>
          <a:lstStyle/>
          <a:p>
            <a:fld id="{79B71D49-CAB2-4489-B6F9-7BDE9A4A7391}" type="slidenum">
              <a:rPr lang="fr-FR" smtClean="0"/>
              <a:t>14</a:t>
            </a:fld>
            <a:endParaRPr lang="fr-FR"/>
          </a:p>
        </p:txBody>
      </p:sp>
      <p:sp>
        <p:nvSpPr>
          <p:cNvPr id="6" name="Titre 1">
            <a:extLst>
              <a:ext uri="{FF2B5EF4-FFF2-40B4-BE49-F238E27FC236}">
                <a16:creationId xmlns:a16="http://schemas.microsoft.com/office/drawing/2014/main" id="{341520AC-1522-BD96-E71F-4B36D99D4F98}"/>
              </a:ext>
            </a:extLst>
          </p:cNvPr>
          <p:cNvSpPr txBox="1">
            <a:spLocks/>
          </p:cNvSpPr>
          <p:nvPr/>
        </p:nvSpPr>
        <p:spPr>
          <a:xfrm>
            <a:off x="1004792" y="2555786"/>
            <a:ext cx="3138280" cy="1571624"/>
          </a:xfrm>
          <a:prstGeom prst="ellipse">
            <a:avLst/>
          </a:prstGeom>
          <a:solidFill>
            <a:schemeClr val="tx1"/>
          </a:solidFill>
          <a:ln w="174625" cmpd="thinThick">
            <a:solidFill>
              <a:schemeClr val="tx1"/>
            </a:solidFill>
          </a:ln>
        </p:spPr>
        <p:txBody>
          <a:bodyPr vert="horz" lIns="91440" tIns="45720" rIns="91440" bIns="45720" rtlCol="0" anchor="ctr">
            <a:normAutofit/>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r>
              <a:rPr lang="fr-FR" sz="2600" b="1" dirty="0">
                <a:solidFill>
                  <a:srgbClr val="FFFFFF"/>
                </a:solidFill>
                <a:latin typeface="+mn-lt"/>
              </a:rPr>
              <a:t>Clustering : Lien entre les pays</a:t>
            </a:r>
            <a:endParaRPr lang="en-US" sz="2400" dirty="0">
              <a:solidFill>
                <a:srgbClr val="FFFFFF"/>
              </a:solidFill>
              <a:latin typeface="+mn-lt"/>
            </a:endParaRPr>
          </a:p>
        </p:txBody>
      </p:sp>
    </p:spTree>
    <p:extLst>
      <p:ext uri="{BB962C8B-B14F-4D97-AF65-F5344CB8AC3E}">
        <p14:creationId xmlns:p14="http://schemas.microsoft.com/office/powerpoint/2010/main" val="3021730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031555-EC23-DE39-DA82-48CB4ED1606B}"/>
              </a:ext>
            </a:extLst>
          </p:cNvPr>
          <p:cNvSpPr>
            <a:spLocks noGrp="1"/>
          </p:cNvSpPr>
          <p:nvPr>
            <p:ph type="title"/>
          </p:nvPr>
        </p:nvSpPr>
        <p:spPr>
          <a:xfrm>
            <a:off x="1004792" y="2309813"/>
            <a:ext cx="3138280" cy="1571624"/>
          </a:xfrm>
          <a:prstGeom prst="ellipse">
            <a:avLst/>
          </a:prstGeom>
          <a:solidFill>
            <a:schemeClr val="tx1"/>
          </a:solidFill>
          <a:ln w="174625" cmpd="thinThick">
            <a:solidFill>
              <a:schemeClr val="tx1"/>
            </a:solidFill>
          </a:ln>
        </p:spPr>
        <p:txBody>
          <a:bodyPr vert="horz" lIns="91440" tIns="45720" rIns="91440" bIns="45720" rtlCol="0" anchor="ctr">
            <a:normAutofit/>
          </a:bodyPr>
          <a:lstStyle/>
          <a:p>
            <a:r>
              <a:rPr lang="fr-FR" sz="2600" b="1" dirty="0">
                <a:solidFill>
                  <a:srgbClr val="FFFFFF"/>
                </a:solidFill>
                <a:latin typeface="+mn-lt"/>
              </a:rPr>
              <a:t>Cluster cible</a:t>
            </a:r>
            <a:endParaRPr lang="en-US" sz="2400" kern="1200" dirty="0">
              <a:solidFill>
                <a:srgbClr val="FFFFFF"/>
              </a:solidFill>
              <a:latin typeface="+mn-lt"/>
              <a:ea typeface="+mj-ea"/>
              <a:cs typeface="+mj-cs"/>
            </a:endParaRPr>
          </a:p>
        </p:txBody>
      </p:sp>
      <p:sp>
        <p:nvSpPr>
          <p:cNvPr id="4" name="Espace réservé du pied de page 3">
            <a:extLst>
              <a:ext uri="{FF2B5EF4-FFF2-40B4-BE49-F238E27FC236}">
                <a16:creationId xmlns:a16="http://schemas.microsoft.com/office/drawing/2014/main" id="{C46CB226-8FDE-C3A0-1455-A3AED15481CF}"/>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Etude de marché N°9_MGK_03-2024</a:t>
            </a:r>
          </a:p>
        </p:txBody>
      </p:sp>
      <p:sp>
        <p:nvSpPr>
          <p:cNvPr id="5" name="Espace réservé du numéro de diapositive 4">
            <a:extLst>
              <a:ext uri="{FF2B5EF4-FFF2-40B4-BE49-F238E27FC236}">
                <a16:creationId xmlns:a16="http://schemas.microsoft.com/office/drawing/2014/main" id="{6F41B515-7750-AED7-5382-26D5BFCD8861}"/>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79B71D49-CAB2-4489-B6F9-7BDE9A4A7391}" type="slidenum">
              <a:rPr lang="en-US" smtClean="0">
                <a:solidFill>
                  <a:srgbClr val="898989"/>
                </a:solidFill>
              </a:rPr>
              <a:pPr>
                <a:spcAft>
                  <a:spcPts val="600"/>
                </a:spcAft>
              </a:pPr>
              <a:t>15</a:t>
            </a:fld>
            <a:endParaRPr lang="en-US">
              <a:solidFill>
                <a:srgbClr val="898989"/>
              </a:solidFill>
            </a:endParaRPr>
          </a:p>
        </p:txBody>
      </p:sp>
      <p:pic>
        <p:nvPicPr>
          <p:cNvPr id="6" name="Image 5">
            <a:extLst>
              <a:ext uri="{FF2B5EF4-FFF2-40B4-BE49-F238E27FC236}">
                <a16:creationId xmlns:a16="http://schemas.microsoft.com/office/drawing/2014/main" id="{00B362F2-1B83-9B1D-2D4C-9608FABC1B70}"/>
              </a:ext>
            </a:extLst>
          </p:cNvPr>
          <p:cNvPicPr>
            <a:picLocks noChangeAspect="1"/>
          </p:cNvPicPr>
          <p:nvPr/>
        </p:nvPicPr>
        <p:blipFill>
          <a:blip r:embed="rId3"/>
          <a:stretch>
            <a:fillRect/>
          </a:stretch>
        </p:blipFill>
        <p:spPr>
          <a:xfrm>
            <a:off x="4288063" y="136525"/>
            <a:ext cx="7437212" cy="6371097"/>
          </a:xfrm>
          <a:prstGeom prst="rect">
            <a:avLst/>
          </a:prstGeom>
        </p:spPr>
      </p:pic>
    </p:spTree>
    <p:extLst>
      <p:ext uri="{BB962C8B-B14F-4D97-AF65-F5344CB8AC3E}">
        <p14:creationId xmlns:p14="http://schemas.microsoft.com/office/powerpoint/2010/main" val="1127952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3">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5"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6"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7"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8"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9"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0"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1"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2"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3"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4"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5"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6"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7"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8"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9"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30"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31"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32"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33"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grpSp>
      <p:grpSp>
        <p:nvGrpSpPr>
          <p:cNvPr id="12" name="Group 34">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6" name="Rectangle 35">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37" name="Isosceles Triangle 36">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38" name="Rectangle 37">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grpSp>
      <p:sp useBgFill="1">
        <p:nvSpPr>
          <p:cNvPr id="13" name="Rectangle 12">
            <a:extLst>
              <a:ext uri="{FF2B5EF4-FFF2-40B4-BE49-F238E27FC236}">
                <a16:creationId xmlns:a16="http://schemas.microsoft.com/office/drawing/2014/main" id="{970A98CA-71CF-41CD-937B-850795886A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41">
            <a:extLst>
              <a:ext uri="{FF2B5EF4-FFF2-40B4-BE49-F238E27FC236}">
                <a16:creationId xmlns:a16="http://schemas.microsoft.com/office/drawing/2014/main" id="{6F326EE7-A508-4EF7-AFBF-63D7A596E9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3" name="Freeform 5">
              <a:extLst>
                <a:ext uri="{FF2B5EF4-FFF2-40B4-BE49-F238E27FC236}">
                  <a16:creationId xmlns:a16="http://schemas.microsoft.com/office/drawing/2014/main" id="{E5D2B1BD-1F12-4523-A9CC-D3186D5426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6">
              <a:extLst>
                <a:ext uri="{FF2B5EF4-FFF2-40B4-BE49-F238E27FC236}">
                  <a16:creationId xmlns:a16="http://schemas.microsoft.com/office/drawing/2014/main" id="{741741D2-ED67-4813-83F3-5EB418BB69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7">
              <a:extLst>
                <a:ext uri="{FF2B5EF4-FFF2-40B4-BE49-F238E27FC236}">
                  <a16:creationId xmlns:a16="http://schemas.microsoft.com/office/drawing/2014/main" id="{FF2A87CA-AEEF-44CB-AE35-AA98FE9B44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8">
              <a:extLst>
                <a:ext uri="{FF2B5EF4-FFF2-40B4-BE49-F238E27FC236}">
                  <a16:creationId xmlns:a16="http://schemas.microsoft.com/office/drawing/2014/main" id="{651423C2-A694-4809-8972-E7C432E60E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9">
              <a:extLst>
                <a:ext uri="{FF2B5EF4-FFF2-40B4-BE49-F238E27FC236}">
                  <a16:creationId xmlns:a16="http://schemas.microsoft.com/office/drawing/2014/main" id="{B49B31D5-A22A-4C8A-8516-3DEEFAF469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0">
              <a:extLst>
                <a:ext uri="{FF2B5EF4-FFF2-40B4-BE49-F238E27FC236}">
                  <a16:creationId xmlns:a16="http://schemas.microsoft.com/office/drawing/2014/main" id="{177DF76B-4383-4F06-8125-43E9162D27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1">
              <a:extLst>
                <a:ext uri="{FF2B5EF4-FFF2-40B4-BE49-F238E27FC236}">
                  <a16:creationId xmlns:a16="http://schemas.microsoft.com/office/drawing/2014/main" id="{1F488673-3613-4D34-BF97-A4B6ADA63C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2">
              <a:extLst>
                <a:ext uri="{FF2B5EF4-FFF2-40B4-BE49-F238E27FC236}">
                  <a16:creationId xmlns:a16="http://schemas.microsoft.com/office/drawing/2014/main" id="{26877494-71D4-4879-8E63-55A8239AB4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3">
              <a:extLst>
                <a:ext uri="{FF2B5EF4-FFF2-40B4-BE49-F238E27FC236}">
                  <a16:creationId xmlns:a16="http://schemas.microsoft.com/office/drawing/2014/main" id="{8DC06A40-DE2B-41AF-A528-2E900DD560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4">
              <a:extLst>
                <a:ext uri="{FF2B5EF4-FFF2-40B4-BE49-F238E27FC236}">
                  <a16:creationId xmlns:a16="http://schemas.microsoft.com/office/drawing/2014/main" id="{768B663C-FBC1-4556-9328-EAF4995DC2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5">
              <a:extLst>
                <a:ext uri="{FF2B5EF4-FFF2-40B4-BE49-F238E27FC236}">
                  <a16:creationId xmlns:a16="http://schemas.microsoft.com/office/drawing/2014/main" id="{2BD7EBB2-5F33-4651-9A8D-22BB0EFEC6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6">
              <a:extLst>
                <a:ext uri="{FF2B5EF4-FFF2-40B4-BE49-F238E27FC236}">
                  <a16:creationId xmlns:a16="http://schemas.microsoft.com/office/drawing/2014/main" id="{515B1D80-2CCA-480A-9E73-5AE4D385DC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7">
              <a:extLst>
                <a:ext uri="{FF2B5EF4-FFF2-40B4-BE49-F238E27FC236}">
                  <a16:creationId xmlns:a16="http://schemas.microsoft.com/office/drawing/2014/main" id="{FDBE8DEF-819D-4AA7-8815-52EB22ACF0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8">
              <a:extLst>
                <a:ext uri="{FF2B5EF4-FFF2-40B4-BE49-F238E27FC236}">
                  <a16:creationId xmlns:a16="http://schemas.microsoft.com/office/drawing/2014/main" id="{AE90681D-42FE-4C0F-80CA-EA05785E0B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9">
              <a:extLst>
                <a:ext uri="{FF2B5EF4-FFF2-40B4-BE49-F238E27FC236}">
                  <a16:creationId xmlns:a16="http://schemas.microsoft.com/office/drawing/2014/main" id="{FA86AD07-319B-411F-AC45-AA52F8D3C3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0">
              <a:extLst>
                <a:ext uri="{FF2B5EF4-FFF2-40B4-BE49-F238E27FC236}">
                  <a16:creationId xmlns:a16="http://schemas.microsoft.com/office/drawing/2014/main" id="{C859D20C-F34C-48EB-BE36-9CEE77C2C0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1">
              <a:extLst>
                <a:ext uri="{FF2B5EF4-FFF2-40B4-BE49-F238E27FC236}">
                  <a16:creationId xmlns:a16="http://schemas.microsoft.com/office/drawing/2014/main" id="{E65C4ECC-A417-4C0C-B0DA-45536454BA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2">
              <a:extLst>
                <a:ext uri="{FF2B5EF4-FFF2-40B4-BE49-F238E27FC236}">
                  <a16:creationId xmlns:a16="http://schemas.microsoft.com/office/drawing/2014/main" id="{CC6F4AC2-FAA9-45AD-A4BC-8237BCE702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3">
              <a:extLst>
                <a:ext uri="{FF2B5EF4-FFF2-40B4-BE49-F238E27FC236}">
                  <a16:creationId xmlns:a16="http://schemas.microsoft.com/office/drawing/2014/main" id="{4A9DE6F0-4620-4084-B281-FE044DB2C8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9" name="Rectangle 38">
            <a:extLst>
              <a:ext uri="{FF2B5EF4-FFF2-40B4-BE49-F238E27FC236}">
                <a16:creationId xmlns:a16="http://schemas.microsoft.com/office/drawing/2014/main" id="{57FEE73E-FB69-4E9E-BF08-78CA188625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9" y="0"/>
            <a:ext cx="12191695" cy="4197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9" name="Image 8">
            <a:extLst>
              <a:ext uri="{FF2B5EF4-FFF2-40B4-BE49-F238E27FC236}">
                <a16:creationId xmlns:a16="http://schemas.microsoft.com/office/drawing/2014/main" id="{53158A8B-D3F9-255B-01EE-A4B52D353712}"/>
              </a:ext>
            </a:extLst>
          </p:cNvPr>
          <p:cNvPicPr>
            <a:picLocks noChangeAspect="1"/>
          </p:cNvPicPr>
          <p:nvPr/>
        </p:nvPicPr>
        <p:blipFill>
          <a:blip r:embed="rId3"/>
          <a:stretch>
            <a:fillRect/>
          </a:stretch>
        </p:blipFill>
        <p:spPr>
          <a:xfrm>
            <a:off x="3759703" y="133350"/>
            <a:ext cx="8242244" cy="3890989"/>
          </a:xfrm>
          <a:prstGeom prst="rect">
            <a:avLst/>
          </a:prstGeom>
          <a:ln w="12700">
            <a:noFill/>
          </a:ln>
        </p:spPr>
      </p:pic>
      <p:pic>
        <p:nvPicPr>
          <p:cNvPr id="7" name="Image 6">
            <a:extLst>
              <a:ext uri="{FF2B5EF4-FFF2-40B4-BE49-F238E27FC236}">
                <a16:creationId xmlns:a16="http://schemas.microsoft.com/office/drawing/2014/main" id="{18581571-F07D-803C-2B11-B1FFCA566413}"/>
              </a:ext>
            </a:extLst>
          </p:cNvPr>
          <p:cNvPicPr>
            <a:picLocks noChangeAspect="1"/>
          </p:cNvPicPr>
          <p:nvPr/>
        </p:nvPicPr>
        <p:blipFill>
          <a:blip r:embed="rId4"/>
          <a:stretch>
            <a:fillRect/>
          </a:stretch>
        </p:blipFill>
        <p:spPr>
          <a:xfrm>
            <a:off x="301357" y="667892"/>
            <a:ext cx="3321419" cy="2491064"/>
          </a:xfrm>
          <a:prstGeom prst="rect">
            <a:avLst/>
          </a:prstGeom>
          <a:ln w="12700">
            <a:noFill/>
          </a:ln>
        </p:spPr>
      </p:pic>
      <p:grpSp>
        <p:nvGrpSpPr>
          <p:cNvPr id="65" name="Group 64">
            <a:extLst>
              <a:ext uri="{FF2B5EF4-FFF2-40B4-BE49-F238E27FC236}">
                <a16:creationId xmlns:a16="http://schemas.microsoft.com/office/drawing/2014/main" id="{9D45FA45-1472-4C71-BA56-6BFB628AD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206292"/>
            <a:ext cx="12192755" cy="1771275"/>
            <a:chOff x="1" y="3893141"/>
            <a:chExt cx="12192755" cy="1771275"/>
          </a:xfrm>
        </p:grpSpPr>
        <p:sp>
          <p:nvSpPr>
            <p:cNvPr id="66" name="Isosceles Triangle 39">
              <a:extLst>
                <a:ext uri="{FF2B5EF4-FFF2-40B4-BE49-F238E27FC236}">
                  <a16:creationId xmlns:a16="http://schemas.microsoft.com/office/drawing/2014/main" id="{72B03240-6F06-45A1-9634-C4D45839D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43366D9C-D995-48FE-B2BD-ECE2EE2A4C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3893141"/>
              <a:ext cx="12192755"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re 1">
            <a:extLst>
              <a:ext uri="{FF2B5EF4-FFF2-40B4-BE49-F238E27FC236}">
                <a16:creationId xmlns:a16="http://schemas.microsoft.com/office/drawing/2014/main" id="{40031555-EC23-DE39-DA82-48CB4ED1606B}"/>
              </a:ext>
            </a:extLst>
          </p:cNvPr>
          <p:cNvSpPr>
            <a:spLocks noGrp="1"/>
          </p:cNvSpPr>
          <p:nvPr>
            <p:ph type="title"/>
          </p:nvPr>
        </p:nvSpPr>
        <p:spPr>
          <a:xfrm>
            <a:off x="1683982" y="4293388"/>
            <a:ext cx="8833655" cy="727748"/>
          </a:xfrm>
          <a:prstGeom prst="ellipse">
            <a:avLst/>
          </a:prstGeom>
        </p:spPr>
        <p:txBody>
          <a:bodyPr vert="horz" lIns="228600" tIns="228600" rIns="228600" bIns="0" rtlCol="0" anchor="b">
            <a:normAutofit/>
          </a:bodyPr>
          <a:lstStyle/>
          <a:p>
            <a:pPr>
              <a:lnSpc>
                <a:spcPct val="80000"/>
              </a:lnSpc>
            </a:pPr>
            <a:r>
              <a:rPr lang="en-US" sz="2200" b="1" dirty="0">
                <a:solidFill>
                  <a:schemeClr val="tx1"/>
                </a:solidFill>
                <a:latin typeface="+mn-lt"/>
              </a:rPr>
              <a:t>PCA –</a:t>
            </a:r>
            <a:r>
              <a:rPr lang="en-US" sz="2200" b="1" dirty="0" err="1">
                <a:solidFill>
                  <a:schemeClr val="tx1"/>
                </a:solidFill>
                <a:latin typeface="+mn-lt"/>
              </a:rPr>
              <a:t>Composantes</a:t>
            </a:r>
            <a:r>
              <a:rPr lang="en-US" sz="2200" b="1" dirty="0">
                <a:solidFill>
                  <a:schemeClr val="tx1"/>
                </a:solidFill>
                <a:latin typeface="+mn-lt"/>
              </a:rPr>
              <a:t> </a:t>
            </a:r>
            <a:r>
              <a:rPr lang="en-US" sz="2200" b="1" dirty="0" err="1">
                <a:solidFill>
                  <a:schemeClr val="tx1"/>
                </a:solidFill>
                <a:latin typeface="+mn-lt"/>
              </a:rPr>
              <a:t>principales</a:t>
            </a:r>
            <a:endParaRPr lang="en-US" sz="2200" b="1" dirty="0">
              <a:solidFill>
                <a:schemeClr val="tx1"/>
              </a:solidFill>
              <a:latin typeface="+mn-lt"/>
            </a:endParaRPr>
          </a:p>
        </p:txBody>
      </p:sp>
      <p:sp>
        <p:nvSpPr>
          <p:cNvPr id="5" name="Espace réservé du numéro de diapositive 4">
            <a:extLst>
              <a:ext uri="{FF2B5EF4-FFF2-40B4-BE49-F238E27FC236}">
                <a16:creationId xmlns:a16="http://schemas.microsoft.com/office/drawing/2014/main" id="{6F41B515-7750-AED7-5382-26D5BFCD8861}"/>
              </a:ext>
            </a:extLst>
          </p:cNvPr>
          <p:cNvSpPr>
            <a:spLocks noGrp="1"/>
          </p:cNvSpPr>
          <p:nvPr>
            <p:ph type="sldNum" sz="quarter" idx="12"/>
          </p:nvPr>
        </p:nvSpPr>
        <p:spPr>
          <a:xfrm>
            <a:off x="10469880" y="320040"/>
            <a:ext cx="914400" cy="320040"/>
          </a:xfrm>
        </p:spPr>
        <p:txBody>
          <a:bodyPr vert="horz" lIns="91440" tIns="45720" rIns="91440" bIns="45720" rtlCol="0" anchor="ctr">
            <a:normAutofit/>
          </a:bodyPr>
          <a:lstStyle/>
          <a:p>
            <a:pPr>
              <a:spcAft>
                <a:spcPts val="600"/>
              </a:spcAft>
            </a:pPr>
            <a:fld id="{79B71D49-CAB2-4489-B6F9-7BDE9A4A7391}" type="slidenum">
              <a:rPr lang="en-US" smtClean="0"/>
              <a:pPr>
                <a:spcAft>
                  <a:spcPts val="600"/>
                </a:spcAft>
              </a:pPr>
              <a:t>16</a:t>
            </a:fld>
            <a:endParaRPr lang="en-US"/>
          </a:p>
        </p:txBody>
      </p:sp>
      <p:sp>
        <p:nvSpPr>
          <p:cNvPr id="4" name="Espace réservé du pied de page 3">
            <a:extLst>
              <a:ext uri="{FF2B5EF4-FFF2-40B4-BE49-F238E27FC236}">
                <a16:creationId xmlns:a16="http://schemas.microsoft.com/office/drawing/2014/main" id="{C46CB226-8FDE-C3A0-1455-A3AED15481CF}"/>
              </a:ext>
            </a:extLst>
          </p:cNvPr>
          <p:cNvSpPr>
            <a:spLocks noGrp="1"/>
          </p:cNvSpPr>
          <p:nvPr>
            <p:ph type="ftr" sz="quarter" idx="11"/>
          </p:nvPr>
        </p:nvSpPr>
        <p:spPr>
          <a:xfrm>
            <a:off x="804672" y="6227064"/>
            <a:ext cx="10588752" cy="320040"/>
          </a:xfrm>
        </p:spPr>
        <p:txBody>
          <a:bodyPr vert="horz" lIns="91440" tIns="45720" rIns="91440" bIns="45720" rtlCol="0" anchor="ctr">
            <a:normAutofit/>
          </a:bodyPr>
          <a:lstStyle/>
          <a:p>
            <a:pPr algn="ctr">
              <a:spcAft>
                <a:spcPts val="600"/>
              </a:spcAft>
            </a:pPr>
            <a:r>
              <a:rPr lang="en-US"/>
              <a:t>Etude de marché N°9_MGK_03-2024</a:t>
            </a:r>
          </a:p>
        </p:txBody>
      </p:sp>
      <p:pic>
        <p:nvPicPr>
          <p:cNvPr id="3" name="Image 2">
            <a:extLst>
              <a:ext uri="{FF2B5EF4-FFF2-40B4-BE49-F238E27FC236}">
                <a16:creationId xmlns:a16="http://schemas.microsoft.com/office/drawing/2014/main" id="{0D1FED33-CCD6-03CD-1801-B33B3B50AF94}"/>
              </a:ext>
            </a:extLst>
          </p:cNvPr>
          <p:cNvPicPr>
            <a:picLocks noChangeAspect="1"/>
          </p:cNvPicPr>
          <p:nvPr/>
        </p:nvPicPr>
        <p:blipFill>
          <a:blip r:embed="rId5"/>
          <a:stretch>
            <a:fillRect/>
          </a:stretch>
        </p:blipFill>
        <p:spPr>
          <a:xfrm>
            <a:off x="222971" y="5806714"/>
            <a:ext cx="1109571" cy="451144"/>
          </a:xfrm>
          <a:prstGeom prst="rect">
            <a:avLst/>
          </a:prstGeom>
        </p:spPr>
      </p:pic>
    </p:spTree>
    <p:extLst>
      <p:ext uri="{BB962C8B-B14F-4D97-AF65-F5344CB8AC3E}">
        <p14:creationId xmlns:p14="http://schemas.microsoft.com/office/powerpoint/2010/main" val="2082782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2" name="Group 15">
            <a:extLst>
              <a:ext uri="{FF2B5EF4-FFF2-40B4-BE49-F238E27FC236}">
                <a16:creationId xmlns:a16="http://schemas.microsoft.com/office/drawing/2014/main" id="{69F01D83-DC93-4E19-8F46-9820BC7831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3" name="Freeform 5">
              <a:extLst>
                <a:ext uri="{FF2B5EF4-FFF2-40B4-BE49-F238E27FC236}">
                  <a16:creationId xmlns:a16="http://schemas.microsoft.com/office/drawing/2014/main" id="{69387082-38CA-46AF-9E94-CF4E67F585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74" name="Freeform 6">
              <a:extLst>
                <a:ext uri="{FF2B5EF4-FFF2-40B4-BE49-F238E27FC236}">
                  <a16:creationId xmlns:a16="http://schemas.microsoft.com/office/drawing/2014/main" id="{DC120BCD-9093-46FC-A940-FEA33C16E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75" name="Freeform 7">
              <a:extLst>
                <a:ext uri="{FF2B5EF4-FFF2-40B4-BE49-F238E27FC236}">
                  <a16:creationId xmlns:a16="http://schemas.microsoft.com/office/drawing/2014/main" id="{B04E1F9E-4A99-48C7-9A2F-080BB7C72A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76" name="Freeform 8">
              <a:extLst>
                <a:ext uri="{FF2B5EF4-FFF2-40B4-BE49-F238E27FC236}">
                  <a16:creationId xmlns:a16="http://schemas.microsoft.com/office/drawing/2014/main" id="{098F1D15-AE7B-494B-9AB3-3467A0DAC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77" name="Freeform 9">
              <a:extLst>
                <a:ext uri="{FF2B5EF4-FFF2-40B4-BE49-F238E27FC236}">
                  <a16:creationId xmlns:a16="http://schemas.microsoft.com/office/drawing/2014/main" id="{A6F2DA1C-FCA5-446F-BC70-43955845A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78" name="Freeform 10">
              <a:extLst>
                <a:ext uri="{FF2B5EF4-FFF2-40B4-BE49-F238E27FC236}">
                  <a16:creationId xmlns:a16="http://schemas.microsoft.com/office/drawing/2014/main" id="{070FB57F-BDAD-4EF1-9777-00F90881B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79" name="Freeform 11">
              <a:extLst>
                <a:ext uri="{FF2B5EF4-FFF2-40B4-BE49-F238E27FC236}">
                  <a16:creationId xmlns:a16="http://schemas.microsoft.com/office/drawing/2014/main" id="{4A292FA2-4651-4742-9D73-ADD5C81BC9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80" name="Freeform 12">
              <a:extLst>
                <a:ext uri="{FF2B5EF4-FFF2-40B4-BE49-F238E27FC236}">
                  <a16:creationId xmlns:a16="http://schemas.microsoft.com/office/drawing/2014/main" id="{3E12D065-A509-4F0B-99D2-DBFEB5EF8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81" name="Freeform 13">
              <a:extLst>
                <a:ext uri="{FF2B5EF4-FFF2-40B4-BE49-F238E27FC236}">
                  <a16:creationId xmlns:a16="http://schemas.microsoft.com/office/drawing/2014/main" id="{C136055A-8F51-43FD-B213-2E4A09D05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82" name="Freeform 14">
              <a:extLst>
                <a:ext uri="{FF2B5EF4-FFF2-40B4-BE49-F238E27FC236}">
                  <a16:creationId xmlns:a16="http://schemas.microsoft.com/office/drawing/2014/main" id="{E7EB554B-EF16-49CB-A245-0B49558F37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83" name="Freeform 15">
              <a:extLst>
                <a:ext uri="{FF2B5EF4-FFF2-40B4-BE49-F238E27FC236}">
                  <a16:creationId xmlns:a16="http://schemas.microsoft.com/office/drawing/2014/main" id="{DC097E8A-B004-4C05-9F94-2F4A566BA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84" name="Freeform 16">
              <a:extLst>
                <a:ext uri="{FF2B5EF4-FFF2-40B4-BE49-F238E27FC236}">
                  <a16:creationId xmlns:a16="http://schemas.microsoft.com/office/drawing/2014/main" id="{8A0125A6-F1C5-4114-94A4-B56A19273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85" name="Freeform 17">
              <a:extLst>
                <a:ext uri="{FF2B5EF4-FFF2-40B4-BE49-F238E27FC236}">
                  <a16:creationId xmlns:a16="http://schemas.microsoft.com/office/drawing/2014/main" id="{AB3B8E0A-C481-4F19-80A6-67CD5CB2A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86" name="Freeform 18">
              <a:extLst>
                <a:ext uri="{FF2B5EF4-FFF2-40B4-BE49-F238E27FC236}">
                  <a16:creationId xmlns:a16="http://schemas.microsoft.com/office/drawing/2014/main" id="{2247AA13-BAC0-4870-8CB0-958FA79B1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87" name="Freeform 19">
              <a:extLst>
                <a:ext uri="{FF2B5EF4-FFF2-40B4-BE49-F238E27FC236}">
                  <a16:creationId xmlns:a16="http://schemas.microsoft.com/office/drawing/2014/main" id="{06D3F1BF-77F6-4F3F-8C97-43F4E7549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88" name="Freeform 20">
              <a:extLst>
                <a:ext uri="{FF2B5EF4-FFF2-40B4-BE49-F238E27FC236}">
                  <a16:creationId xmlns:a16="http://schemas.microsoft.com/office/drawing/2014/main" id="{3201200E-0D0D-42FB-9383-51E1849E69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89" name="Freeform 21">
              <a:extLst>
                <a:ext uri="{FF2B5EF4-FFF2-40B4-BE49-F238E27FC236}">
                  <a16:creationId xmlns:a16="http://schemas.microsoft.com/office/drawing/2014/main" id="{46A2B73C-6EC1-45AF-BDC5-6D7553E4D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90" name="Freeform 22">
              <a:extLst>
                <a:ext uri="{FF2B5EF4-FFF2-40B4-BE49-F238E27FC236}">
                  <a16:creationId xmlns:a16="http://schemas.microsoft.com/office/drawing/2014/main" id="{23855480-75F4-482A-87DF-3FB3D69FA1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91" name="Freeform 23">
              <a:extLst>
                <a:ext uri="{FF2B5EF4-FFF2-40B4-BE49-F238E27FC236}">
                  <a16:creationId xmlns:a16="http://schemas.microsoft.com/office/drawing/2014/main" id="{0F36D4F6-1DD2-430D-9BCE-8666445D61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grpSp>
      <p:grpSp>
        <p:nvGrpSpPr>
          <p:cNvPr id="92" name="Group 36">
            <a:extLst>
              <a:ext uri="{FF2B5EF4-FFF2-40B4-BE49-F238E27FC236}">
                <a16:creationId xmlns:a16="http://schemas.microsoft.com/office/drawing/2014/main" id="{DEA867BC-1161-4357-859B-D0B8B1029E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93" name="Rectangle 92">
              <a:extLst>
                <a:ext uri="{FF2B5EF4-FFF2-40B4-BE49-F238E27FC236}">
                  <a16:creationId xmlns:a16="http://schemas.microsoft.com/office/drawing/2014/main" id="{12AC2589-C430-44F7-9C09-A5458AED6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94" name="Isosceles Triangle 38">
              <a:extLst>
                <a:ext uri="{FF2B5EF4-FFF2-40B4-BE49-F238E27FC236}">
                  <a16:creationId xmlns:a16="http://schemas.microsoft.com/office/drawing/2014/main" id="{1C9D1B83-AB24-4DF4-9656-C5F4B3F789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95" name="Rectangle 94">
              <a:extLst>
                <a:ext uri="{FF2B5EF4-FFF2-40B4-BE49-F238E27FC236}">
                  <a16:creationId xmlns:a16="http://schemas.microsoft.com/office/drawing/2014/main" id="{8963233B-C636-4027-B5E4-D0145D706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grpSp>
      <p:sp useBgFill="1">
        <p:nvSpPr>
          <p:cNvPr id="96" name="Rectangle 95">
            <a:extLst>
              <a:ext uri="{FF2B5EF4-FFF2-40B4-BE49-F238E27FC236}">
                <a16:creationId xmlns:a16="http://schemas.microsoft.com/office/drawing/2014/main" id="{1B06F838-3F95-474A-BAA2-03AF062DED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 name="Group 43">
            <a:extLst>
              <a:ext uri="{FF2B5EF4-FFF2-40B4-BE49-F238E27FC236}">
                <a16:creationId xmlns:a16="http://schemas.microsoft.com/office/drawing/2014/main" id="{0F4360EC-B9C3-4A19-96B7-6411AD9BF0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8" name="Freeform 5">
              <a:extLst>
                <a:ext uri="{FF2B5EF4-FFF2-40B4-BE49-F238E27FC236}">
                  <a16:creationId xmlns:a16="http://schemas.microsoft.com/office/drawing/2014/main" id="{F51CBC2A-3742-4B90-866B-7BF07E0976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6">
              <a:extLst>
                <a:ext uri="{FF2B5EF4-FFF2-40B4-BE49-F238E27FC236}">
                  <a16:creationId xmlns:a16="http://schemas.microsoft.com/office/drawing/2014/main" id="{1249FD92-DC57-4764-9091-084FCD097A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7">
              <a:extLst>
                <a:ext uri="{FF2B5EF4-FFF2-40B4-BE49-F238E27FC236}">
                  <a16:creationId xmlns:a16="http://schemas.microsoft.com/office/drawing/2014/main" id="{0C6FEF58-3367-449B-AD7C-67CAD926B6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8">
              <a:extLst>
                <a:ext uri="{FF2B5EF4-FFF2-40B4-BE49-F238E27FC236}">
                  <a16:creationId xmlns:a16="http://schemas.microsoft.com/office/drawing/2014/main" id="{076BA53A-D7E3-49E4-BB5C-762CCC36A2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Freeform 9">
              <a:extLst>
                <a:ext uri="{FF2B5EF4-FFF2-40B4-BE49-F238E27FC236}">
                  <a16:creationId xmlns:a16="http://schemas.microsoft.com/office/drawing/2014/main" id="{D4DD1B7A-C483-48F4-9553-E8756FCFD8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10">
              <a:extLst>
                <a:ext uri="{FF2B5EF4-FFF2-40B4-BE49-F238E27FC236}">
                  <a16:creationId xmlns:a16="http://schemas.microsoft.com/office/drawing/2014/main" id="{9F4F1245-5561-4B18-BBE6-C211900AD7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11">
              <a:extLst>
                <a:ext uri="{FF2B5EF4-FFF2-40B4-BE49-F238E27FC236}">
                  <a16:creationId xmlns:a16="http://schemas.microsoft.com/office/drawing/2014/main" id="{2295E5C9-662C-42E7-BFBE-D7F9A071C4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12">
              <a:extLst>
                <a:ext uri="{FF2B5EF4-FFF2-40B4-BE49-F238E27FC236}">
                  <a16:creationId xmlns:a16="http://schemas.microsoft.com/office/drawing/2014/main" id="{46668EF2-EC2B-41C0-AD3D-31AB165169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13">
              <a:extLst>
                <a:ext uri="{FF2B5EF4-FFF2-40B4-BE49-F238E27FC236}">
                  <a16:creationId xmlns:a16="http://schemas.microsoft.com/office/drawing/2014/main" id="{6F73EEDC-77A0-494B-908A-0A3504A3C1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14">
              <a:extLst>
                <a:ext uri="{FF2B5EF4-FFF2-40B4-BE49-F238E27FC236}">
                  <a16:creationId xmlns:a16="http://schemas.microsoft.com/office/drawing/2014/main" id="{7EF513C2-59C6-4618-BB15-16E40A2E31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15">
              <a:extLst>
                <a:ext uri="{FF2B5EF4-FFF2-40B4-BE49-F238E27FC236}">
                  <a16:creationId xmlns:a16="http://schemas.microsoft.com/office/drawing/2014/main" id="{5AE47E3E-FA21-4550-ADE0-E8C34BBF6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16">
              <a:extLst>
                <a:ext uri="{FF2B5EF4-FFF2-40B4-BE49-F238E27FC236}">
                  <a16:creationId xmlns:a16="http://schemas.microsoft.com/office/drawing/2014/main" id="{56F114F7-C2D3-4585-A037-43976D3857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17">
              <a:extLst>
                <a:ext uri="{FF2B5EF4-FFF2-40B4-BE49-F238E27FC236}">
                  <a16:creationId xmlns:a16="http://schemas.microsoft.com/office/drawing/2014/main" id="{626AD4B1-2011-422A-A11C-0860583654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18">
              <a:extLst>
                <a:ext uri="{FF2B5EF4-FFF2-40B4-BE49-F238E27FC236}">
                  <a16:creationId xmlns:a16="http://schemas.microsoft.com/office/drawing/2014/main" id="{35F1F44B-05C9-4A7A-B976-F00F52B785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19">
              <a:extLst>
                <a:ext uri="{FF2B5EF4-FFF2-40B4-BE49-F238E27FC236}">
                  <a16:creationId xmlns:a16="http://schemas.microsoft.com/office/drawing/2014/main" id="{D5C2BBD9-C1FF-4229-984D-3C2EE2B897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20">
              <a:extLst>
                <a:ext uri="{FF2B5EF4-FFF2-40B4-BE49-F238E27FC236}">
                  <a16:creationId xmlns:a16="http://schemas.microsoft.com/office/drawing/2014/main" id="{BCE55465-A04C-4E2A-84E0-FF65829BC3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21">
              <a:extLst>
                <a:ext uri="{FF2B5EF4-FFF2-40B4-BE49-F238E27FC236}">
                  <a16:creationId xmlns:a16="http://schemas.microsoft.com/office/drawing/2014/main" id="{9BD71CF9-C15F-46CB-BD4D-8E020FFA65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22">
              <a:extLst>
                <a:ext uri="{FF2B5EF4-FFF2-40B4-BE49-F238E27FC236}">
                  <a16:creationId xmlns:a16="http://schemas.microsoft.com/office/drawing/2014/main" id="{57F5C614-63E0-48E6-AC78-9C45F00005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23">
              <a:extLst>
                <a:ext uri="{FF2B5EF4-FFF2-40B4-BE49-F238E27FC236}">
                  <a16:creationId xmlns:a16="http://schemas.microsoft.com/office/drawing/2014/main" id="{DEB7622A-B279-4FAB-853E-0F02D3F552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 name="Image 6">
            <a:extLst>
              <a:ext uri="{FF2B5EF4-FFF2-40B4-BE49-F238E27FC236}">
                <a16:creationId xmlns:a16="http://schemas.microsoft.com/office/drawing/2014/main" id="{14F5982A-94DA-CC56-C2F8-37E7F8954022}"/>
              </a:ext>
            </a:extLst>
          </p:cNvPr>
          <p:cNvPicPr>
            <a:picLocks noChangeAspect="1"/>
          </p:cNvPicPr>
          <p:nvPr/>
        </p:nvPicPr>
        <p:blipFill rotWithShape="1">
          <a:blip r:embed="rId3"/>
          <a:srcRect l="15667" r="1164" b="3"/>
          <a:stretch/>
        </p:blipFill>
        <p:spPr>
          <a:xfrm>
            <a:off x="152824" y="47645"/>
            <a:ext cx="4008729" cy="4120995"/>
          </a:xfrm>
          <a:prstGeom prst="rect">
            <a:avLst/>
          </a:prstGeom>
          <a:ln w="12700">
            <a:noFill/>
          </a:ln>
        </p:spPr>
      </p:pic>
      <p:grpSp>
        <p:nvGrpSpPr>
          <p:cNvPr id="117" name="Group 64">
            <a:extLst>
              <a:ext uri="{FF2B5EF4-FFF2-40B4-BE49-F238E27FC236}">
                <a16:creationId xmlns:a16="http://schemas.microsoft.com/office/drawing/2014/main" id="{7AA7CC7D-EBD5-4F89-8396-99EE466C8D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206292"/>
            <a:ext cx="12192755" cy="1771275"/>
            <a:chOff x="1" y="3893141"/>
            <a:chExt cx="12192755" cy="1771275"/>
          </a:xfrm>
        </p:grpSpPr>
        <p:sp>
          <p:nvSpPr>
            <p:cNvPr id="118" name="Isosceles Triangle 39">
              <a:extLst>
                <a:ext uri="{FF2B5EF4-FFF2-40B4-BE49-F238E27FC236}">
                  <a16:creationId xmlns:a16="http://schemas.microsoft.com/office/drawing/2014/main" id="{151FEF76-41FE-460C-8B80-B40C929F1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AE35555B-1C81-4562-9F58-F225BC4CB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3893141"/>
              <a:ext cx="12192755"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re 1">
            <a:extLst>
              <a:ext uri="{FF2B5EF4-FFF2-40B4-BE49-F238E27FC236}">
                <a16:creationId xmlns:a16="http://schemas.microsoft.com/office/drawing/2014/main" id="{40031555-EC23-DE39-DA82-48CB4ED1606B}"/>
              </a:ext>
            </a:extLst>
          </p:cNvPr>
          <p:cNvSpPr>
            <a:spLocks noGrp="1"/>
          </p:cNvSpPr>
          <p:nvPr>
            <p:ph type="title"/>
          </p:nvPr>
        </p:nvSpPr>
        <p:spPr>
          <a:xfrm>
            <a:off x="1683982" y="4293388"/>
            <a:ext cx="8833655" cy="727748"/>
          </a:xfrm>
          <a:prstGeom prst="ellipse">
            <a:avLst/>
          </a:prstGeom>
        </p:spPr>
        <p:txBody>
          <a:bodyPr vert="horz" lIns="228600" tIns="228600" rIns="228600" bIns="0" rtlCol="0" anchor="b">
            <a:normAutofit/>
          </a:bodyPr>
          <a:lstStyle/>
          <a:p>
            <a:pPr>
              <a:lnSpc>
                <a:spcPct val="80000"/>
              </a:lnSpc>
            </a:pPr>
            <a:r>
              <a:rPr lang="en-US" sz="2200" b="1" dirty="0">
                <a:solidFill>
                  <a:schemeClr val="tx1"/>
                </a:solidFill>
                <a:latin typeface="+mn-lt"/>
              </a:rPr>
              <a:t>CPA- Cercle de </a:t>
            </a:r>
            <a:r>
              <a:rPr lang="en-US" sz="2200" b="1" dirty="0" err="1">
                <a:solidFill>
                  <a:schemeClr val="tx1"/>
                </a:solidFill>
                <a:latin typeface="+mn-lt"/>
              </a:rPr>
              <a:t>corrélation</a:t>
            </a:r>
            <a:endParaRPr lang="en-US" sz="2200" b="1" dirty="0">
              <a:solidFill>
                <a:schemeClr val="tx1"/>
              </a:solidFill>
              <a:latin typeface="+mn-lt"/>
            </a:endParaRPr>
          </a:p>
        </p:txBody>
      </p:sp>
      <p:sp>
        <p:nvSpPr>
          <p:cNvPr id="5" name="Espace réservé du numéro de diapositive 4">
            <a:extLst>
              <a:ext uri="{FF2B5EF4-FFF2-40B4-BE49-F238E27FC236}">
                <a16:creationId xmlns:a16="http://schemas.microsoft.com/office/drawing/2014/main" id="{6F41B515-7750-AED7-5382-26D5BFCD8861}"/>
              </a:ext>
            </a:extLst>
          </p:cNvPr>
          <p:cNvSpPr>
            <a:spLocks noGrp="1"/>
          </p:cNvSpPr>
          <p:nvPr>
            <p:ph type="sldNum" sz="quarter" idx="12"/>
          </p:nvPr>
        </p:nvSpPr>
        <p:spPr>
          <a:xfrm>
            <a:off x="10469880" y="320040"/>
            <a:ext cx="914400" cy="320040"/>
          </a:xfrm>
        </p:spPr>
        <p:txBody>
          <a:bodyPr vert="horz" lIns="91440" tIns="45720" rIns="91440" bIns="45720" rtlCol="0" anchor="ctr">
            <a:normAutofit/>
          </a:bodyPr>
          <a:lstStyle/>
          <a:p>
            <a:pPr>
              <a:spcAft>
                <a:spcPts val="600"/>
              </a:spcAft>
            </a:pPr>
            <a:fld id="{79B71D49-CAB2-4489-B6F9-7BDE9A4A7391}" type="slidenum">
              <a:rPr lang="en-US">
                <a:solidFill>
                  <a:srgbClr val="FFFFFE"/>
                </a:solidFill>
              </a:rPr>
              <a:pPr>
                <a:spcAft>
                  <a:spcPts val="600"/>
                </a:spcAft>
              </a:pPr>
              <a:t>17</a:t>
            </a:fld>
            <a:endParaRPr lang="en-US">
              <a:solidFill>
                <a:srgbClr val="FFFFFE"/>
              </a:solidFill>
            </a:endParaRPr>
          </a:p>
        </p:txBody>
      </p:sp>
      <p:sp>
        <p:nvSpPr>
          <p:cNvPr id="4" name="Espace réservé du pied de page 3">
            <a:extLst>
              <a:ext uri="{FF2B5EF4-FFF2-40B4-BE49-F238E27FC236}">
                <a16:creationId xmlns:a16="http://schemas.microsoft.com/office/drawing/2014/main" id="{C46CB226-8FDE-C3A0-1455-A3AED15481CF}"/>
              </a:ext>
            </a:extLst>
          </p:cNvPr>
          <p:cNvSpPr>
            <a:spLocks noGrp="1"/>
          </p:cNvSpPr>
          <p:nvPr>
            <p:ph type="ftr" sz="quarter" idx="11"/>
          </p:nvPr>
        </p:nvSpPr>
        <p:spPr>
          <a:xfrm>
            <a:off x="804672" y="6227064"/>
            <a:ext cx="10588752" cy="320040"/>
          </a:xfrm>
        </p:spPr>
        <p:txBody>
          <a:bodyPr vert="horz" lIns="91440" tIns="45720" rIns="91440" bIns="45720" rtlCol="0" anchor="ctr">
            <a:normAutofit/>
          </a:bodyPr>
          <a:lstStyle/>
          <a:p>
            <a:pPr algn="ctr">
              <a:spcAft>
                <a:spcPts val="600"/>
              </a:spcAft>
            </a:pPr>
            <a:r>
              <a:rPr lang="en-US"/>
              <a:t>Etude de marché N°9_MGK_03-2024</a:t>
            </a:r>
          </a:p>
        </p:txBody>
      </p:sp>
      <p:pic>
        <p:nvPicPr>
          <p:cNvPr id="13" name="Image 12">
            <a:extLst>
              <a:ext uri="{FF2B5EF4-FFF2-40B4-BE49-F238E27FC236}">
                <a16:creationId xmlns:a16="http://schemas.microsoft.com/office/drawing/2014/main" id="{B8E43AC8-C17F-1332-3643-26C4AC987914}"/>
              </a:ext>
            </a:extLst>
          </p:cNvPr>
          <p:cNvPicPr>
            <a:picLocks noChangeAspect="1"/>
          </p:cNvPicPr>
          <p:nvPr/>
        </p:nvPicPr>
        <p:blipFill>
          <a:blip r:embed="rId4"/>
          <a:stretch>
            <a:fillRect/>
          </a:stretch>
        </p:blipFill>
        <p:spPr>
          <a:xfrm>
            <a:off x="4413965" y="114602"/>
            <a:ext cx="4459062" cy="2410151"/>
          </a:xfrm>
          <a:prstGeom prst="rect">
            <a:avLst/>
          </a:prstGeom>
        </p:spPr>
      </p:pic>
      <p:pic>
        <p:nvPicPr>
          <p:cNvPr id="15" name="Image 14">
            <a:extLst>
              <a:ext uri="{FF2B5EF4-FFF2-40B4-BE49-F238E27FC236}">
                <a16:creationId xmlns:a16="http://schemas.microsoft.com/office/drawing/2014/main" id="{8FAFC64A-DEBA-28EC-D88A-DB87CD441952}"/>
              </a:ext>
            </a:extLst>
          </p:cNvPr>
          <p:cNvPicPr>
            <a:picLocks noChangeAspect="1"/>
          </p:cNvPicPr>
          <p:nvPr/>
        </p:nvPicPr>
        <p:blipFill>
          <a:blip r:embed="rId5"/>
          <a:stretch>
            <a:fillRect/>
          </a:stretch>
        </p:blipFill>
        <p:spPr>
          <a:xfrm>
            <a:off x="8594494" y="2261655"/>
            <a:ext cx="3478139" cy="1876201"/>
          </a:xfrm>
          <a:prstGeom prst="rect">
            <a:avLst/>
          </a:prstGeom>
        </p:spPr>
      </p:pic>
    </p:spTree>
    <p:extLst>
      <p:ext uri="{BB962C8B-B14F-4D97-AF65-F5344CB8AC3E}">
        <p14:creationId xmlns:p14="http://schemas.microsoft.com/office/powerpoint/2010/main" val="408823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EBA068F-5AED-0095-4574-21E5D1C29B44}"/>
              </a:ext>
            </a:extLst>
          </p:cNvPr>
          <p:cNvSpPr>
            <a:spLocks noGrp="1"/>
          </p:cNvSpPr>
          <p:nvPr>
            <p:ph idx="1"/>
          </p:nvPr>
        </p:nvSpPr>
        <p:spPr/>
        <p:txBody>
          <a:bodyPr>
            <a:normAutofit fontScale="55000" lnSpcReduction="20000"/>
          </a:bodyPr>
          <a:lstStyle/>
          <a:p>
            <a:r>
              <a:rPr lang="fr-FR" dirty="0"/>
              <a:t>Composante F1: Caractéristiques principales: Forte corrélation positive avec le PIB (0.60) et le pourcentage de variation de la population (0.57). Corrélation modérée avec la stabilité politique (0.22).</a:t>
            </a:r>
          </a:p>
          <a:p>
            <a:r>
              <a:rPr lang="fr-FR" dirty="0"/>
              <a:t>Interprétation: Cette composante semble être liée au développement économique et à la croissance de la population. N Les pays ayant des PIB élevés et une croissance démographique importante seront positionnés positivement sur cette composante.</a:t>
            </a:r>
          </a:p>
          <a:p>
            <a:r>
              <a:rPr lang="fr-FR" dirty="0"/>
              <a:t>Composante F2: Caractéristiques principales: Forte corrélation négative avec la disponibilité alimentaire par personne (-0.64) et le taux d'autosuffisance alimentaire (-0.39). Corrélation modérée avec le pourcentage de la population ayant accès à l'électricité (-0.00) et le taux de dépendance aux importations (0.54).</a:t>
            </a:r>
          </a:p>
          <a:p>
            <a:r>
              <a:rPr lang="fr-FR" dirty="0"/>
              <a:t>Interprétation: Cette composante semble représenter la situation alimentaire des pays. Les pays avec une faible disponibilité alimentaire par personne et un faible taux d'autosuffisance alimentaire seront positionnés négativement sur cette composante.</a:t>
            </a:r>
          </a:p>
          <a:p>
            <a:r>
              <a:rPr lang="fr-FR" dirty="0"/>
              <a:t>Composante F3: Caractéristiques principales: Forte corrélation positive avec la performance logistique (0.46) et le taux de dépendance aux importations (0.42). Corrélation modérée avec la stabilité politique (-0.64).</a:t>
            </a:r>
          </a:p>
          <a:p>
            <a:r>
              <a:rPr lang="fr-FR" dirty="0"/>
              <a:t>Interprétation: Cette composante semble être liée à l'efficacité logistique et à la dépendance aux importations. Les pays avec une meilleure performance logistique et une forte dépendance aux importations seront positionnés positivement sur cette composante.</a:t>
            </a:r>
          </a:p>
          <a:p>
            <a:r>
              <a:rPr lang="fr-FR" dirty="0"/>
              <a:t>Composante F4: Caractéristiques principales: Forte corrélation négative avec la performance logistique (-0.60) et corrélation positive avec le taux d'autosuffisance alimentaire (0.56). Corrélation modérée avec le PIB (0.32) et le pourcentage de variation de la population (0.30).</a:t>
            </a:r>
          </a:p>
          <a:p>
            <a:r>
              <a:rPr lang="fr-FR" dirty="0"/>
              <a:t>Interprétation: Cette composante semble représenter un aspect de l'autosuffisance alimentaire et de la performance logistique. Les pays avec une meilleure performance logistique et un plus faible besoin d'importations alimentaires seront positionnés négativement sur cette composante.</a:t>
            </a:r>
          </a:p>
        </p:txBody>
      </p:sp>
      <p:sp>
        <p:nvSpPr>
          <p:cNvPr id="4" name="Espace réservé du pied de page 3">
            <a:extLst>
              <a:ext uri="{FF2B5EF4-FFF2-40B4-BE49-F238E27FC236}">
                <a16:creationId xmlns:a16="http://schemas.microsoft.com/office/drawing/2014/main" id="{2D02831D-8C5D-D6C6-BCE3-05AC1E64F4DD}"/>
              </a:ext>
            </a:extLst>
          </p:cNvPr>
          <p:cNvSpPr>
            <a:spLocks noGrp="1"/>
          </p:cNvSpPr>
          <p:nvPr>
            <p:ph type="ftr" sz="quarter" idx="11"/>
          </p:nvPr>
        </p:nvSpPr>
        <p:spPr/>
        <p:txBody>
          <a:bodyPr/>
          <a:lstStyle/>
          <a:p>
            <a:r>
              <a:rPr lang="fr-FR"/>
              <a:t>Etude de marché N°9_MGK_03-2024</a:t>
            </a:r>
          </a:p>
        </p:txBody>
      </p:sp>
      <p:sp>
        <p:nvSpPr>
          <p:cNvPr id="5" name="Espace réservé du numéro de diapositive 4">
            <a:extLst>
              <a:ext uri="{FF2B5EF4-FFF2-40B4-BE49-F238E27FC236}">
                <a16:creationId xmlns:a16="http://schemas.microsoft.com/office/drawing/2014/main" id="{78492828-6503-8CC4-CC7F-67029FB5A179}"/>
              </a:ext>
            </a:extLst>
          </p:cNvPr>
          <p:cNvSpPr>
            <a:spLocks noGrp="1"/>
          </p:cNvSpPr>
          <p:nvPr>
            <p:ph type="sldNum" sz="quarter" idx="12"/>
          </p:nvPr>
        </p:nvSpPr>
        <p:spPr/>
        <p:txBody>
          <a:bodyPr/>
          <a:lstStyle/>
          <a:p>
            <a:fld id="{79B71D49-CAB2-4489-B6F9-7BDE9A4A7391}" type="slidenum">
              <a:rPr lang="fr-FR" smtClean="0"/>
              <a:t>18</a:t>
            </a:fld>
            <a:endParaRPr lang="fr-FR"/>
          </a:p>
        </p:txBody>
      </p:sp>
      <p:sp>
        <p:nvSpPr>
          <p:cNvPr id="6" name="Titre 1">
            <a:extLst>
              <a:ext uri="{FF2B5EF4-FFF2-40B4-BE49-F238E27FC236}">
                <a16:creationId xmlns:a16="http://schemas.microsoft.com/office/drawing/2014/main" id="{341520AC-1522-BD96-E71F-4B36D99D4F98}"/>
              </a:ext>
            </a:extLst>
          </p:cNvPr>
          <p:cNvSpPr txBox="1">
            <a:spLocks/>
          </p:cNvSpPr>
          <p:nvPr/>
        </p:nvSpPr>
        <p:spPr>
          <a:xfrm>
            <a:off x="1004792" y="2555786"/>
            <a:ext cx="3138280" cy="1571624"/>
          </a:xfrm>
          <a:prstGeom prst="ellipse">
            <a:avLst/>
          </a:prstGeom>
          <a:solidFill>
            <a:schemeClr val="tx1"/>
          </a:solidFill>
          <a:ln w="174625" cmpd="thinThick">
            <a:solidFill>
              <a:schemeClr val="tx1"/>
            </a:solidFill>
          </a:ln>
        </p:spPr>
        <p:txBody>
          <a:bodyPr vert="horz" lIns="91440" tIns="45720" rIns="91440" bIns="45720" rtlCol="0" anchor="ctr">
            <a:normAutofit/>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r>
              <a:rPr lang="fr-FR" sz="2600" b="1" dirty="0">
                <a:solidFill>
                  <a:srgbClr val="FFFFFF"/>
                </a:solidFill>
                <a:latin typeface="+mn-lt"/>
              </a:rPr>
              <a:t>ACP : Lien entre les  variables</a:t>
            </a:r>
            <a:endParaRPr lang="en-US" sz="2400" dirty="0">
              <a:solidFill>
                <a:srgbClr val="FFFFFF"/>
              </a:solidFill>
              <a:latin typeface="+mn-lt"/>
            </a:endParaRPr>
          </a:p>
        </p:txBody>
      </p:sp>
    </p:spTree>
    <p:extLst>
      <p:ext uri="{BB962C8B-B14F-4D97-AF65-F5344CB8AC3E}">
        <p14:creationId xmlns:p14="http://schemas.microsoft.com/office/powerpoint/2010/main" val="1450713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2" name="Group 121">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23"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24"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25"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26"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27"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28"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29"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30"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31"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32"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33"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34"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35"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36"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37"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38"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39"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40"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41"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grpSp>
      <p:grpSp>
        <p:nvGrpSpPr>
          <p:cNvPr id="143" name="Group 142">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144" name="Rectangle 143">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145" name="Isosceles Triangle 144">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146" name="Rectangle 145">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grpSp>
      <p:sp useBgFill="1">
        <p:nvSpPr>
          <p:cNvPr id="148" name="Rectangle 147">
            <a:extLst>
              <a:ext uri="{FF2B5EF4-FFF2-40B4-BE49-F238E27FC236}">
                <a16:creationId xmlns:a16="http://schemas.microsoft.com/office/drawing/2014/main" id="{34DD805B-2A7B-4ADA-9C4D-E0C9F192D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0" name="Group 149">
            <a:extLst>
              <a:ext uri="{FF2B5EF4-FFF2-40B4-BE49-F238E27FC236}">
                <a16:creationId xmlns:a16="http://schemas.microsoft.com/office/drawing/2014/main" id="{C664A566-6D08-4E84-9708-4916A2001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51" name="Freeform 5">
              <a:extLst>
                <a:ext uri="{FF2B5EF4-FFF2-40B4-BE49-F238E27FC236}">
                  <a16:creationId xmlns:a16="http://schemas.microsoft.com/office/drawing/2014/main" id="{871B622B-6E58-4933-88EC-99F28705F7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Freeform 6">
              <a:extLst>
                <a:ext uri="{FF2B5EF4-FFF2-40B4-BE49-F238E27FC236}">
                  <a16:creationId xmlns:a16="http://schemas.microsoft.com/office/drawing/2014/main" id="{EE9A4681-AC1B-4ABC-9A1C-C7E7F08A00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Freeform 7">
              <a:extLst>
                <a:ext uri="{FF2B5EF4-FFF2-40B4-BE49-F238E27FC236}">
                  <a16:creationId xmlns:a16="http://schemas.microsoft.com/office/drawing/2014/main" id="{F1EEAF4B-DA1A-4CC9-9CE4-587A9E2E17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Freeform 8">
              <a:extLst>
                <a:ext uri="{FF2B5EF4-FFF2-40B4-BE49-F238E27FC236}">
                  <a16:creationId xmlns:a16="http://schemas.microsoft.com/office/drawing/2014/main" id="{4591EF24-12A6-499B-8074-7E3DFBE6E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Freeform 9">
              <a:extLst>
                <a:ext uri="{FF2B5EF4-FFF2-40B4-BE49-F238E27FC236}">
                  <a16:creationId xmlns:a16="http://schemas.microsoft.com/office/drawing/2014/main" id="{66866784-2E4F-4C28-BE67-875B71B7C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Freeform 10">
              <a:extLst>
                <a:ext uri="{FF2B5EF4-FFF2-40B4-BE49-F238E27FC236}">
                  <a16:creationId xmlns:a16="http://schemas.microsoft.com/office/drawing/2014/main" id="{752279D8-59CC-4821-B591-79994164F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Freeform 11">
              <a:extLst>
                <a:ext uri="{FF2B5EF4-FFF2-40B4-BE49-F238E27FC236}">
                  <a16:creationId xmlns:a16="http://schemas.microsoft.com/office/drawing/2014/main" id="{FB4FBA9C-1D3E-4B35-8A79-25478153F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Freeform 12">
              <a:extLst>
                <a:ext uri="{FF2B5EF4-FFF2-40B4-BE49-F238E27FC236}">
                  <a16:creationId xmlns:a16="http://schemas.microsoft.com/office/drawing/2014/main" id="{9428A193-740A-43D2-B875-80CB90AD91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Freeform 13">
              <a:extLst>
                <a:ext uri="{FF2B5EF4-FFF2-40B4-BE49-F238E27FC236}">
                  <a16:creationId xmlns:a16="http://schemas.microsoft.com/office/drawing/2014/main" id="{92B2EFF8-5790-427A-ABED-1680FD133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Freeform 14">
              <a:extLst>
                <a:ext uri="{FF2B5EF4-FFF2-40B4-BE49-F238E27FC236}">
                  <a16:creationId xmlns:a16="http://schemas.microsoft.com/office/drawing/2014/main" id="{782C5932-1596-43AA-BD7E-0F94FB8A96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Freeform 15">
              <a:extLst>
                <a:ext uri="{FF2B5EF4-FFF2-40B4-BE49-F238E27FC236}">
                  <a16:creationId xmlns:a16="http://schemas.microsoft.com/office/drawing/2014/main" id="{EFC81310-1590-4DBE-BF0B-DADBCF9F88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Freeform 16">
              <a:extLst>
                <a:ext uri="{FF2B5EF4-FFF2-40B4-BE49-F238E27FC236}">
                  <a16:creationId xmlns:a16="http://schemas.microsoft.com/office/drawing/2014/main" id="{968BA84E-DD0E-4FCD-8EDA-76DF8E09FB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Freeform 17">
              <a:extLst>
                <a:ext uri="{FF2B5EF4-FFF2-40B4-BE49-F238E27FC236}">
                  <a16:creationId xmlns:a16="http://schemas.microsoft.com/office/drawing/2014/main" id="{1D3D7541-A0D9-4993-B691-D2D5B8B3E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Freeform 18">
              <a:extLst>
                <a:ext uri="{FF2B5EF4-FFF2-40B4-BE49-F238E27FC236}">
                  <a16:creationId xmlns:a16="http://schemas.microsoft.com/office/drawing/2014/main" id="{9FB31D01-8168-4494-8C2F-727E555AAF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Freeform 19">
              <a:extLst>
                <a:ext uri="{FF2B5EF4-FFF2-40B4-BE49-F238E27FC236}">
                  <a16:creationId xmlns:a16="http://schemas.microsoft.com/office/drawing/2014/main" id="{8C455EEB-FD40-414D-A542-FB35DEB73C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Freeform 20">
              <a:extLst>
                <a:ext uri="{FF2B5EF4-FFF2-40B4-BE49-F238E27FC236}">
                  <a16:creationId xmlns:a16="http://schemas.microsoft.com/office/drawing/2014/main" id="{F08F1FC1-956F-4494-BAFD-D504E9307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Freeform 21">
              <a:extLst>
                <a:ext uri="{FF2B5EF4-FFF2-40B4-BE49-F238E27FC236}">
                  <a16:creationId xmlns:a16="http://schemas.microsoft.com/office/drawing/2014/main" id="{BEEDE1AA-8DCD-43D3-BC15-5748403148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22">
              <a:extLst>
                <a:ext uri="{FF2B5EF4-FFF2-40B4-BE49-F238E27FC236}">
                  <a16:creationId xmlns:a16="http://schemas.microsoft.com/office/drawing/2014/main" id="{E36CDA69-ED79-4DCF-9761-0B6134FA6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23">
              <a:extLst>
                <a:ext uri="{FF2B5EF4-FFF2-40B4-BE49-F238E27FC236}">
                  <a16:creationId xmlns:a16="http://schemas.microsoft.com/office/drawing/2014/main" id="{5F812C02-CFCB-47F4-B493-7753519FC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71" name="Group 170">
            <a:extLst>
              <a:ext uri="{FF2B5EF4-FFF2-40B4-BE49-F238E27FC236}">
                <a16:creationId xmlns:a16="http://schemas.microsoft.com/office/drawing/2014/main" id="{B83678BA-0A50-4D51-9E9E-08BB66F83C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172" name="Rectangle 171">
              <a:extLst>
                <a:ext uri="{FF2B5EF4-FFF2-40B4-BE49-F238E27FC236}">
                  <a16:creationId xmlns:a16="http://schemas.microsoft.com/office/drawing/2014/main" id="{F1A8F65D-5E8F-4CA5-9240-1357120F9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Isosceles Triangle 39">
              <a:extLst>
                <a:ext uri="{FF2B5EF4-FFF2-40B4-BE49-F238E27FC236}">
                  <a16:creationId xmlns:a16="http://schemas.microsoft.com/office/drawing/2014/main" id="{2A4731E5-DE5F-4215-9525-99426B3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3478866D-C5E9-4968-BEF7-B1F030808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Espace réservé du numéro de diapositive 4">
            <a:extLst>
              <a:ext uri="{FF2B5EF4-FFF2-40B4-BE49-F238E27FC236}">
                <a16:creationId xmlns:a16="http://schemas.microsoft.com/office/drawing/2014/main" id="{6F41B515-7750-AED7-5382-26D5BFCD8861}"/>
              </a:ext>
            </a:extLst>
          </p:cNvPr>
          <p:cNvSpPr>
            <a:spLocks noGrp="1"/>
          </p:cNvSpPr>
          <p:nvPr>
            <p:ph type="sldNum" sz="quarter" idx="12"/>
          </p:nvPr>
        </p:nvSpPr>
        <p:spPr>
          <a:xfrm>
            <a:off x="3719434" y="320040"/>
            <a:ext cx="914400" cy="320040"/>
          </a:xfrm>
        </p:spPr>
        <p:txBody>
          <a:bodyPr vert="horz" lIns="91440" tIns="45720" rIns="91440" bIns="45720" rtlCol="0" anchor="ctr">
            <a:normAutofit/>
          </a:bodyPr>
          <a:lstStyle/>
          <a:p>
            <a:pPr>
              <a:spcAft>
                <a:spcPts val="600"/>
              </a:spcAft>
            </a:pPr>
            <a:fld id="{79B71D49-CAB2-4489-B6F9-7BDE9A4A7391}" type="slidenum">
              <a:rPr lang="en-US"/>
              <a:pPr>
                <a:spcAft>
                  <a:spcPts val="600"/>
                </a:spcAft>
              </a:pPr>
              <a:t>19</a:t>
            </a:fld>
            <a:endParaRPr lang="en-US"/>
          </a:p>
        </p:txBody>
      </p:sp>
      <p:sp>
        <p:nvSpPr>
          <p:cNvPr id="4" name="Espace réservé du pied de page 3">
            <a:extLst>
              <a:ext uri="{FF2B5EF4-FFF2-40B4-BE49-F238E27FC236}">
                <a16:creationId xmlns:a16="http://schemas.microsoft.com/office/drawing/2014/main" id="{C46CB226-8FDE-C3A0-1455-A3AED15481CF}"/>
              </a:ext>
            </a:extLst>
          </p:cNvPr>
          <p:cNvSpPr>
            <a:spLocks noGrp="1"/>
          </p:cNvSpPr>
          <p:nvPr>
            <p:ph type="ftr" sz="quarter" idx="11"/>
          </p:nvPr>
        </p:nvSpPr>
        <p:spPr>
          <a:xfrm>
            <a:off x="804672" y="6227064"/>
            <a:ext cx="3824561" cy="320040"/>
          </a:xfrm>
        </p:spPr>
        <p:txBody>
          <a:bodyPr vert="horz" lIns="91440" tIns="45720" rIns="91440" bIns="45720" rtlCol="0" anchor="ctr">
            <a:normAutofit/>
          </a:bodyPr>
          <a:lstStyle/>
          <a:p>
            <a:pPr algn="ctr">
              <a:spcAft>
                <a:spcPts val="600"/>
              </a:spcAft>
            </a:pPr>
            <a:r>
              <a:rPr lang="en-US"/>
              <a:t>Etude de marché N°9_MGK_03-2024</a:t>
            </a:r>
          </a:p>
        </p:txBody>
      </p:sp>
      <p:sp>
        <p:nvSpPr>
          <p:cNvPr id="176" name="Rectangle 175">
            <a:extLst>
              <a:ext uri="{FF2B5EF4-FFF2-40B4-BE49-F238E27FC236}">
                <a16:creationId xmlns:a16="http://schemas.microsoft.com/office/drawing/2014/main" id="{9BF6EDB4-B4ED-4900-9E38-A7AE0EEEE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0" y="-6706"/>
            <a:ext cx="6751849"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 5">
            <a:extLst>
              <a:ext uri="{FF2B5EF4-FFF2-40B4-BE49-F238E27FC236}">
                <a16:creationId xmlns:a16="http://schemas.microsoft.com/office/drawing/2014/main" id="{AB77B4F3-1736-8DB9-7AED-57D3D400B6B0}"/>
              </a:ext>
            </a:extLst>
          </p:cNvPr>
          <p:cNvPicPr>
            <a:picLocks noChangeAspect="1"/>
          </p:cNvPicPr>
          <p:nvPr/>
        </p:nvPicPr>
        <p:blipFill>
          <a:blip r:embed="rId2"/>
          <a:stretch>
            <a:fillRect/>
          </a:stretch>
        </p:blipFill>
        <p:spPr>
          <a:xfrm>
            <a:off x="5098477" y="320040"/>
            <a:ext cx="6968441" cy="5505069"/>
          </a:xfrm>
          <a:prstGeom prst="rect">
            <a:avLst/>
          </a:prstGeom>
          <a:ln w="9525">
            <a:noFill/>
          </a:ln>
        </p:spPr>
      </p:pic>
      <p:sp>
        <p:nvSpPr>
          <p:cNvPr id="7" name="Titre 1">
            <a:extLst>
              <a:ext uri="{FF2B5EF4-FFF2-40B4-BE49-F238E27FC236}">
                <a16:creationId xmlns:a16="http://schemas.microsoft.com/office/drawing/2014/main" id="{04B44282-5BD8-340A-114B-4A0F303E5957}"/>
              </a:ext>
            </a:extLst>
          </p:cNvPr>
          <p:cNvSpPr txBox="1">
            <a:spLocks/>
          </p:cNvSpPr>
          <p:nvPr/>
        </p:nvSpPr>
        <p:spPr>
          <a:xfrm>
            <a:off x="1136284" y="2445014"/>
            <a:ext cx="3285429" cy="1782683"/>
          </a:xfrm>
          <a:prstGeom prst="ellipse">
            <a:avLst/>
          </a:prstGeom>
          <a:solidFill>
            <a:schemeClr val="tx1"/>
          </a:solidFill>
          <a:ln w="174625" cmpd="thinThick">
            <a:solidFill>
              <a:schemeClr val="tx1"/>
            </a:solidFill>
          </a:ln>
        </p:spPr>
        <p:txBody>
          <a:bodyPr vert="horz" lIns="91440" tIns="45720" rIns="91440" bIns="45720" rtlCol="0" anchor="ctr">
            <a:normAutofit fontScale="92500" lnSpcReduction="10000"/>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r>
              <a:rPr lang="en-US" sz="2800" dirty="0">
                <a:latin typeface="+mn-lt"/>
              </a:rPr>
              <a:t>ACP: </a:t>
            </a:r>
          </a:p>
          <a:p>
            <a:r>
              <a:rPr lang="en-US" sz="2400" dirty="0">
                <a:latin typeface="+mn-lt"/>
              </a:rPr>
              <a:t>Projection sur le premier plan </a:t>
            </a:r>
            <a:r>
              <a:rPr lang="en-US" sz="2400" dirty="0" err="1">
                <a:latin typeface="+mn-lt"/>
              </a:rPr>
              <a:t>factoriel</a:t>
            </a:r>
            <a:endParaRPr lang="en-US" sz="2400" dirty="0">
              <a:solidFill>
                <a:srgbClr val="FFFFFF"/>
              </a:solidFill>
              <a:latin typeface="+mn-lt"/>
            </a:endParaRPr>
          </a:p>
        </p:txBody>
      </p:sp>
    </p:spTree>
    <p:extLst>
      <p:ext uri="{BB962C8B-B14F-4D97-AF65-F5344CB8AC3E}">
        <p14:creationId xmlns:p14="http://schemas.microsoft.com/office/powerpoint/2010/main" val="1394430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0786D7DE-5F86-E883-C88F-8EB146F3AE14}"/>
              </a:ext>
            </a:extLst>
          </p:cNvPr>
          <p:cNvSpPr>
            <a:spLocks noGrp="1"/>
          </p:cNvSpPr>
          <p:nvPr>
            <p:ph type="ftr" sz="quarter" idx="11"/>
          </p:nvPr>
        </p:nvSpPr>
        <p:spPr/>
        <p:txBody>
          <a:bodyPr/>
          <a:lstStyle/>
          <a:p>
            <a:r>
              <a:rPr lang="fr-FR" dirty="0"/>
              <a:t>Etude de marché N°9_MGK_03-2024</a:t>
            </a:r>
          </a:p>
        </p:txBody>
      </p:sp>
      <p:sp>
        <p:nvSpPr>
          <p:cNvPr id="5" name="Espace réservé du numéro de diapositive 4">
            <a:extLst>
              <a:ext uri="{FF2B5EF4-FFF2-40B4-BE49-F238E27FC236}">
                <a16:creationId xmlns:a16="http://schemas.microsoft.com/office/drawing/2014/main" id="{AA60A0DB-3FD9-172E-9200-52DF37FEBDC8}"/>
              </a:ext>
            </a:extLst>
          </p:cNvPr>
          <p:cNvSpPr>
            <a:spLocks noGrp="1"/>
          </p:cNvSpPr>
          <p:nvPr>
            <p:ph type="sldNum" sz="quarter" idx="12"/>
          </p:nvPr>
        </p:nvSpPr>
        <p:spPr/>
        <p:txBody>
          <a:bodyPr/>
          <a:lstStyle/>
          <a:p>
            <a:fld id="{79B71D49-CAB2-4489-B6F9-7BDE9A4A7391}" type="slidenum">
              <a:rPr lang="fr-FR" smtClean="0"/>
              <a:t>2</a:t>
            </a:fld>
            <a:endParaRPr lang="fr-FR" dirty="0"/>
          </a:p>
        </p:txBody>
      </p:sp>
      <p:sp>
        <p:nvSpPr>
          <p:cNvPr id="6" name="ZoneTexte 5">
            <a:extLst>
              <a:ext uri="{FF2B5EF4-FFF2-40B4-BE49-F238E27FC236}">
                <a16:creationId xmlns:a16="http://schemas.microsoft.com/office/drawing/2014/main" id="{48CACFCC-1950-47B1-CC56-040A597F3372}"/>
              </a:ext>
            </a:extLst>
          </p:cNvPr>
          <p:cNvSpPr txBox="1"/>
          <p:nvPr/>
        </p:nvSpPr>
        <p:spPr>
          <a:xfrm>
            <a:off x="5280752" y="1144300"/>
            <a:ext cx="6281873" cy="4372416"/>
          </a:xfrm>
          <a:prstGeom prst="rect">
            <a:avLst/>
          </a:prstGeom>
        </p:spPr>
        <p:txBody>
          <a:bodyPr vert="horz" lIns="91440" tIns="45720" rIns="91440" bIns="45720" rtlCol="0" anchor="ctr">
            <a:normAutofit fontScale="25000" lnSpcReduction="20000"/>
          </a:bodyPr>
          <a:lstStyle/>
          <a:p>
            <a:pPr indent="-228600" defTabSz="914400">
              <a:lnSpc>
                <a:spcPct val="110000"/>
              </a:lnSpc>
              <a:spcAft>
                <a:spcPts val="600"/>
              </a:spcAft>
              <a:buClr>
                <a:schemeClr val="accent1"/>
              </a:buClr>
              <a:buSzPct val="110000"/>
              <a:buFont typeface="Wingdings" panose="05000000000000000000" pitchFamily="2" charset="2"/>
              <a:buChar char="§"/>
            </a:pPr>
            <a:r>
              <a:rPr lang="en-US" sz="5500" dirty="0" err="1"/>
              <a:t>Lancement</a:t>
            </a:r>
            <a:r>
              <a:rPr lang="en-US" sz="5500" dirty="0"/>
              <a:t> de </a:t>
            </a:r>
            <a:r>
              <a:rPr lang="en-US" sz="5500" dirty="0" err="1"/>
              <a:t>l’entreprise</a:t>
            </a:r>
            <a:r>
              <a:rPr lang="en-US" sz="5500" dirty="0"/>
              <a:t> à </a:t>
            </a:r>
            <a:r>
              <a:rPr lang="en-US" sz="5500" dirty="0" err="1"/>
              <a:t>l’international</a:t>
            </a:r>
            <a:r>
              <a:rPr lang="en-US" sz="5500" dirty="0"/>
              <a:t> sur le </a:t>
            </a:r>
            <a:r>
              <a:rPr lang="en-US" sz="5500" dirty="0" err="1"/>
              <a:t>marché</a:t>
            </a:r>
            <a:r>
              <a:rPr lang="en-US" sz="5500" dirty="0"/>
              <a:t> du poulet</a:t>
            </a:r>
          </a:p>
          <a:p>
            <a:pPr indent="-228600" defTabSz="914400">
              <a:lnSpc>
                <a:spcPct val="110000"/>
              </a:lnSpc>
              <a:spcAft>
                <a:spcPts val="600"/>
              </a:spcAft>
              <a:buClr>
                <a:schemeClr val="accent1"/>
              </a:buClr>
              <a:buSzPct val="110000"/>
              <a:buFont typeface="Wingdings" panose="05000000000000000000" pitchFamily="2" charset="2"/>
              <a:buChar char="§"/>
            </a:pPr>
            <a:r>
              <a:rPr lang="en-US" sz="5500" dirty="0" err="1"/>
              <a:t>Aucune</a:t>
            </a:r>
            <a:r>
              <a:rPr lang="en-US" sz="5500" dirty="0"/>
              <a:t> </a:t>
            </a:r>
            <a:r>
              <a:rPr lang="en-US" sz="5500" dirty="0" err="1"/>
              <a:t>cible</a:t>
            </a:r>
            <a:r>
              <a:rPr lang="en-US" sz="5500" dirty="0"/>
              <a:t>: </a:t>
            </a:r>
            <a:r>
              <a:rPr lang="en-US" sz="5500" dirty="0" err="1"/>
              <a:t>t</a:t>
            </a:r>
            <a:r>
              <a:rPr lang="en-US" sz="5500" b="0" i="0" dirty="0" err="1"/>
              <a:t>ous</a:t>
            </a:r>
            <a:r>
              <a:rPr lang="en-US" sz="5500" b="0" i="0" dirty="0"/>
              <a:t> les pays </a:t>
            </a:r>
            <a:r>
              <a:rPr lang="en-US" sz="5500" b="0" i="0" dirty="0" err="1"/>
              <a:t>sont</a:t>
            </a:r>
            <a:r>
              <a:rPr lang="en-US" sz="5500" b="0" i="0" dirty="0"/>
              <a:t> </a:t>
            </a:r>
            <a:r>
              <a:rPr lang="en-US" sz="5500" b="0" i="0" dirty="0" err="1"/>
              <a:t>envisageables</a:t>
            </a:r>
            <a:r>
              <a:rPr lang="en-US" sz="5500" b="0" i="0" dirty="0"/>
              <a:t> !</a:t>
            </a:r>
            <a:endParaRPr lang="en-US" sz="5500" dirty="0"/>
          </a:p>
          <a:p>
            <a:pPr indent="-228600" defTabSz="914400">
              <a:lnSpc>
                <a:spcPct val="110000"/>
              </a:lnSpc>
              <a:spcAft>
                <a:spcPts val="600"/>
              </a:spcAft>
              <a:buClr>
                <a:schemeClr val="accent1"/>
              </a:buClr>
              <a:buSzPct val="110000"/>
              <a:buFont typeface="Wingdings" panose="05000000000000000000" pitchFamily="2" charset="2"/>
              <a:buChar char="§"/>
            </a:pPr>
            <a:endParaRPr lang="en-US" sz="5500" b="0" i="0" dirty="0"/>
          </a:p>
          <a:p>
            <a:pPr indent="-228600" defTabSz="914400">
              <a:lnSpc>
                <a:spcPct val="110000"/>
              </a:lnSpc>
              <a:spcAft>
                <a:spcPts val="600"/>
              </a:spcAft>
              <a:buClr>
                <a:schemeClr val="accent1"/>
              </a:buClr>
              <a:buSzPct val="110000"/>
              <a:buFont typeface="Wingdings" panose="05000000000000000000" pitchFamily="2" charset="2"/>
              <a:buChar char="§"/>
            </a:pPr>
            <a:r>
              <a:rPr lang="en-US" sz="5500" b="0" i="0" dirty="0"/>
              <a:t>Faire </a:t>
            </a:r>
            <a:r>
              <a:rPr lang="en-US" sz="5500" b="0" i="0" dirty="0" err="1"/>
              <a:t>une</a:t>
            </a:r>
            <a:r>
              <a:rPr lang="en-US" sz="5500" b="0" i="0" dirty="0"/>
              <a:t> première </a:t>
            </a:r>
            <a:r>
              <a:rPr lang="en-US" sz="5500" b="0" i="0" dirty="0" err="1"/>
              <a:t>analyse</a:t>
            </a:r>
            <a:r>
              <a:rPr lang="en-US" sz="5500" b="0" i="0" dirty="0"/>
              <a:t> des </a:t>
            </a:r>
            <a:r>
              <a:rPr lang="en-US" sz="5500" b="0" i="0" dirty="0" err="1"/>
              <a:t>groupements</a:t>
            </a:r>
            <a:r>
              <a:rPr lang="en-US" sz="5500" b="0" i="0" dirty="0"/>
              <a:t> de pays </a:t>
            </a:r>
            <a:r>
              <a:rPr lang="en-US" sz="5500" b="0" i="0" dirty="0" err="1"/>
              <a:t>potentiels</a:t>
            </a:r>
            <a:r>
              <a:rPr lang="en-US" sz="5500" b="0" i="0" dirty="0"/>
              <a:t> à </a:t>
            </a:r>
            <a:r>
              <a:rPr lang="en-US" sz="5500" b="0" i="0" dirty="0" err="1"/>
              <a:t>cibler</a:t>
            </a:r>
            <a:endParaRPr lang="en-US" sz="5500" b="0" i="0" dirty="0"/>
          </a:p>
          <a:p>
            <a:pPr indent="-228600" defTabSz="914400">
              <a:lnSpc>
                <a:spcPct val="110000"/>
              </a:lnSpc>
              <a:spcAft>
                <a:spcPts val="600"/>
              </a:spcAft>
              <a:buClr>
                <a:schemeClr val="accent1"/>
              </a:buClr>
              <a:buSzPct val="110000"/>
              <a:buFont typeface="Wingdings" panose="05000000000000000000" pitchFamily="2" charset="2"/>
              <a:buChar char="§"/>
            </a:pPr>
            <a:endParaRPr lang="en-US" sz="5500" dirty="0"/>
          </a:p>
          <a:p>
            <a:pPr indent="-228600" defTabSz="914400">
              <a:lnSpc>
                <a:spcPct val="110000"/>
              </a:lnSpc>
              <a:spcAft>
                <a:spcPts val="600"/>
              </a:spcAft>
              <a:buClr>
                <a:schemeClr val="accent1"/>
              </a:buClr>
              <a:buSzPct val="110000"/>
              <a:buFont typeface="Wingdings" panose="05000000000000000000" pitchFamily="2" charset="2"/>
              <a:buChar char="§"/>
            </a:pPr>
            <a:r>
              <a:rPr lang="en-US" sz="5500" dirty="0"/>
              <a:t>Libre </a:t>
            </a:r>
            <a:r>
              <a:rPr lang="en-US" sz="5500" b="0" i="0" dirty="0"/>
              <a:t>choix des données à </a:t>
            </a:r>
            <a:r>
              <a:rPr lang="en-US" sz="5500" b="0" i="0" dirty="0" err="1"/>
              <a:t>analyser</a:t>
            </a:r>
            <a:r>
              <a:rPr lang="en-US" sz="5500" dirty="0"/>
              <a:t> ( base:  données de la </a:t>
            </a:r>
            <a:r>
              <a:rPr lang="en-US" sz="5500" b="0" i="0" dirty="0"/>
              <a:t>FAO </a:t>
            </a:r>
            <a:r>
              <a:rPr lang="en-US" sz="5500" b="0" i="1" dirty="0"/>
              <a:t>(Food and Agriculture Organization)</a:t>
            </a:r>
          </a:p>
          <a:p>
            <a:pPr indent="-228600" defTabSz="914400">
              <a:lnSpc>
                <a:spcPct val="110000"/>
              </a:lnSpc>
              <a:spcAft>
                <a:spcPts val="600"/>
              </a:spcAft>
              <a:buClr>
                <a:schemeClr val="accent1"/>
              </a:buClr>
              <a:buSzPct val="110000"/>
              <a:buFont typeface="Wingdings" panose="05000000000000000000" pitchFamily="2" charset="2"/>
              <a:buChar char="§"/>
            </a:pPr>
            <a:endParaRPr lang="en-US" sz="5500" i="1" dirty="0"/>
          </a:p>
          <a:p>
            <a:pPr indent="-228600" defTabSz="914400">
              <a:lnSpc>
                <a:spcPct val="110000"/>
              </a:lnSpc>
              <a:spcAft>
                <a:spcPts val="600"/>
              </a:spcAft>
              <a:buClr>
                <a:schemeClr val="accent1"/>
              </a:buClr>
              <a:buSzPct val="110000"/>
              <a:buFont typeface="Wingdings" panose="05000000000000000000" pitchFamily="2" charset="2"/>
              <a:buChar char="§"/>
            </a:pPr>
            <a:r>
              <a:rPr lang="en-US" sz="5500" i="1" dirty="0"/>
              <a:t>Points </a:t>
            </a:r>
            <a:r>
              <a:rPr lang="en-US" sz="5500" i="1" dirty="0" err="1"/>
              <a:t>attendus</a:t>
            </a:r>
            <a:r>
              <a:rPr lang="en-US" sz="5500" i="1" dirty="0"/>
              <a:t>:</a:t>
            </a:r>
          </a:p>
          <a:p>
            <a:pPr marL="285750" indent="-228600" defTabSz="914400">
              <a:lnSpc>
                <a:spcPct val="110000"/>
              </a:lnSpc>
              <a:spcAft>
                <a:spcPts val="600"/>
              </a:spcAft>
              <a:buClr>
                <a:schemeClr val="accent1"/>
              </a:buClr>
              <a:buSzPct val="110000"/>
              <a:buFont typeface="Wingdings" panose="05000000000000000000" pitchFamily="2" charset="2"/>
              <a:buChar char="§"/>
            </a:pPr>
            <a:r>
              <a:rPr lang="en-US" sz="5500" i="1" dirty="0"/>
              <a:t>Test de </a:t>
            </a:r>
            <a:r>
              <a:rPr lang="en-US" sz="5500" b="0" i="0" dirty="0"/>
              <a:t>la classification </a:t>
            </a:r>
            <a:r>
              <a:rPr lang="en-US" sz="5500" b="0" i="0" dirty="0" err="1"/>
              <a:t>ascendante</a:t>
            </a:r>
            <a:r>
              <a:rPr lang="en-US" sz="5500" b="0" i="0" dirty="0"/>
              <a:t> </a:t>
            </a:r>
            <a:r>
              <a:rPr lang="en-US" sz="5500" b="0" i="0" dirty="0" err="1"/>
              <a:t>hiérarchique</a:t>
            </a:r>
            <a:r>
              <a:rPr lang="en-US" sz="5500" b="0" i="0" dirty="0"/>
              <a:t> avec un </a:t>
            </a:r>
            <a:r>
              <a:rPr lang="en-US" sz="5500" b="0" i="0" dirty="0" err="1"/>
              <a:t>dendrogramme</a:t>
            </a:r>
            <a:r>
              <a:rPr lang="en-US" sz="5500" b="0" i="0" dirty="0"/>
              <a:t> </a:t>
            </a:r>
          </a:p>
          <a:p>
            <a:pPr marL="285750" indent="-228600" defTabSz="914400">
              <a:lnSpc>
                <a:spcPct val="110000"/>
              </a:lnSpc>
              <a:spcAft>
                <a:spcPts val="600"/>
              </a:spcAft>
              <a:buClr>
                <a:schemeClr val="accent1"/>
              </a:buClr>
              <a:buSzPct val="110000"/>
              <a:buFont typeface="Wingdings" panose="05000000000000000000" pitchFamily="2" charset="2"/>
              <a:buChar char="§"/>
            </a:pPr>
            <a:r>
              <a:rPr lang="en-US" sz="5500" dirty="0" err="1"/>
              <a:t>Utilisation</a:t>
            </a:r>
            <a:r>
              <a:rPr lang="en-US" sz="5500" dirty="0"/>
              <a:t> de </a:t>
            </a:r>
            <a:r>
              <a:rPr lang="en-US" sz="5500" b="0" i="0" dirty="0"/>
              <a:t>la </a:t>
            </a:r>
            <a:r>
              <a:rPr lang="en-US" sz="5500" b="0" i="0" dirty="0" err="1"/>
              <a:t>méthode</a:t>
            </a:r>
            <a:r>
              <a:rPr lang="en-US" sz="5500" b="0" i="0" dirty="0"/>
              <a:t> des k-means, </a:t>
            </a:r>
          </a:p>
          <a:p>
            <a:pPr marL="285750" indent="-228600" defTabSz="914400">
              <a:lnSpc>
                <a:spcPct val="110000"/>
              </a:lnSpc>
              <a:spcAft>
                <a:spcPts val="600"/>
              </a:spcAft>
              <a:buClr>
                <a:schemeClr val="accent1"/>
              </a:buClr>
              <a:buSzPct val="110000"/>
              <a:buFont typeface="Wingdings" panose="05000000000000000000" pitchFamily="2" charset="2"/>
              <a:buChar char="§"/>
            </a:pPr>
            <a:r>
              <a:rPr lang="en-US" sz="5500" dirty="0" err="1"/>
              <a:t>Utilisation</a:t>
            </a:r>
            <a:r>
              <a:rPr lang="en-US" sz="5500" dirty="0"/>
              <a:t> de</a:t>
            </a:r>
            <a:r>
              <a:rPr lang="en-US" sz="5500" b="0" i="0" dirty="0"/>
              <a:t> deux </a:t>
            </a:r>
            <a:r>
              <a:rPr lang="en-US" sz="5500" b="0" i="0" dirty="0" err="1"/>
              <a:t>méthodes</a:t>
            </a:r>
            <a:r>
              <a:rPr lang="en-US" sz="5500" b="0" i="0" dirty="0"/>
              <a:t> de clustering. </a:t>
            </a:r>
          </a:p>
          <a:p>
            <a:pPr marL="285750" indent="-228600" defTabSz="914400">
              <a:lnSpc>
                <a:spcPct val="110000"/>
              </a:lnSpc>
              <a:spcAft>
                <a:spcPts val="600"/>
              </a:spcAft>
              <a:buClr>
                <a:schemeClr val="accent1"/>
              </a:buClr>
              <a:buSzPct val="110000"/>
              <a:buFont typeface="Wingdings" panose="05000000000000000000" pitchFamily="2" charset="2"/>
              <a:buChar char="§"/>
            </a:pPr>
            <a:r>
              <a:rPr lang="en-US" sz="5500" dirty="0" err="1"/>
              <a:t>A</a:t>
            </a:r>
            <a:r>
              <a:rPr lang="en-US" sz="5500" b="0" i="0" dirty="0" err="1"/>
              <a:t>nalyse</a:t>
            </a:r>
            <a:r>
              <a:rPr lang="en-US" sz="5500" b="0" i="0" dirty="0"/>
              <a:t> des </a:t>
            </a:r>
            <a:r>
              <a:rPr lang="en-US" sz="5500" b="0" i="0" dirty="0" err="1"/>
              <a:t>centroïdes</a:t>
            </a:r>
            <a:r>
              <a:rPr lang="en-US" sz="5500" b="0" i="0" dirty="0"/>
              <a:t> et des classes. </a:t>
            </a:r>
          </a:p>
          <a:p>
            <a:pPr marL="285750" indent="-228600" defTabSz="914400">
              <a:lnSpc>
                <a:spcPct val="110000"/>
              </a:lnSpc>
              <a:spcAft>
                <a:spcPts val="600"/>
              </a:spcAft>
              <a:buClr>
                <a:schemeClr val="accent1"/>
              </a:buClr>
              <a:buSzPct val="110000"/>
              <a:buFont typeface="Wingdings" panose="05000000000000000000" pitchFamily="2" charset="2"/>
              <a:buChar char="§"/>
            </a:pPr>
            <a:r>
              <a:rPr lang="en-US" sz="5500" dirty="0" err="1"/>
              <a:t>Réalisation</a:t>
            </a:r>
            <a:r>
              <a:rPr lang="en-US" sz="5500" dirty="0"/>
              <a:t> </a:t>
            </a:r>
            <a:r>
              <a:rPr lang="en-US" sz="5500" dirty="0" err="1"/>
              <a:t>d’</a:t>
            </a:r>
            <a:r>
              <a:rPr lang="en-US" sz="5500" b="0" i="0" dirty="0" err="1"/>
              <a:t>une</a:t>
            </a:r>
            <a:r>
              <a:rPr lang="en-US" sz="5500" b="0" i="0" dirty="0"/>
              <a:t> ACP </a:t>
            </a:r>
          </a:p>
          <a:p>
            <a:pPr marL="285750" indent="-228600" defTabSz="914400">
              <a:lnSpc>
                <a:spcPct val="110000"/>
              </a:lnSpc>
              <a:spcAft>
                <a:spcPts val="600"/>
              </a:spcAft>
              <a:buClr>
                <a:schemeClr val="accent1"/>
              </a:buClr>
              <a:buSzPct val="110000"/>
              <a:buFont typeface="Wingdings" panose="05000000000000000000" pitchFamily="2" charset="2"/>
              <a:buChar char="§"/>
            </a:pPr>
            <a:r>
              <a:rPr lang="en-US" sz="5500" dirty="0" err="1"/>
              <a:t>C</a:t>
            </a:r>
            <a:r>
              <a:rPr lang="en-US" sz="5500" b="0" i="0" dirty="0" err="1"/>
              <a:t>ompréhension</a:t>
            </a:r>
            <a:r>
              <a:rPr lang="en-US" sz="5500" b="0" i="0" dirty="0"/>
              <a:t> des </a:t>
            </a:r>
            <a:r>
              <a:rPr lang="en-US" sz="5500" b="0" i="0" dirty="0" err="1"/>
              <a:t>groupes</a:t>
            </a:r>
            <a:r>
              <a:rPr lang="en-US" sz="5500" b="0" i="0" dirty="0"/>
              <a:t>, des liens entre les variables, entre les </a:t>
            </a:r>
            <a:r>
              <a:rPr lang="en-US" sz="5500" b="0" i="0" dirty="0" err="1"/>
              <a:t>individus</a:t>
            </a:r>
            <a:r>
              <a:rPr lang="en-US" sz="5500" b="0" i="0" dirty="0"/>
              <a:t>...</a:t>
            </a:r>
            <a:endParaRPr lang="en-US" sz="5500" i="1" dirty="0"/>
          </a:p>
          <a:p>
            <a:pPr indent="-228600" defTabSz="914400">
              <a:lnSpc>
                <a:spcPct val="110000"/>
              </a:lnSpc>
              <a:spcAft>
                <a:spcPts val="600"/>
              </a:spcAft>
              <a:buClr>
                <a:schemeClr val="accent1"/>
              </a:buClr>
              <a:buSzPct val="110000"/>
              <a:buFont typeface="Wingdings" panose="05000000000000000000" pitchFamily="2" charset="2"/>
              <a:buChar char="§"/>
            </a:pPr>
            <a:endParaRPr lang="en-US" sz="700" dirty="0"/>
          </a:p>
        </p:txBody>
      </p:sp>
      <p:sp>
        <p:nvSpPr>
          <p:cNvPr id="9" name="Titre 1">
            <a:extLst>
              <a:ext uri="{FF2B5EF4-FFF2-40B4-BE49-F238E27FC236}">
                <a16:creationId xmlns:a16="http://schemas.microsoft.com/office/drawing/2014/main" id="{6196DF93-29F1-6ABE-C4AB-4B037A4E77FA}"/>
              </a:ext>
            </a:extLst>
          </p:cNvPr>
          <p:cNvSpPr txBox="1">
            <a:spLocks/>
          </p:cNvSpPr>
          <p:nvPr/>
        </p:nvSpPr>
        <p:spPr>
          <a:xfrm>
            <a:off x="1202055" y="1975870"/>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r>
              <a:rPr lang="en-US" sz="3200" dirty="0" err="1">
                <a:solidFill>
                  <a:srgbClr val="FFFFFF"/>
                </a:solidFill>
                <a:latin typeface="+mn-lt"/>
              </a:rPr>
              <a:t>Contexte</a:t>
            </a:r>
            <a:r>
              <a:rPr lang="en-US" sz="3200" dirty="0">
                <a:solidFill>
                  <a:srgbClr val="FFFFFF"/>
                </a:solidFill>
                <a:latin typeface="+mn-lt"/>
              </a:rPr>
              <a:t> du </a:t>
            </a:r>
            <a:r>
              <a:rPr lang="en-US" sz="3200" dirty="0" err="1">
                <a:solidFill>
                  <a:srgbClr val="FFFFFF"/>
                </a:solidFill>
                <a:latin typeface="+mn-lt"/>
              </a:rPr>
              <a:t>projet</a:t>
            </a:r>
            <a:endParaRPr lang="en-US" sz="3200" dirty="0">
              <a:solidFill>
                <a:srgbClr val="FFFFFF"/>
              </a:solidFill>
              <a:latin typeface="+mn-lt"/>
            </a:endParaRPr>
          </a:p>
        </p:txBody>
      </p:sp>
    </p:spTree>
    <p:extLst>
      <p:ext uri="{BB962C8B-B14F-4D97-AF65-F5344CB8AC3E}">
        <p14:creationId xmlns:p14="http://schemas.microsoft.com/office/powerpoint/2010/main" val="14922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1" name="Group 180">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82"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83"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84"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85"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86"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87"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88"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89"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90"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91"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92"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93"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94"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95"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96"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97"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98"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99"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00"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grpSp>
      <p:grpSp>
        <p:nvGrpSpPr>
          <p:cNvPr id="202" name="Group 201">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203" name="Rectangle 202">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204" name="Isosceles Triangle 203">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205" name="Rectangle 204">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grpSp>
      <p:sp useBgFill="1">
        <p:nvSpPr>
          <p:cNvPr id="207" name="Rectangle 206">
            <a:extLst>
              <a:ext uri="{FF2B5EF4-FFF2-40B4-BE49-F238E27FC236}">
                <a16:creationId xmlns:a16="http://schemas.microsoft.com/office/drawing/2014/main" id="{3904BE49-D42F-4F46-B6D8-2F3171216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9" name="Group 208">
            <a:extLst>
              <a:ext uri="{FF2B5EF4-FFF2-40B4-BE49-F238E27FC236}">
                <a16:creationId xmlns:a16="http://schemas.microsoft.com/office/drawing/2014/main" id="{D57C06C8-18BE-4336-B9E0-3E15ACC93B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10" name="Freeform 5">
              <a:extLst>
                <a:ext uri="{FF2B5EF4-FFF2-40B4-BE49-F238E27FC236}">
                  <a16:creationId xmlns:a16="http://schemas.microsoft.com/office/drawing/2014/main" id="{C1C39E9B-4917-47D7-B9CB-56480F8876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Freeform 6">
              <a:extLst>
                <a:ext uri="{FF2B5EF4-FFF2-40B4-BE49-F238E27FC236}">
                  <a16:creationId xmlns:a16="http://schemas.microsoft.com/office/drawing/2014/main" id="{5F7200AE-DDFE-46D2-ABCA-99906B970E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Freeform 7">
              <a:extLst>
                <a:ext uri="{FF2B5EF4-FFF2-40B4-BE49-F238E27FC236}">
                  <a16:creationId xmlns:a16="http://schemas.microsoft.com/office/drawing/2014/main" id="{CAC40760-2393-4FAE-9A58-F4CDC06716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Freeform 8">
              <a:extLst>
                <a:ext uri="{FF2B5EF4-FFF2-40B4-BE49-F238E27FC236}">
                  <a16:creationId xmlns:a16="http://schemas.microsoft.com/office/drawing/2014/main" id="{1080422B-1649-4C8E-9459-421424360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Freeform 9">
              <a:extLst>
                <a:ext uri="{FF2B5EF4-FFF2-40B4-BE49-F238E27FC236}">
                  <a16:creationId xmlns:a16="http://schemas.microsoft.com/office/drawing/2014/main" id="{0136A7BD-0DB3-401B-A6AB-38BD30D100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Freeform 10">
              <a:extLst>
                <a:ext uri="{FF2B5EF4-FFF2-40B4-BE49-F238E27FC236}">
                  <a16:creationId xmlns:a16="http://schemas.microsoft.com/office/drawing/2014/main" id="{FD037346-242B-41AF-8CF5-C35284CA2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Freeform 11">
              <a:extLst>
                <a:ext uri="{FF2B5EF4-FFF2-40B4-BE49-F238E27FC236}">
                  <a16:creationId xmlns:a16="http://schemas.microsoft.com/office/drawing/2014/main" id="{238EBF94-0BBF-4BAE-AE27-729E3AC135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Freeform 12">
              <a:extLst>
                <a:ext uri="{FF2B5EF4-FFF2-40B4-BE49-F238E27FC236}">
                  <a16:creationId xmlns:a16="http://schemas.microsoft.com/office/drawing/2014/main" id="{3940EFD7-EB1A-47AF-9DC9-7D4FCC6011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Freeform 13">
              <a:extLst>
                <a:ext uri="{FF2B5EF4-FFF2-40B4-BE49-F238E27FC236}">
                  <a16:creationId xmlns:a16="http://schemas.microsoft.com/office/drawing/2014/main" id="{6BAA7A10-98A8-4931-9BE2-B573EB3767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Freeform 14">
              <a:extLst>
                <a:ext uri="{FF2B5EF4-FFF2-40B4-BE49-F238E27FC236}">
                  <a16:creationId xmlns:a16="http://schemas.microsoft.com/office/drawing/2014/main" id="{420223F5-34A9-4388-AF7B-38C76242FC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Freeform 15">
              <a:extLst>
                <a:ext uri="{FF2B5EF4-FFF2-40B4-BE49-F238E27FC236}">
                  <a16:creationId xmlns:a16="http://schemas.microsoft.com/office/drawing/2014/main" id="{3CC9C746-C646-4363-B3D3-349B5C18C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Freeform 16">
              <a:extLst>
                <a:ext uri="{FF2B5EF4-FFF2-40B4-BE49-F238E27FC236}">
                  <a16:creationId xmlns:a16="http://schemas.microsoft.com/office/drawing/2014/main" id="{3EAA5BC5-AB13-4C8E-9D9D-05DE777C5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 name="Freeform 17">
              <a:extLst>
                <a:ext uri="{FF2B5EF4-FFF2-40B4-BE49-F238E27FC236}">
                  <a16:creationId xmlns:a16="http://schemas.microsoft.com/office/drawing/2014/main" id="{500FC397-0569-4EC4-926A-DDD62AC495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Freeform 18">
              <a:extLst>
                <a:ext uri="{FF2B5EF4-FFF2-40B4-BE49-F238E27FC236}">
                  <a16:creationId xmlns:a16="http://schemas.microsoft.com/office/drawing/2014/main" id="{284FF041-FE7D-47CD-830F-7FABF41C7C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Freeform 19">
              <a:extLst>
                <a:ext uri="{FF2B5EF4-FFF2-40B4-BE49-F238E27FC236}">
                  <a16:creationId xmlns:a16="http://schemas.microsoft.com/office/drawing/2014/main" id="{224154F3-CDFE-4FFF-92E4-ECEACF4A6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 name="Freeform 20">
              <a:extLst>
                <a:ext uri="{FF2B5EF4-FFF2-40B4-BE49-F238E27FC236}">
                  <a16:creationId xmlns:a16="http://schemas.microsoft.com/office/drawing/2014/main" id="{CCE7404D-AA5A-4B82-A875-07F35D7C2D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 name="Freeform 21">
              <a:extLst>
                <a:ext uri="{FF2B5EF4-FFF2-40B4-BE49-F238E27FC236}">
                  <a16:creationId xmlns:a16="http://schemas.microsoft.com/office/drawing/2014/main" id="{526B6FED-4F20-4070-95B4-FF6F439E1C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Freeform 22">
              <a:extLst>
                <a:ext uri="{FF2B5EF4-FFF2-40B4-BE49-F238E27FC236}">
                  <a16:creationId xmlns:a16="http://schemas.microsoft.com/office/drawing/2014/main" id="{3A75958D-1716-4B5A-A745-AFA4962FA4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 name="Freeform 23">
              <a:extLst>
                <a:ext uri="{FF2B5EF4-FFF2-40B4-BE49-F238E27FC236}">
                  <a16:creationId xmlns:a16="http://schemas.microsoft.com/office/drawing/2014/main" id="{531A2051-17DE-4E9D-9EA6-026B97B1A9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30" name="Rectangle 229">
            <a:extLst>
              <a:ext uri="{FF2B5EF4-FFF2-40B4-BE49-F238E27FC236}">
                <a16:creationId xmlns:a16="http://schemas.microsoft.com/office/drawing/2014/main" id="{CE0642A0-80D3-4F37-8249-A07E6F382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80" y="-6706"/>
            <a:ext cx="12194680" cy="4127711"/>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 6">
            <a:extLst>
              <a:ext uri="{FF2B5EF4-FFF2-40B4-BE49-F238E27FC236}">
                <a16:creationId xmlns:a16="http://schemas.microsoft.com/office/drawing/2014/main" id="{17D2722C-86B7-A587-4A16-3034E116F4CB}"/>
              </a:ext>
            </a:extLst>
          </p:cNvPr>
          <p:cNvPicPr>
            <a:picLocks noChangeAspect="1"/>
          </p:cNvPicPr>
          <p:nvPr/>
        </p:nvPicPr>
        <p:blipFill>
          <a:blip r:embed="rId2"/>
          <a:stretch>
            <a:fillRect/>
          </a:stretch>
        </p:blipFill>
        <p:spPr>
          <a:xfrm>
            <a:off x="318979" y="624110"/>
            <a:ext cx="11552981" cy="3119303"/>
          </a:xfrm>
          <a:prstGeom prst="rect">
            <a:avLst/>
          </a:prstGeom>
          <a:ln w="12700">
            <a:noFill/>
          </a:ln>
        </p:spPr>
      </p:pic>
      <p:grpSp>
        <p:nvGrpSpPr>
          <p:cNvPr id="232" name="Group 231">
            <a:extLst>
              <a:ext uri="{FF2B5EF4-FFF2-40B4-BE49-F238E27FC236}">
                <a16:creationId xmlns:a16="http://schemas.microsoft.com/office/drawing/2014/main" id="{FA760135-24A9-40C9-B45F-2EB5B6420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206292"/>
            <a:ext cx="12192755" cy="1771275"/>
            <a:chOff x="1" y="3893141"/>
            <a:chExt cx="12192755" cy="1771275"/>
          </a:xfrm>
        </p:grpSpPr>
        <p:sp>
          <p:nvSpPr>
            <p:cNvPr id="233" name="Isosceles Triangle 39">
              <a:extLst>
                <a:ext uri="{FF2B5EF4-FFF2-40B4-BE49-F238E27FC236}">
                  <a16:creationId xmlns:a16="http://schemas.microsoft.com/office/drawing/2014/main" id="{20E3CEE0-0CB3-421F-99FC-4585E62437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4346BB80-2556-4779-9642-5706CAA33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3893141"/>
              <a:ext cx="12192755"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re 1">
            <a:extLst>
              <a:ext uri="{FF2B5EF4-FFF2-40B4-BE49-F238E27FC236}">
                <a16:creationId xmlns:a16="http://schemas.microsoft.com/office/drawing/2014/main" id="{40031555-EC23-DE39-DA82-48CB4ED1606B}"/>
              </a:ext>
            </a:extLst>
          </p:cNvPr>
          <p:cNvSpPr>
            <a:spLocks noGrp="1"/>
          </p:cNvSpPr>
          <p:nvPr>
            <p:ph type="title"/>
          </p:nvPr>
        </p:nvSpPr>
        <p:spPr>
          <a:xfrm>
            <a:off x="1683982" y="4293388"/>
            <a:ext cx="8833655" cy="727748"/>
          </a:xfrm>
          <a:prstGeom prst="ellipse">
            <a:avLst/>
          </a:prstGeom>
        </p:spPr>
        <p:txBody>
          <a:bodyPr vert="horz" lIns="228600" tIns="228600" rIns="228600" bIns="0" rtlCol="0" anchor="b">
            <a:normAutofit/>
          </a:bodyPr>
          <a:lstStyle/>
          <a:p>
            <a:pPr>
              <a:lnSpc>
                <a:spcPct val="80000"/>
              </a:lnSpc>
            </a:pPr>
            <a:r>
              <a:rPr lang="en-US" sz="2200" dirty="0">
                <a:solidFill>
                  <a:schemeClr val="tx1"/>
                </a:solidFill>
                <a:latin typeface="+mn-lt"/>
              </a:rPr>
              <a:t>Groupe de pays </a:t>
            </a:r>
            <a:r>
              <a:rPr lang="en-US" sz="2200" dirty="0" err="1">
                <a:solidFill>
                  <a:schemeClr val="tx1"/>
                </a:solidFill>
                <a:latin typeface="+mn-lt"/>
              </a:rPr>
              <a:t>cible</a:t>
            </a:r>
            <a:endParaRPr lang="en-US" sz="2200" dirty="0">
              <a:solidFill>
                <a:schemeClr val="tx1"/>
              </a:solidFill>
              <a:latin typeface="+mn-lt"/>
            </a:endParaRPr>
          </a:p>
        </p:txBody>
      </p:sp>
      <p:sp>
        <p:nvSpPr>
          <p:cNvPr id="5" name="Espace réservé du numéro de diapositive 4">
            <a:extLst>
              <a:ext uri="{FF2B5EF4-FFF2-40B4-BE49-F238E27FC236}">
                <a16:creationId xmlns:a16="http://schemas.microsoft.com/office/drawing/2014/main" id="{6F41B515-7750-AED7-5382-26D5BFCD8861}"/>
              </a:ext>
            </a:extLst>
          </p:cNvPr>
          <p:cNvSpPr>
            <a:spLocks noGrp="1"/>
          </p:cNvSpPr>
          <p:nvPr>
            <p:ph type="sldNum" sz="quarter" idx="12"/>
          </p:nvPr>
        </p:nvSpPr>
        <p:spPr>
          <a:xfrm>
            <a:off x="10469880" y="320040"/>
            <a:ext cx="914400" cy="320040"/>
          </a:xfrm>
        </p:spPr>
        <p:txBody>
          <a:bodyPr vert="horz" lIns="91440" tIns="45720" rIns="91440" bIns="45720" rtlCol="0" anchor="ctr">
            <a:normAutofit/>
          </a:bodyPr>
          <a:lstStyle/>
          <a:p>
            <a:pPr>
              <a:spcAft>
                <a:spcPts val="600"/>
              </a:spcAft>
            </a:pPr>
            <a:fld id="{79B71D49-CAB2-4489-B6F9-7BDE9A4A7391}" type="slidenum">
              <a:rPr lang="en-US"/>
              <a:pPr>
                <a:spcAft>
                  <a:spcPts val="600"/>
                </a:spcAft>
              </a:pPr>
              <a:t>20</a:t>
            </a:fld>
            <a:endParaRPr lang="en-US"/>
          </a:p>
        </p:txBody>
      </p:sp>
      <p:sp>
        <p:nvSpPr>
          <p:cNvPr id="4" name="Espace réservé du pied de page 3">
            <a:extLst>
              <a:ext uri="{FF2B5EF4-FFF2-40B4-BE49-F238E27FC236}">
                <a16:creationId xmlns:a16="http://schemas.microsoft.com/office/drawing/2014/main" id="{C46CB226-8FDE-C3A0-1455-A3AED15481CF}"/>
              </a:ext>
            </a:extLst>
          </p:cNvPr>
          <p:cNvSpPr>
            <a:spLocks noGrp="1"/>
          </p:cNvSpPr>
          <p:nvPr>
            <p:ph type="ftr" sz="quarter" idx="11"/>
          </p:nvPr>
        </p:nvSpPr>
        <p:spPr>
          <a:xfrm>
            <a:off x="804672" y="6227064"/>
            <a:ext cx="10588752" cy="320040"/>
          </a:xfrm>
        </p:spPr>
        <p:txBody>
          <a:bodyPr vert="horz" lIns="91440" tIns="45720" rIns="91440" bIns="45720" rtlCol="0" anchor="ctr">
            <a:normAutofit/>
          </a:bodyPr>
          <a:lstStyle/>
          <a:p>
            <a:pPr algn="ctr">
              <a:spcAft>
                <a:spcPts val="600"/>
              </a:spcAft>
            </a:pPr>
            <a:r>
              <a:rPr lang="en-US"/>
              <a:t>Etude de marché N°9_MGK_03-2024</a:t>
            </a:r>
          </a:p>
        </p:txBody>
      </p:sp>
      <p:pic>
        <p:nvPicPr>
          <p:cNvPr id="3" name="Image 2">
            <a:extLst>
              <a:ext uri="{FF2B5EF4-FFF2-40B4-BE49-F238E27FC236}">
                <a16:creationId xmlns:a16="http://schemas.microsoft.com/office/drawing/2014/main" id="{31A6852B-B370-9C1D-2320-6D8427C373BD}"/>
              </a:ext>
            </a:extLst>
          </p:cNvPr>
          <p:cNvPicPr>
            <a:picLocks noChangeAspect="1"/>
          </p:cNvPicPr>
          <p:nvPr/>
        </p:nvPicPr>
        <p:blipFill>
          <a:blip r:embed="rId3"/>
          <a:stretch>
            <a:fillRect/>
          </a:stretch>
        </p:blipFill>
        <p:spPr>
          <a:xfrm>
            <a:off x="222971" y="5806714"/>
            <a:ext cx="1109571" cy="451144"/>
          </a:xfrm>
          <a:prstGeom prst="rect">
            <a:avLst/>
          </a:prstGeom>
        </p:spPr>
      </p:pic>
    </p:spTree>
    <p:extLst>
      <p:ext uri="{BB962C8B-B14F-4D97-AF65-F5344CB8AC3E}">
        <p14:creationId xmlns:p14="http://schemas.microsoft.com/office/powerpoint/2010/main" val="4234721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02C104E-9F6A-22A5-3DA6-7DC37E797371}"/>
              </a:ext>
            </a:extLst>
          </p:cNvPr>
          <p:cNvSpPr>
            <a:spLocks noGrp="1"/>
          </p:cNvSpPr>
          <p:nvPr>
            <p:ph idx="1"/>
          </p:nvPr>
        </p:nvSpPr>
        <p:spPr/>
        <p:txBody>
          <a:bodyPr>
            <a:normAutofit/>
          </a:bodyPr>
          <a:lstStyle/>
          <a:p>
            <a:r>
              <a:rPr lang="fr-FR" dirty="0" err="1"/>
              <a:t>Sourcing</a:t>
            </a:r>
            <a:r>
              <a:rPr lang="fr-FR" dirty="0"/>
              <a:t> des données  (FAO)</a:t>
            </a:r>
          </a:p>
          <a:p>
            <a:r>
              <a:rPr lang="fr-FR" dirty="0"/>
              <a:t>Data </a:t>
            </a:r>
            <a:r>
              <a:rPr lang="fr-FR" b="0" i="0" dirty="0" err="1">
                <a:solidFill>
                  <a:srgbClr val="1F1F1F"/>
                </a:solidFill>
                <a:effectLst/>
              </a:rPr>
              <a:t>cleansing</a:t>
            </a:r>
            <a:r>
              <a:rPr lang="fr-FR" b="0" i="0" dirty="0">
                <a:solidFill>
                  <a:srgbClr val="1F1F1F"/>
                </a:solidFill>
                <a:effectLst/>
              </a:rPr>
              <a:t> </a:t>
            </a:r>
          </a:p>
          <a:p>
            <a:r>
              <a:rPr lang="fr-FR" b="0" i="0" dirty="0">
                <a:solidFill>
                  <a:srgbClr val="1F1F1F"/>
                </a:solidFill>
                <a:effectLst/>
              </a:rPr>
              <a:t>Colinéarité</a:t>
            </a:r>
          </a:p>
          <a:p>
            <a:r>
              <a:rPr lang="fr-FR" dirty="0">
                <a:solidFill>
                  <a:srgbClr val="1F1F1F"/>
                </a:solidFill>
              </a:rPr>
              <a:t>C</a:t>
            </a:r>
            <a:r>
              <a:rPr lang="fr-FR" b="0" i="0" dirty="0">
                <a:solidFill>
                  <a:srgbClr val="1F1F1F"/>
                </a:solidFill>
                <a:effectLst/>
              </a:rPr>
              <a:t>lassification non supervisée (CAH)</a:t>
            </a:r>
          </a:p>
          <a:p>
            <a:pPr lvl="1"/>
            <a:r>
              <a:rPr lang="fr-FR" dirty="0">
                <a:solidFill>
                  <a:srgbClr val="271A38"/>
                </a:solidFill>
              </a:rPr>
              <a:t>C</a:t>
            </a:r>
            <a:r>
              <a:rPr lang="fr-FR" b="0" i="0" dirty="0">
                <a:solidFill>
                  <a:srgbClr val="271A38"/>
                </a:solidFill>
                <a:effectLst/>
              </a:rPr>
              <a:t>lassification ascendante hiérarchique</a:t>
            </a:r>
            <a:endParaRPr lang="fr-FR" b="0" i="0" dirty="0">
              <a:solidFill>
                <a:srgbClr val="1F1F1F"/>
              </a:solidFill>
              <a:effectLst/>
            </a:endParaRPr>
          </a:p>
          <a:p>
            <a:pPr lvl="1"/>
            <a:r>
              <a:rPr lang="fr-FR" dirty="0">
                <a:solidFill>
                  <a:srgbClr val="271A38"/>
                </a:solidFill>
              </a:rPr>
              <a:t>K</a:t>
            </a:r>
            <a:r>
              <a:rPr lang="fr-FR" b="0" i="0" dirty="0">
                <a:solidFill>
                  <a:srgbClr val="271A38"/>
                </a:solidFill>
                <a:effectLst/>
              </a:rPr>
              <a:t>-</a:t>
            </a:r>
            <a:r>
              <a:rPr lang="fr-FR" b="0" i="0" dirty="0" err="1">
                <a:solidFill>
                  <a:srgbClr val="271A38"/>
                </a:solidFill>
                <a:effectLst/>
              </a:rPr>
              <a:t>means</a:t>
            </a:r>
            <a:endParaRPr lang="fr-FR" b="0" i="0" dirty="0">
              <a:solidFill>
                <a:srgbClr val="1F1F1F"/>
              </a:solidFill>
              <a:effectLst/>
            </a:endParaRPr>
          </a:p>
          <a:p>
            <a:r>
              <a:rPr lang="fr-FR" dirty="0">
                <a:solidFill>
                  <a:srgbClr val="271A38"/>
                </a:solidFill>
              </a:rPr>
              <a:t>C</a:t>
            </a:r>
            <a:r>
              <a:rPr lang="fr-FR" b="0" i="0" dirty="0">
                <a:solidFill>
                  <a:srgbClr val="271A38"/>
                </a:solidFill>
                <a:effectLst/>
              </a:rPr>
              <a:t>lustering </a:t>
            </a:r>
          </a:p>
          <a:p>
            <a:r>
              <a:rPr lang="fr-FR" b="1" dirty="0">
                <a:solidFill>
                  <a:srgbClr val="271A38"/>
                </a:solidFill>
              </a:rPr>
              <a:t>A</a:t>
            </a:r>
            <a:r>
              <a:rPr lang="fr-FR" b="1" i="0" dirty="0">
                <a:solidFill>
                  <a:srgbClr val="271A38"/>
                </a:solidFill>
                <a:effectLst/>
              </a:rPr>
              <a:t>nalyse en composantes principales</a:t>
            </a:r>
            <a:r>
              <a:rPr lang="fr-FR" b="0" i="0" dirty="0">
                <a:solidFill>
                  <a:srgbClr val="271A38"/>
                </a:solidFill>
                <a:effectLst/>
              </a:rPr>
              <a:t> (ACP)</a:t>
            </a:r>
          </a:p>
          <a:p>
            <a:r>
              <a:rPr lang="fr-FR" b="0" i="0" dirty="0">
                <a:solidFill>
                  <a:srgbClr val="271A38"/>
                </a:solidFill>
                <a:effectLst/>
              </a:rPr>
              <a:t>Interprétation des résultats</a:t>
            </a:r>
          </a:p>
          <a:p>
            <a:r>
              <a:rPr lang="fr-FR" b="0" i="0" dirty="0">
                <a:solidFill>
                  <a:srgbClr val="271A38"/>
                </a:solidFill>
                <a:effectLst/>
              </a:rPr>
              <a:t>Liste de pays cible</a:t>
            </a:r>
          </a:p>
        </p:txBody>
      </p:sp>
      <p:sp>
        <p:nvSpPr>
          <p:cNvPr id="4" name="Espace réservé du pied de page 3">
            <a:extLst>
              <a:ext uri="{FF2B5EF4-FFF2-40B4-BE49-F238E27FC236}">
                <a16:creationId xmlns:a16="http://schemas.microsoft.com/office/drawing/2014/main" id="{0786D7DE-5F86-E883-C88F-8EB146F3AE14}"/>
              </a:ext>
            </a:extLst>
          </p:cNvPr>
          <p:cNvSpPr>
            <a:spLocks noGrp="1"/>
          </p:cNvSpPr>
          <p:nvPr>
            <p:ph type="ftr" sz="quarter" idx="11"/>
          </p:nvPr>
        </p:nvSpPr>
        <p:spPr/>
        <p:txBody>
          <a:bodyPr/>
          <a:lstStyle/>
          <a:p>
            <a:r>
              <a:rPr lang="fr-FR"/>
              <a:t>Etude de marché N°9_MGK_03-2024</a:t>
            </a:r>
            <a:endParaRPr lang="fr-FR" dirty="0"/>
          </a:p>
        </p:txBody>
      </p:sp>
      <p:sp>
        <p:nvSpPr>
          <p:cNvPr id="5" name="Espace réservé du numéro de diapositive 4">
            <a:extLst>
              <a:ext uri="{FF2B5EF4-FFF2-40B4-BE49-F238E27FC236}">
                <a16:creationId xmlns:a16="http://schemas.microsoft.com/office/drawing/2014/main" id="{AA60A0DB-3FD9-172E-9200-52DF37FEBDC8}"/>
              </a:ext>
            </a:extLst>
          </p:cNvPr>
          <p:cNvSpPr>
            <a:spLocks noGrp="1"/>
          </p:cNvSpPr>
          <p:nvPr>
            <p:ph type="sldNum" sz="quarter" idx="12"/>
          </p:nvPr>
        </p:nvSpPr>
        <p:spPr/>
        <p:txBody>
          <a:bodyPr/>
          <a:lstStyle/>
          <a:p>
            <a:fld id="{79B71D49-CAB2-4489-B6F9-7BDE9A4A7391}" type="slidenum">
              <a:rPr lang="fr-FR" smtClean="0"/>
              <a:t>3</a:t>
            </a:fld>
            <a:endParaRPr lang="fr-FR" dirty="0"/>
          </a:p>
        </p:txBody>
      </p:sp>
      <p:sp>
        <p:nvSpPr>
          <p:cNvPr id="6" name="Titre 1">
            <a:extLst>
              <a:ext uri="{FF2B5EF4-FFF2-40B4-BE49-F238E27FC236}">
                <a16:creationId xmlns:a16="http://schemas.microsoft.com/office/drawing/2014/main" id="{8D1EA076-D018-3F3A-2984-6551EE53A415}"/>
              </a:ext>
            </a:extLst>
          </p:cNvPr>
          <p:cNvSpPr txBox="1">
            <a:spLocks/>
          </p:cNvSpPr>
          <p:nvPr/>
        </p:nvSpPr>
        <p:spPr>
          <a:xfrm>
            <a:off x="1123950" y="2000250"/>
            <a:ext cx="3047999" cy="2784549"/>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r>
              <a:rPr lang="en-US" sz="2600" dirty="0">
                <a:solidFill>
                  <a:srgbClr val="FFFFFF"/>
                </a:solidFill>
                <a:latin typeface="+mn-lt"/>
              </a:rPr>
              <a:t>Démarches et </a:t>
            </a:r>
            <a:r>
              <a:rPr lang="en-US" sz="2600" dirty="0" err="1">
                <a:solidFill>
                  <a:srgbClr val="FFFFFF"/>
                </a:solidFill>
                <a:latin typeface="+mn-lt"/>
              </a:rPr>
              <a:t>méthodologie</a:t>
            </a:r>
            <a:endParaRPr lang="en-US" sz="2600" dirty="0">
              <a:solidFill>
                <a:srgbClr val="FFFFFF"/>
              </a:solidFill>
              <a:latin typeface="+mn-lt"/>
            </a:endParaRPr>
          </a:p>
        </p:txBody>
      </p:sp>
    </p:spTree>
    <p:extLst>
      <p:ext uri="{BB962C8B-B14F-4D97-AF65-F5344CB8AC3E}">
        <p14:creationId xmlns:p14="http://schemas.microsoft.com/office/powerpoint/2010/main" val="2506272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7751210-4173-D4D9-7CA8-E2B7A3BFD4C2}"/>
              </a:ext>
            </a:extLst>
          </p:cNvPr>
          <p:cNvSpPr>
            <a:spLocks noGrp="1"/>
          </p:cNvSpPr>
          <p:nvPr>
            <p:ph idx="1"/>
          </p:nvPr>
        </p:nvSpPr>
        <p:spPr/>
        <p:txBody>
          <a:bodyPr>
            <a:normAutofit/>
          </a:bodyPr>
          <a:lstStyle/>
          <a:p>
            <a:r>
              <a:rPr lang="fr-FR" dirty="0"/>
              <a:t>PIB 	</a:t>
            </a:r>
          </a:p>
          <a:p>
            <a:r>
              <a:rPr lang="fr-FR" dirty="0"/>
              <a:t>Pourcentage de la population ayant accès à l'électricité </a:t>
            </a:r>
          </a:p>
          <a:p>
            <a:r>
              <a:rPr lang="fr-FR" dirty="0"/>
              <a:t>Indice de performance logistique</a:t>
            </a:r>
          </a:p>
          <a:p>
            <a:r>
              <a:rPr lang="fr-FR" dirty="0"/>
              <a:t>Stabilité politique</a:t>
            </a:r>
          </a:p>
          <a:p>
            <a:r>
              <a:rPr lang="fr-FR" dirty="0"/>
              <a:t>Disponibilité Alimentaire kg/personne/an</a:t>
            </a:r>
          </a:p>
          <a:p>
            <a:r>
              <a:rPr lang="fr-FR" dirty="0"/>
              <a:t>Taux autosuffisance alimentaire </a:t>
            </a:r>
          </a:p>
          <a:p>
            <a:r>
              <a:rPr lang="fr-FR" dirty="0"/>
              <a:t>Taux dépendance aux importations</a:t>
            </a:r>
          </a:p>
          <a:p>
            <a:r>
              <a:rPr lang="fr-FR" dirty="0"/>
              <a:t>Pourcentage de variation de la population sur 3 ans</a:t>
            </a:r>
          </a:p>
        </p:txBody>
      </p:sp>
      <p:sp>
        <p:nvSpPr>
          <p:cNvPr id="4" name="Espace réservé du pied de page 3">
            <a:extLst>
              <a:ext uri="{FF2B5EF4-FFF2-40B4-BE49-F238E27FC236}">
                <a16:creationId xmlns:a16="http://schemas.microsoft.com/office/drawing/2014/main" id="{3867499D-3E62-61D1-18B1-E23E9E2CF46B}"/>
              </a:ext>
            </a:extLst>
          </p:cNvPr>
          <p:cNvSpPr>
            <a:spLocks noGrp="1"/>
          </p:cNvSpPr>
          <p:nvPr>
            <p:ph type="ftr" sz="quarter" idx="11"/>
          </p:nvPr>
        </p:nvSpPr>
        <p:spPr/>
        <p:txBody>
          <a:bodyPr/>
          <a:lstStyle/>
          <a:p>
            <a:r>
              <a:rPr lang="fr-FR"/>
              <a:t>Etude de marché N°9_MGK_03-2024</a:t>
            </a:r>
            <a:endParaRPr lang="fr-FR" dirty="0"/>
          </a:p>
        </p:txBody>
      </p:sp>
      <p:sp>
        <p:nvSpPr>
          <p:cNvPr id="5" name="Espace réservé du numéro de diapositive 4">
            <a:extLst>
              <a:ext uri="{FF2B5EF4-FFF2-40B4-BE49-F238E27FC236}">
                <a16:creationId xmlns:a16="http://schemas.microsoft.com/office/drawing/2014/main" id="{41C874A0-E4B8-D629-2E50-0204ADFF8D0A}"/>
              </a:ext>
            </a:extLst>
          </p:cNvPr>
          <p:cNvSpPr>
            <a:spLocks noGrp="1"/>
          </p:cNvSpPr>
          <p:nvPr>
            <p:ph type="sldNum" sz="quarter" idx="12"/>
          </p:nvPr>
        </p:nvSpPr>
        <p:spPr/>
        <p:txBody>
          <a:bodyPr/>
          <a:lstStyle/>
          <a:p>
            <a:fld id="{79B71D49-CAB2-4489-B6F9-7BDE9A4A7391}" type="slidenum">
              <a:rPr lang="fr-FR" smtClean="0"/>
              <a:t>4</a:t>
            </a:fld>
            <a:endParaRPr lang="fr-FR" dirty="0"/>
          </a:p>
        </p:txBody>
      </p:sp>
      <p:sp>
        <p:nvSpPr>
          <p:cNvPr id="6" name="Titre 1">
            <a:extLst>
              <a:ext uri="{FF2B5EF4-FFF2-40B4-BE49-F238E27FC236}">
                <a16:creationId xmlns:a16="http://schemas.microsoft.com/office/drawing/2014/main" id="{F174BC98-A6B5-8C2E-43B6-8865324ABF83}"/>
              </a:ext>
            </a:extLst>
          </p:cNvPr>
          <p:cNvSpPr txBox="1">
            <a:spLocks/>
          </p:cNvSpPr>
          <p:nvPr/>
        </p:nvSpPr>
        <p:spPr>
          <a:xfrm>
            <a:off x="1095375" y="1942174"/>
            <a:ext cx="3000375"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r>
              <a:rPr lang="fr-FR" sz="2400" dirty="0" err="1">
                <a:latin typeface="+mn-lt"/>
              </a:rPr>
              <a:t>Sourcing</a:t>
            </a:r>
            <a:r>
              <a:rPr lang="fr-FR" sz="2400" dirty="0">
                <a:latin typeface="+mn-lt"/>
              </a:rPr>
              <a:t> des données (FAO)-  Indicateurs </a:t>
            </a:r>
            <a:br>
              <a:rPr lang="fr-FR" sz="2400" dirty="0">
                <a:latin typeface="+mn-lt"/>
              </a:rPr>
            </a:br>
            <a:r>
              <a:rPr lang="fr-FR" sz="2400" dirty="0">
                <a:latin typeface="+mn-lt"/>
              </a:rPr>
              <a:t>Année 2017 </a:t>
            </a:r>
            <a:endParaRPr lang="en-US" sz="2400" dirty="0">
              <a:solidFill>
                <a:srgbClr val="FFFFFF"/>
              </a:solidFill>
              <a:latin typeface="+mn-lt"/>
            </a:endParaRPr>
          </a:p>
        </p:txBody>
      </p:sp>
    </p:spTree>
    <p:extLst>
      <p:ext uri="{BB962C8B-B14F-4D97-AF65-F5344CB8AC3E}">
        <p14:creationId xmlns:p14="http://schemas.microsoft.com/office/powerpoint/2010/main" val="301598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3867499D-3E62-61D1-18B1-E23E9E2CF46B}"/>
              </a:ext>
            </a:extLst>
          </p:cNvPr>
          <p:cNvSpPr>
            <a:spLocks noGrp="1"/>
          </p:cNvSpPr>
          <p:nvPr>
            <p:ph type="ftr" sz="quarter" idx="11"/>
          </p:nvPr>
        </p:nvSpPr>
        <p:spPr/>
        <p:txBody>
          <a:bodyPr/>
          <a:lstStyle/>
          <a:p>
            <a:r>
              <a:rPr lang="fr-FR"/>
              <a:t>Etude de marché N°9_MGK_03-2024</a:t>
            </a:r>
            <a:endParaRPr lang="fr-FR" dirty="0"/>
          </a:p>
        </p:txBody>
      </p:sp>
      <p:sp>
        <p:nvSpPr>
          <p:cNvPr id="5" name="Espace réservé du numéro de diapositive 4">
            <a:extLst>
              <a:ext uri="{FF2B5EF4-FFF2-40B4-BE49-F238E27FC236}">
                <a16:creationId xmlns:a16="http://schemas.microsoft.com/office/drawing/2014/main" id="{41C874A0-E4B8-D629-2E50-0204ADFF8D0A}"/>
              </a:ext>
            </a:extLst>
          </p:cNvPr>
          <p:cNvSpPr>
            <a:spLocks noGrp="1"/>
          </p:cNvSpPr>
          <p:nvPr>
            <p:ph type="sldNum" sz="quarter" idx="12"/>
          </p:nvPr>
        </p:nvSpPr>
        <p:spPr/>
        <p:txBody>
          <a:bodyPr/>
          <a:lstStyle/>
          <a:p>
            <a:fld id="{79B71D49-CAB2-4489-B6F9-7BDE9A4A7391}" type="slidenum">
              <a:rPr lang="fr-FR" smtClean="0"/>
              <a:t>5</a:t>
            </a:fld>
            <a:endParaRPr lang="fr-FR" dirty="0"/>
          </a:p>
        </p:txBody>
      </p:sp>
      <p:pic>
        <p:nvPicPr>
          <p:cNvPr id="9" name="Image 8">
            <a:extLst>
              <a:ext uri="{FF2B5EF4-FFF2-40B4-BE49-F238E27FC236}">
                <a16:creationId xmlns:a16="http://schemas.microsoft.com/office/drawing/2014/main" id="{AAD397B3-ED37-3F4F-979B-2E457B73C33E}"/>
              </a:ext>
            </a:extLst>
          </p:cNvPr>
          <p:cNvPicPr>
            <a:picLocks noChangeAspect="1"/>
          </p:cNvPicPr>
          <p:nvPr/>
        </p:nvPicPr>
        <p:blipFill>
          <a:blip r:embed="rId2"/>
          <a:stretch>
            <a:fillRect/>
          </a:stretch>
        </p:blipFill>
        <p:spPr>
          <a:xfrm>
            <a:off x="4363005" y="1142586"/>
            <a:ext cx="7828995" cy="4092970"/>
          </a:xfrm>
          <a:prstGeom prst="rect">
            <a:avLst/>
          </a:prstGeom>
        </p:spPr>
      </p:pic>
      <p:sp>
        <p:nvSpPr>
          <p:cNvPr id="10" name="Titre 1">
            <a:extLst>
              <a:ext uri="{FF2B5EF4-FFF2-40B4-BE49-F238E27FC236}">
                <a16:creationId xmlns:a16="http://schemas.microsoft.com/office/drawing/2014/main" id="{19BA4A56-D170-FB0D-CB62-C77DC7DD8EE1}"/>
              </a:ext>
            </a:extLst>
          </p:cNvPr>
          <p:cNvSpPr txBox="1">
            <a:spLocks/>
          </p:cNvSpPr>
          <p:nvPr/>
        </p:nvSpPr>
        <p:spPr>
          <a:xfrm>
            <a:off x="4643386" y="5137955"/>
            <a:ext cx="6740894" cy="1043835"/>
          </a:xfrm>
          <a:prstGeom prst="rect">
            <a:avLst/>
          </a:prstGeom>
        </p:spPr>
        <p:txBody>
          <a:bodyPr vert="horz" lIns="228600" tIns="228600" rIns="228600" bIns="228600" rtlCol="0" anchor="ctr">
            <a:normAutofit/>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r>
              <a:rPr lang="fr-FR" sz="2000" dirty="0">
                <a:solidFill>
                  <a:schemeClr val="tx1"/>
                </a:solidFill>
              </a:rPr>
              <a:t>164 Pays repartis dans le monde</a:t>
            </a:r>
          </a:p>
        </p:txBody>
      </p:sp>
      <p:sp>
        <p:nvSpPr>
          <p:cNvPr id="11" name="Titre 1">
            <a:extLst>
              <a:ext uri="{FF2B5EF4-FFF2-40B4-BE49-F238E27FC236}">
                <a16:creationId xmlns:a16="http://schemas.microsoft.com/office/drawing/2014/main" id="{734476C9-F3CC-3A26-5189-48065BEEE1DC}"/>
              </a:ext>
            </a:extLst>
          </p:cNvPr>
          <p:cNvSpPr txBox="1">
            <a:spLocks/>
          </p:cNvSpPr>
          <p:nvPr/>
        </p:nvSpPr>
        <p:spPr>
          <a:xfrm>
            <a:off x="1259205" y="2074362"/>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r>
              <a:rPr lang="fr-FR" sz="2400" dirty="0" err="1">
                <a:latin typeface="+mn-lt"/>
              </a:rPr>
              <a:t>Sourcing</a:t>
            </a:r>
            <a:r>
              <a:rPr lang="fr-FR" sz="2400" dirty="0">
                <a:latin typeface="+mn-lt"/>
              </a:rPr>
              <a:t> des données (FAO)- </a:t>
            </a:r>
            <a:br>
              <a:rPr lang="fr-FR" sz="2400" dirty="0">
                <a:latin typeface="+mn-lt"/>
              </a:rPr>
            </a:br>
            <a:r>
              <a:rPr lang="fr-FR" sz="2400" dirty="0">
                <a:latin typeface="+mn-lt"/>
              </a:rPr>
              <a:t>Année 2017 </a:t>
            </a:r>
            <a:endParaRPr lang="en-US" sz="2400" dirty="0">
              <a:solidFill>
                <a:srgbClr val="FFFFFF"/>
              </a:solidFill>
              <a:latin typeface="+mn-lt"/>
            </a:endParaRPr>
          </a:p>
        </p:txBody>
      </p:sp>
    </p:spTree>
    <p:extLst>
      <p:ext uri="{BB962C8B-B14F-4D97-AF65-F5344CB8AC3E}">
        <p14:creationId xmlns:p14="http://schemas.microsoft.com/office/powerpoint/2010/main" val="2126737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031555-EC23-DE39-DA82-48CB4ED1606B}"/>
              </a:ext>
            </a:extLst>
          </p:cNvPr>
          <p:cNvSpPr>
            <a:spLocks noGrp="1"/>
          </p:cNvSpPr>
          <p:nvPr>
            <p:ph type="title"/>
          </p:nvPr>
        </p:nvSpPr>
        <p:spPr>
          <a:xfrm>
            <a:off x="1106805" y="1912438"/>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n-lt"/>
                <a:ea typeface="+mj-ea"/>
                <a:cs typeface="+mj-cs"/>
              </a:rPr>
              <a:t>Data </a:t>
            </a:r>
            <a:r>
              <a:rPr lang="en-US" sz="2600" b="0" i="0" kern="1200" dirty="0">
                <a:solidFill>
                  <a:srgbClr val="FFFFFF"/>
                </a:solidFill>
                <a:effectLst/>
                <a:latin typeface="+mn-lt"/>
                <a:ea typeface="+mj-ea"/>
                <a:cs typeface="+mj-cs"/>
              </a:rPr>
              <a:t>cleansing : Distribution des variables </a:t>
            </a:r>
            <a:endParaRPr lang="en-US" sz="2600" kern="1200" dirty="0">
              <a:solidFill>
                <a:srgbClr val="FFFFFF"/>
              </a:solidFill>
              <a:latin typeface="+mn-lt"/>
              <a:ea typeface="+mj-ea"/>
              <a:cs typeface="+mj-cs"/>
            </a:endParaRPr>
          </a:p>
        </p:txBody>
      </p:sp>
      <p:sp>
        <p:nvSpPr>
          <p:cNvPr id="4" name="Espace réservé du pied de page 3">
            <a:extLst>
              <a:ext uri="{FF2B5EF4-FFF2-40B4-BE49-F238E27FC236}">
                <a16:creationId xmlns:a16="http://schemas.microsoft.com/office/drawing/2014/main" id="{C46CB226-8FDE-C3A0-1455-A3AED15481CF}"/>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Etude de marché N°9_MGK_03-2024</a:t>
            </a:r>
          </a:p>
        </p:txBody>
      </p:sp>
      <p:sp>
        <p:nvSpPr>
          <p:cNvPr id="5" name="Espace réservé du numéro de diapositive 4">
            <a:extLst>
              <a:ext uri="{FF2B5EF4-FFF2-40B4-BE49-F238E27FC236}">
                <a16:creationId xmlns:a16="http://schemas.microsoft.com/office/drawing/2014/main" id="{6F41B515-7750-AED7-5382-26D5BFCD8861}"/>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79B71D49-CAB2-4489-B6F9-7BDE9A4A7391}" type="slidenum">
              <a:rPr lang="en-US">
                <a:solidFill>
                  <a:srgbClr val="898989"/>
                </a:solidFill>
              </a:rPr>
              <a:pPr>
                <a:spcAft>
                  <a:spcPts val="600"/>
                </a:spcAft>
              </a:pPr>
              <a:t>6</a:t>
            </a:fld>
            <a:endParaRPr lang="en-US">
              <a:solidFill>
                <a:srgbClr val="898989"/>
              </a:solidFill>
            </a:endParaRPr>
          </a:p>
        </p:txBody>
      </p:sp>
      <p:pic>
        <p:nvPicPr>
          <p:cNvPr id="9" name="Image 8">
            <a:extLst>
              <a:ext uri="{FF2B5EF4-FFF2-40B4-BE49-F238E27FC236}">
                <a16:creationId xmlns:a16="http://schemas.microsoft.com/office/drawing/2014/main" id="{97E4F9A2-8A54-D539-A632-B3E29D0EC2EC}"/>
              </a:ext>
            </a:extLst>
          </p:cNvPr>
          <p:cNvPicPr>
            <a:picLocks noChangeAspect="1"/>
          </p:cNvPicPr>
          <p:nvPr/>
        </p:nvPicPr>
        <p:blipFill>
          <a:blip r:embed="rId2"/>
          <a:stretch>
            <a:fillRect/>
          </a:stretch>
        </p:blipFill>
        <p:spPr>
          <a:xfrm>
            <a:off x="4664596" y="136525"/>
            <a:ext cx="7205669" cy="6258817"/>
          </a:xfrm>
          <a:prstGeom prst="rect">
            <a:avLst/>
          </a:prstGeom>
        </p:spPr>
      </p:pic>
    </p:spTree>
    <p:extLst>
      <p:ext uri="{BB962C8B-B14F-4D97-AF65-F5344CB8AC3E}">
        <p14:creationId xmlns:p14="http://schemas.microsoft.com/office/powerpoint/2010/main" val="747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031555-EC23-DE39-DA82-48CB4ED1606B}"/>
              </a:ext>
            </a:extLst>
          </p:cNvPr>
          <p:cNvSpPr>
            <a:spLocks noGrp="1"/>
          </p:cNvSpPr>
          <p:nvPr>
            <p:ph type="title"/>
          </p:nvPr>
        </p:nvSpPr>
        <p:spPr>
          <a:xfrm>
            <a:off x="1183005" y="1950538"/>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0" i="0" kern="1200" dirty="0" err="1">
                <a:solidFill>
                  <a:srgbClr val="FFFFFF"/>
                </a:solidFill>
                <a:effectLst/>
                <a:latin typeface="+mn-lt"/>
                <a:ea typeface="+mj-ea"/>
                <a:cs typeface="+mj-cs"/>
              </a:rPr>
              <a:t>Colinéarité</a:t>
            </a:r>
            <a:r>
              <a:rPr lang="en-US" sz="2600" b="0" i="0" kern="1200" dirty="0">
                <a:solidFill>
                  <a:srgbClr val="FFFFFF"/>
                </a:solidFill>
                <a:effectLst/>
                <a:latin typeface="+mn-lt"/>
                <a:ea typeface="+mj-ea"/>
                <a:cs typeface="+mj-cs"/>
              </a:rPr>
              <a:t> des variables </a:t>
            </a:r>
            <a:endParaRPr lang="en-US" sz="2600" kern="1200" dirty="0">
              <a:solidFill>
                <a:srgbClr val="FFFFFF"/>
              </a:solidFill>
              <a:latin typeface="+mn-lt"/>
              <a:ea typeface="+mj-ea"/>
              <a:cs typeface="+mj-cs"/>
            </a:endParaRPr>
          </a:p>
        </p:txBody>
      </p:sp>
      <p:sp>
        <p:nvSpPr>
          <p:cNvPr id="4" name="Espace réservé du pied de page 3">
            <a:extLst>
              <a:ext uri="{FF2B5EF4-FFF2-40B4-BE49-F238E27FC236}">
                <a16:creationId xmlns:a16="http://schemas.microsoft.com/office/drawing/2014/main" id="{C46CB226-8FDE-C3A0-1455-A3AED15481CF}"/>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Etude de marché N°9_MGK_03-2024</a:t>
            </a:r>
          </a:p>
        </p:txBody>
      </p:sp>
      <p:sp>
        <p:nvSpPr>
          <p:cNvPr id="5" name="Espace réservé du numéro de diapositive 4">
            <a:extLst>
              <a:ext uri="{FF2B5EF4-FFF2-40B4-BE49-F238E27FC236}">
                <a16:creationId xmlns:a16="http://schemas.microsoft.com/office/drawing/2014/main" id="{6F41B515-7750-AED7-5382-26D5BFCD8861}"/>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79B71D49-CAB2-4489-B6F9-7BDE9A4A7391}" type="slidenum">
              <a:rPr lang="en-US">
                <a:solidFill>
                  <a:srgbClr val="898989"/>
                </a:solidFill>
              </a:rPr>
              <a:pPr>
                <a:spcAft>
                  <a:spcPts val="600"/>
                </a:spcAft>
              </a:pPr>
              <a:t>7</a:t>
            </a:fld>
            <a:endParaRPr lang="en-US">
              <a:solidFill>
                <a:srgbClr val="898989"/>
              </a:solidFill>
            </a:endParaRPr>
          </a:p>
        </p:txBody>
      </p:sp>
      <p:pic>
        <p:nvPicPr>
          <p:cNvPr id="6" name="Image 5">
            <a:extLst>
              <a:ext uri="{FF2B5EF4-FFF2-40B4-BE49-F238E27FC236}">
                <a16:creationId xmlns:a16="http://schemas.microsoft.com/office/drawing/2014/main" id="{D91A0475-3545-808C-3C87-F1B003729EE4}"/>
              </a:ext>
            </a:extLst>
          </p:cNvPr>
          <p:cNvPicPr>
            <a:picLocks noChangeAspect="1"/>
          </p:cNvPicPr>
          <p:nvPr/>
        </p:nvPicPr>
        <p:blipFill>
          <a:blip r:embed="rId2"/>
          <a:stretch>
            <a:fillRect/>
          </a:stretch>
        </p:blipFill>
        <p:spPr>
          <a:xfrm>
            <a:off x="4306006" y="652722"/>
            <a:ext cx="7564260" cy="5703628"/>
          </a:xfrm>
          <a:prstGeom prst="rect">
            <a:avLst/>
          </a:prstGeom>
        </p:spPr>
      </p:pic>
    </p:spTree>
    <p:extLst>
      <p:ext uri="{BB962C8B-B14F-4D97-AF65-F5344CB8AC3E}">
        <p14:creationId xmlns:p14="http://schemas.microsoft.com/office/powerpoint/2010/main" val="3435153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031555-EC23-DE39-DA82-48CB4ED1606B}"/>
              </a:ext>
            </a:extLst>
          </p:cNvPr>
          <p:cNvSpPr>
            <a:spLocks noGrp="1"/>
          </p:cNvSpPr>
          <p:nvPr>
            <p:ph type="title"/>
          </p:nvPr>
        </p:nvSpPr>
        <p:spPr>
          <a:xfrm>
            <a:off x="1097279" y="1912437"/>
            <a:ext cx="2855595"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n-lt"/>
                <a:ea typeface="+mj-ea"/>
                <a:cs typeface="+mj-cs"/>
              </a:rPr>
              <a:t>CAH : </a:t>
            </a:r>
            <a:r>
              <a:rPr lang="en-US" sz="2000" kern="1200" dirty="0" err="1">
                <a:solidFill>
                  <a:srgbClr val="FFFFFF"/>
                </a:solidFill>
                <a:latin typeface="+mn-lt"/>
                <a:ea typeface="+mj-ea"/>
                <a:cs typeface="+mj-cs"/>
              </a:rPr>
              <a:t>Dendrogramme</a:t>
            </a:r>
            <a:endParaRPr lang="en-US" sz="2000" kern="1200" dirty="0">
              <a:solidFill>
                <a:srgbClr val="FFFFFF"/>
              </a:solidFill>
              <a:latin typeface="+mn-lt"/>
              <a:ea typeface="+mj-ea"/>
              <a:cs typeface="+mj-cs"/>
            </a:endParaRPr>
          </a:p>
        </p:txBody>
      </p:sp>
      <p:sp>
        <p:nvSpPr>
          <p:cNvPr id="4" name="Espace réservé du pied de page 3">
            <a:extLst>
              <a:ext uri="{FF2B5EF4-FFF2-40B4-BE49-F238E27FC236}">
                <a16:creationId xmlns:a16="http://schemas.microsoft.com/office/drawing/2014/main" id="{C46CB226-8FDE-C3A0-1455-A3AED15481CF}"/>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Etude de marché N°9_MGK_03-2024</a:t>
            </a:r>
          </a:p>
        </p:txBody>
      </p:sp>
      <p:sp>
        <p:nvSpPr>
          <p:cNvPr id="5" name="Espace réservé du numéro de diapositive 4">
            <a:extLst>
              <a:ext uri="{FF2B5EF4-FFF2-40B4-BE49-F238E27FC236}">
                <a16:creationId xmlns:a16="http://schemas.microsoft.com/office/drawing/2014/main" id="{6F41B515-7750-AED7-5382-26D5BFCD8861}"/>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79B71D49-CAB2-4489-B6F9-7BDE9A4A7391}" type="slidenum">
              <a:rPr lang="en-US">
                <a:solidFill>
                  <a:srgbClr val="898989"/>
                </a:solidFill>
              </a:rPr>
              <a:pPr>
                <a:spcAft>
                  <a:spcPts val="600"/>
                </a:spcAft>
              </a:pPr>
              <a:t>8</a:t>
            </a:fld>
            <a:endParaRPr lang="en-US">
              <a:solidFill>
                <a:srgbClr val="898989"/>
              </a:solidFill>
            </a:endParaRPr>
          </a:p>
        </p:txBody>
      </p:sp>
      <p:pic>
        <p:nvPicPr>
          <p:cNvPr id="6" name="Image 5">
            <a:extLst>
              <a:ext uri="{FF2B5EF4-FFF2-40B4-BE49-F238E27FC236}">
                <a16:creationId xmlns:a16="http://schemas.microsoft.com/office/drawing/2014/main" id="{6EF1E083-A4DA-1F6F-50B4-501552F1A618}"/>
              </a:ext>
            </a:extLst>
          </p:cNvPr>
          <p:cNvPicPr>
            <a:picLocks noChangeAspect="1"/>
          </p:cNvPicPr>
          <p:nvPr/>
        </p:nvPicPr>
        <p:blipFill>
          <a:blip r:embed="rId2"/>
          <a:stretch>
            <a:fillRect/>
          </a:stretch>
        </p:blipFill>
        <p:spPr>
          <a:xfrm>
            <a:off x="4995870" y="1015183"/>
            <a:ext cx="6556050" cy="4290242"/>
          </a:xfrm>
          <a:prstGeom prst="rect">
            <a:avLst/>
          </a:prstGeom>
        </p:spPr>
      </p:pic>
    </p:spTree>
    <p:extLst>
      <p:ext uri="{BB962C8B-B14F-4D97-AF65-F5344CB8AC3E}">
        <p14:creationId xmlns:p14="http://schemas.microsoft.com/office/powerpoint/2010/main" val="2749143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9" name="Group 14">
            <a:extLst>
              <a:ext uri="{FF2B5EF4-FFF2-40B4-BE49-F238E27FC236}">
                <a16:creationId xmlns:a16="http://schemas.microsoft.com/office/drawing/2014/main" id="{0B46D094-9D10-45BD-BE9D-E4AFE2FE30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0" name="Freeform 5">
              <a:extLst>
                <a:ext uri="{FF2B5EF4-FFF2-40B4-BE49-F238E27FC236}">
                  <a16:creationId xmlns:a16="http://schemas.microsoft.com/office/drawing/2014/main" id="{55076C24-1C31-4A38-A3E7-9F78F38C2E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71" name="Freeform 6">
              <a:extLst>
                <a:ext uri="{FF2B5EF4-FFF2-40B4-BE49-F238E27FC236}">
                  <a16:creationId xmlns:a16="http://schemas.microsoft.com/office/drawing/2014/main" id="{90A2F46D-431F-494E-B76D-74CEC1426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72" name="Freeform 7">
              <a:extLst>
                <a:ext uri="{FF2B5EF4-FFF2-40B4-BE49-F238E27FC236}">
                  <a16:creationId xmlns:a16="http://schemas.microsoft.com/office/drawing/2014/main" id="{57B72B1F-4125-4F46-8D06-808E368B2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73" name="Freeform 8">
              <a:extLst>
                <a:ext uri="{FF2B5EF4-FFF2-40B4-BE49-F238E27FC236}">
                  <a16:creationId xmlns:a16="http://schemas.microsoft.com/office/drawing/2014/main" id="{7C16EC32-C009-4130-ADB8-9DFD03CEC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74" name="Freeform 9">
              <a:extLst>
                <a:ext uri="{FF2B5EF4-FFF2-40B4-BE49-F238E27FC236}">
                  <a16:creationId xmlns:a16="http://schemas.microsoft.com/office/drawing/2014/main" id="{CA06AC4F-231A-406A-83AF-BF4F1603D3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75" name="Freeform 10">
              <a:extLst>
                <a:ext uri="{FF2B5EF4-FFF2-40B4-BE49-F238E27FC236}">
                  <a16:creationId xmlns:a16="http://schemas.microsoft.com/office/drawing/2014/main" id="{244FAADB-573E-4112-BE8C-B88C470E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76" name="Freeform 11">
              <a:extLst>
                <a:ext uri="{FF2B5EF4-FFF2-40B4-BE49-F238E27FC236}">
                  <a16:creationId xmlns:a16="http://schemas.microsoft.com/office/drawing/2014/main" id="{CF38BC08-F82D-4258-8E44-11B2C9E4E1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77" name="Freeform 12">
              <a:extLst>
                <a:ext uri="{FF2B5EF4-FFF2-40B4-BE49-F238E27FC236}">
                  <a16:creationId xmlns:a16="http://schemas.microsoft.com/office/drawing/2014/main" id="{EF763D22-10EE-4D7D-95EE-5F4DB723D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78" name="Freeform 13">
              <a:extLst>
                <a:ext uri="{FF2B5EF4-FFF2-40B4-BE49-F238E27FC236}">
                  <a16:creationId xmlns:a16="http://schemas.microsoft.com/office/drawing/2014/main" id="{81EA7FDE-0B97-4DDD-AF65-F352834E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79" name="Freeform 14">
              <a:extLst>
                <a:ext uri="{FF2B5EF4-FFF2-40B4-BE49-F238E27FC236}">
                  <a16:creationId xmlns:a16="http://schemas.microsoft.com/office/drawing/2014/main" id="{CC18534F-EC75-4CF4-BBAC-0EF150873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80" name="Freeform 15">
              <a:extLst>
                <a:ext uri="{FF2B5EF4-FFF2-40B4-BE49-F238E27FC236}">
                  <a16:creationId xmlns:a16="http://schemas.microsoft.com/office/drawing/2014/main" id="{71BB5232-2C83-41EB-B62B-E54AC93F2E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81" name="Freeform 16">
              <a:extLst>
                <a:ext uri="{FF2B5EF4-FFF2-40B4-BE49-F238E27FC236}">
                  <a16:creationId xmlns:a16="http://schemas.microsoft.com/office/drawing/2014/main" id="{2598F724-C32E-4B91-9B85-60C89DBB8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82" name="Freeform 17">
              <a:extLst>
                <a:ext uri="{FF2B5EF4-FFF2-40B4-BE49-F238E27FC236}">
                  <a16:creationId xmlns:a16="http://schemas.microsoft.com/office/drawing/2014/main" id="{D5D4FBFD-ACE3-46D2-8E97-E8EABE735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83" name="Freeform 18">
              <a:extLst>
                <a:ext uri="{FF2B5EF4-FFF2-40B4-BE49-F238E27FC236}">
                  <a16:creationId xmlns:a16="http://schemas.microsoft.com/office/drawing/2014/main" id="{54A3C901-AFD0-41D3-85E5-87D0E1C9D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84" name="Freeform 19">
              <a:extLst>
                <a:ext uri="{FF2B5EF4-FFF2-40B4-BE49-F238E27FC236}">
                  <a16:creationId xmlns:a16="http://schemas.microsoft.com/office/drawing/2014/main" id="{485F3E8E-CD09-44EB-AC73-1834A8D50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85" name="Freeform 20">
              <a:extLst>
                <a:ext uri="{FF2B5EF4-FFF2-40B4-BE49-F238E27FC236}">
                  <a16:creationId xmlns:a16="http://schemas.microsoft.com/office/drawing/2014/main" id="{3BDFC1A4-51E7-46A6-8A0D-50476BCF5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86" name="Freeform 21">
              <a:extLst>
                <a:ext uri="{FF2B5EF4-FFF2-40B4-BE49-F238E27FC236}">
                  <a16:creationId xmlns:a16="http://schemas.microsoft.com/office/drawing/2014/main" id="{A561BC1B-C5E2-45AA-B72B-03AF3216C4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87" name="Freeform 22">
              <a:extLst>
                <a:ext uri="{FF2B5EF4-FFF2-40B4-BE49-F238E27FC236}">
                  <a16:creationId xmlns:a16="http://schemas.microsoft.com/office/drawing/2014/main" id="{4C0779C6-0F80-48B1-AD32-CC10D00CE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88" name="Freeform 23">
              <a:extLst>
                <a:ext uri="{FF2B5EF4-FFF2-40B4-BE49-F238E27FC236}">
                  <a16:creationId xmlns:a16="http://schemas.microsoft.com/office/drawing/2014/main" id="{73702193-6A56-4A74-84AD-94F530FEDF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grpSp>
      <p:grpSp>
        <p:nvGrpSpPr>
          <p:cNvPr id="89" name="Group 35">
            <a:extLst>
              <a:ext uri="{FF2B5EF4-FFF2-40B4-BE49-F238E27FC236}">
                <a16:creationId xmlns:a16="http://schemas.microsoft.com/office/drawing/2014/main" id="{86AEFF79-03FD-4BC0-8A67-25CAFCFDCD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90" name="Rectangle 89">
              <a:extLst>
                <a:ext uri="{FF2B5EF4-FFF2-40B4-BE49-F238E27FC236}">
                  <a16:creationId xmlns:a16="http://schemas.microsoft.com/office/drawing/2014/main" id="{CB66FC33-38F1-4E8E-8474-AF1F5673BA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91" name="Isosceles Triangle 37">
              <a:extLst>
                <a:ext uri="{FF2B5EF4-FFF2-40B4-BE49-F238E27FC236}">
                  <a16:creationId xmlns:a16="http://schemas.microsoft.com/office/drawing/2014/main" id="{32E0DAC0-8D22-4A77-8AA9-169781B2E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92" name="Rectangle 91">
              <a:extLst>
                <a:ext uri="{FF2B5EF4-FFF2-40B4-BE49-F238E27FC236}">
                  <a16:creationId xmlns:a16="http://schemas.microsoft.com/office/drawing/2014/main" id="{828C2492-9737-4D83-8CBD-93EA6D071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grpSp>
      <p:sp useBgFill="1">
        <p:nvSpPr>
          <p:cNvPr id="93" name="Rectangle 92">
            <a:extLst>
              <a:ext uri="{FF2B5EF4-FFF2-40B4-BE49-F238E27FC236}">
                <a16:creationId xmlns:a16="http://schemas.microsoft.com/office/drawing/2014/main" id="{3EEED5C0-82FC-41D3-A2F9-2A5E1C6DA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42">
            <a:extLst>
              <a:ext uri="{FF2B5EF4-FFF2-40B4-BE49-F238E27FC236}">
                <a16:creationId xmlns:a16="http://schemas.microsoft.com/office/drawing/2014/main" id="{0BC1A2CB-4A09-4F3D-A4B4-5F1622B1FF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5" name="Freeform 5">
              <a:extLst>
                <a:ext uri="{FF2B5EF4-FFF2-40B4-BE49-F238E27FC236}">
                  <a16:creationId xmlns:a16="http://schemas.microsoft.com/office/drawing/2014/main" id="{1A43EF29-744B-47C8-9A77-DD63DE3CE8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6">
              <a:extLst>
                <a:ext uri="{FF2B5EF4-FFF2-40B4-BE49-F238E27FC236}">
                  <a16:creationId xmlns:a16="http://schemas.microsoft.com/office/drawing/2014/main" id="{DF44FED0-5B36-42C6-85A7-B8E1C2F0A6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7">
              <a:extLst>
                <a:ext uri="{FF2B5EF4-FFF2-40B4-BE49-F238E27FC236}">
                  <a16:creationId xmlns:a16="http://schemas.microsoft.com/office/drawing/2014/main" id="{87A359F0-AFC4-4225-A933-ABC5A43129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8">
              <a:extLst>
                <a:ext uri="{FF2B5EF4-FFF2-40B4-BE49-F238E27FC236}">
                  <a16:creationId xmlns:a16="http://schemas.microsoft.com/office/drawing/2014/main" id="{87E2A626-28AB-42FD-8589-4C0D7BBE9B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9">
              <a:extLst>
                <a:ext uri="{FF2B5EF4-FFF2-40B4-BE49-F238E27FC236}">
                  <a16:creationId xmlns:a16="http://schemas.microsoft.com/office/drawing/2014/main" id="{88A08255-D434-447A-94F9-2E53CA3EA6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10">
              <a:extLst>
                <a:ext uri="{FF2B5EF4-FFF2-40B4-BE49-F238E27FC236}">
                  <a16:creationId xmlns:a16="http://schemas.microsoft.com/office/drawing/2014/main" id="{0C1DE278-D01A-47CF-9BB1-70717D22B6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11">
              <a:extLst>
                <a:ext uri="{FF2B5EF4-FFF2-40B4-BE49-F238E27FC236}">
                  <a16:creationId xmlns:a16="http://schemas.microsoft.com/office/drawing/2014/main" id="{5058907E-070F-43A5-B8BC-D5FCCEB2A5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Freeform 12">
              <a:extLst>
                <a:ext uri="{FF2B5EF4-FFF2-40B4-BE49-F238E27FC236}">
                  <a16:creationId xmlns:a16="http://schemas.microsoft.com/office/drawing/2014/main" id="{D62D53AC-31CA-4F19-88C4-C3495438A5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13">
              <a:extLst>
                <a:ext uri="{FF2B5EF4-FFF2-40B4-BE49-F238E27FC236}">
                  <a16:creationId xmlns:a16="http://schemas.microsoft.com/office/drawing/2014/main" id="{5265081A-8907-436B-9429-36E368E929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14">
              <a:extLst>
                <a:ext uri="{FF2B5EF4-FFF2-40B4-BE49-F238E27FC236}">
                  <a16:creationId xmlns:a16="http://schemas.microsoft.com/office/drawing/2014/main" id="{D186EBBE-32C1-45A7-824F-A0416E8B4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15">
              <a:extLst>
                <a:ext uri="{FF2B5EF4-FFF2-40B4-BE49-F238E27FC236}">
                  <a16:creationId xmlns:a16="http://schemas.microsoft.com/office/drawing/2014/main" id="{3000AB5E-3DAC-452F-8DB5-D0B2F040C8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16">
              <a:extLst>
                <a:ext uri="{FF2B5EF4-FFF2-40B4-BE49-F238E27FC236}">
                  <a16:creationId xmlns:a16="http://schemas.microsoft.com/office/drawing/2014/main" id="{2186FE1A-B164-4177-B362-CC18A1B08A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17">
              <a:extLst>
                <a:ext uri="{FF2B5EF4-FFF2-40B4-BE49-F238E27FC236}">
                  <a16:creationId xmlns:a16="http://schemas.microsoft.com/office/drawing/2014/main" id="{C331E414-AA8A-43B4-B08C-202F8FFA08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18">
              <a:extLst>
                <a:ext uri="{FF2B5EF4-FFF2-40B4-BE49-F238E27FC236}">
                  <a16:creationId xmlns:a16="http://schemas.microsoft.com/office/drawing/2014/main" id="{C22F3420-4078-4F79-B9C5-E98FFDF17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19">
              <a:extLst>
                <a:ext uri="{FF2B5EF4-FFF2-40B4-BE49-F238E27FC236}">
                  <a16:creationId xmlns:a16="http://schemas.microsoft.com/office/drawing/2014/main" id="{6ECC6989-F4BE-4B69-80F1-C6E1FEB92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20">
              <a:extLst>
                <a:ext uri="{FF2B5EF4-FFF2-40B4-BE49-F238E27FC236}">
                  <a16:creationId xmlns:a16="http://schemas.microsoft.com/office/drawing/2014/main" id="{F50BB245-B754-45C8-AEDD-5B8CD81A6E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21">
              <a:extLst>
                <a:ext uri="{FF2B5EF4-FFF2-40B4-BE49-F238E27FC236}">
                  <a16:creationId xmlns:a16="http://schemas.microsoft.com/office/drawing/2014/main" id="{0EC5071A-FEBF-4BA6-8503-ABB15953E7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22">
              <a:extLst>
                <a:ext uri="{FF2B5EF4-FFF2-40B4-BE49-F238E27FC236}">
                  <a16:creationId xmlns:a16="http://schemas.microsoft.com/office/drawing/2014/main" id="{6841AB4E-93F5-44FE-BEDE-C4ACD382B2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23">
              <a:extLst>
                <a:ext uri="{FF2B5EF4-FFF2-40B4-BE49-F238E27FC236}">
                  <a16:creationId xmlns:a16="http://schemas.microsoft.com/office/drawing/2014/main" id="{66A0EF48-27C4-4905-B89A-87D3026275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14" name="Rectangle 113">
            <a:extLst>
              <a:ext uri="{FF2B5EF4-FFF2-40B4-BE49-F238E27FC236}">
                <a16:creationId xmlns:a16="http://schemas.microsoft.com/office/drawing/2014/main" id="{7DA90018-A3A4-4DB2-82A9-25F1CB60C2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9" y="0"/>
            <a:ext cx="12191695" cy="4202929"/>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8" name="Image 7">
            <a:extLst>
              <a:ext uri="{FF2B5EF4-FFF2-40B4-BE49-F238E27FC236}">
                <a16:creationId xmlns:a16="http://schemas.microsoft.com/office/drawing/2014/main" id="{AEB9D051-613B-4FD0-5500-B01F461DB76C}"/>
              </a:ext>
            </a:extLst>
          </p:cNvPr>
          <p:cNvPicPr>
            <a:picLocks noChangeAspect="1"/>
          </p:cNvPicPr>
          <p:nvPr/>
        </p:nvPicPr>
        <p:blipFill>
          <a:blip r:embed="rId2"/>
          <a:stretch>
            <a:fillRect/>
          </a:stretch>
        </p:blipFill>
        <p:spPr>
          <a:xfrm>
            <a:off x="4092885" y="844552"/>
            <a:ext cx="4110545" cy="2743788"/>
          </a:xfrm>
          <a:prstGeom prst="rect">
            <a:avLst/>
          </a:prstGeom>
          <a:ln w="12700">
            <a:noFill/>
          </a:ln>
        </p:spPr>
      </p:pic>
      <p:pic>
        <p:nvPicPr>
          <p:cNvPr id="10" name="Image 9">
            <a:extLst>
              <a:ext uri="{FF2B5EF4-FFF2-40B4-BE49-F238E27FC236}">
                <a16:creationId xmlns:a16="http://schemas.microsoft.com/office/drawing/2014/main" id="{082E2B97-0F19-3514-6200-2254A403BA2D}"/>
              </a:ext>
            </a:extLst>
          </p:cNvPr>
          <p:cNvPicPr>
            <a:picLocks noChangeAspect="1"/>
          </p:cNvPicPr>
          <p:nvPr/>
        </p:nvPicPr>
        <p:blipFill>
          <a:blip r:embed="rId3"/>
          <a:stretch>
            <a:fillRect/>
          </a:stretch>
        </p:blipFill>
        <p:spPr>
          <a:xfrm>
            <a:off x="8048643" y="867871"/>
            <a:ext cx="3950208" cy="2607136"/>
          </a:xfrm>
          <a:prstGeom prst="rect">
            <a:avLst/>
          </a:prstGeom>
          <a:ln w="12700">
            <a:noFill/>
          </a:ln>
        </p:spPr>
      </p:pic>
      <p:pic>
        <p:nvPicPr>
          <p:cNvPr id="6" name="Image 5">
            <a:extLst>
              <a:ext uri="{FF2B5EF4-FFF2-40B4-BE49-F238E27FC236}">
                <a16:creationId xmlns:a16="http://schemas.microsoft.com/office/drawing/2014/main" id="{FE79E9C6-8935-2BC9-2C38-2DAC24D3C87D}"/>
              </a:ext>
            </a:extLst>
          </p:cNvPr>
          <p:cNvPicPr>
            <a:picLocks noChangeAspect="1"/>
          </p:cNvPicPr>
          <p:nvPr/>
        </p:nvPicPr>
        <p:blipFill>
          <a:blip r:embed="rId4"/>
          <a:stretch>
            <a:fillRect/>
          </a:stretch>
        </p:blipFill>
        <p:spPr>
          <a:xfrm>
            <a:off x="223579" y="717001"/>
            <a:ext cx="3840132" cy="2743788"/>
          </a:xfrm>
          <a:prstGeom prst="rect">
            <a:avLst/>
          </a:prstGeom>
          <a:ln w="12700">
            <a:noFill/>
          </a:ln>
        </p:spPr>
      </p:pic>
      <p:grpSp>
        <p:nvGrpSpPr>
          <p:cNvPr id="66" name="Group 65">
            <a:extLst>
              <a:ext uri="{FF2B5EF4-FFF2-40B4-BE49-F238E27FC236}">
                <a16:creationId xmlns:a16="http://schemas.microsoft.com/office/drawing/2014/main" id="{B599B040-3C59-47F5-B8B8-ED7D57F423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206292"/>
            <a:ext cx="12192755" cy="1771275"/>
            <a:chOff x="1" y="3893141"/>
            <a:chExt cx="12192755" cy="1771275"/>
          </a:xfrm>
        </p:grpSpPr>
        <p:sp>
          <p:nvSpPr>
            <p:cNvPr id="67" name="Isosceles Triangle 39">
              <a:extLst>
                <a:ext uri="{FF2B5EF4-FFF2-40B4-BE49-F238E27FC236}">
                  <a16:creationId xmlns:a16="http://schemas.microsoft.com/office/drawing/2014/main" id="{693F5085-42BA-4366-AAB5-4C96237F68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93DEC339-AF15-45D7-9B52-EE0683BA5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3893141"/>
              <a:ext cx="12192755"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re 1">
            <a:extLst>
              <a:ext uri="{FF2B5EF4-FFF2-40B4-BE49-F238E27FC236}">
                <a16:creationId xmlns:a16="http://schemas.microsoft.com/office/drawing/2014/main" id="{40031555-EC23-DE39-DA82-48CB4ED1606B}"/>
              </a:ext>
            </a:extLst>
          </p:cNvPr>
          <p:cNvSpPr>
            <a:spLocks noGrp="1"/>
          </p:cNvSpPr>
          <p:nvPr>
            <p:ph type="title"/>
          </p:nvPr>
        </p:nvSpPr>
        <p:spPr>
          <a:xfrm>
            <a:off x="157778" y="4293388"/>
            <a:ext cx="11443672" cy="829714"/>
          </a:xfrm>
          <a:prstGeom prst="ellipse">
            <a:avLst/>
          </a:prstGeom>
        </p:spPr>
        <p:txBody>
          <a:bodyPr vert="horz" lIns="228600" tIns="228600" rIns="228600" bIns="0" rtlCol="0" anchor="b">
            <a:normAutofit fontScale="90000"/>
          </a:bodyPr>
          <a:lstStyle/>
          <a:p>
            <a:pPr>
              <a:lnSpc>
                <a:spcPct val="80000"/>
              </a:lnSpc>
            </a:pPr>
            <a:r>
              <a:rPr lang="en-US" sz="2200" dirty="0">
                <a:solidFill>
                  <a:schemeClr val="tx1"/>
                </a:solidFill>
                <a:latin typeface="+mn-lt"/>
              </a:rPr>
              <a:t>K-MEANS:</a:t>
            </a:r>
            <a:br>
              <a:rPr lang="en-US" sz="2200" dirty="0">
                <a:solidFill>
                  <a:schemeClr val="tx1"/>
                </a:solidFill>
                <a:latin typeface="+mn-lt"/>
              </a:rPr>
            </a:br>
            <a:r>
              <a:rPr lang="en-US" sz="2200" dirty="0" err="1">
                <a:solidFill>
                  <a:schemeClr val="tx1"/>
                </a:solidFill>
                <a:latin typeface="+mn-lt"/>
              </a:rPr>
              <a:t>Methode</a:t>
            </a:r>
            <a:r>
              <a:rPr lang="en-US" sz="2200" dirty="0">
                <a:solidFill>
                  <a:schemeClr val="tx1"/>
                </a:solidFill>
                <a:latin typeface="+mn-lt"/>
              </a:rPr>
              <a:t> du </a:t>
            </a:r>
            <a:r>
              <a:rPr lang="en-US" sz="2200" dirty="0" err="1">
                <a:solidFill>
                  <a:schemeClr val="tx1"/>
                </a:solidFill>
                <a:latin typeface="+mn-lt"/>
              </a:rPr>
              <a:t>coude</a:t>
            </a:r>
            <a:r>
              <a:rPr lang="en-US" sz="2200" dirty="0">
                <a:solidFill>
                  <a:schemeClr val="tx1"/>
                </a:solidFill>
                <a:latin typeface="+mn-lt"/>
              </a:rPr>
              <a:t> / Coefficient de SILHOUETTE/ Score Davies Bouldin</a:t>
            </a:r>
          </a:p>
        </p:txBody>
      </p:sp>
      <p:sp>
        <p:nvSpPr>
          <p:cNvPr id="5" name="Espace réservé du numéro de diapositive 4">
            <a:extLst>
              <a:ext uri="{FF2B5EF4-FFF2-40B4-BE49-F238E27FC236}">
                <a16:creationId xmlns:a16="http://schemas.microsoft.com/office/drawing/2014/main" id="{6F41B515-7750-AED7-5382-26D5BFCD8861}"/>
              </a:ext>
            </a:extLst>
          </p:cNvPr>
          <p:cNvSpPr>
            <a:spLocks noGrp="1"/>
          </p:cNvSpPr>
          <p:nvPr>
            <p:ph type="sldNum" sz="quarter" idx="12"/>
          </p:nvPr>
        </p:nvSpPr>
        <p:spPr>
          <a:xfrm>
            <a:off x="10469880" y="320040"/>
            <a:ext cx="914400" cy="320040"/>
          </a:xfrm>
        </p:spPr>
        <p:txBody>
          <a:bodyPr vert="horz" lIns="91440" tIns="45720" rIns="91440" bIns="45720" rtlCol="0" anchor="ctr">
            <a:normAutofit/>
          </a:bodyPr>
          <a:lstStyle/>
          <a:p>
            <a:pPr>
              <a:spcAft>
                <a:spcPts val="600"/>
              </a:spcAft>
            </a:pPr>
            <a:fld id="{79B71D49-CAB2-4489-B6F9-7BDE9A4A7391}" type="slidenum">
              <a:rPr lang="en-US"/>
              <a:pPr>
                <a:spcAft>
                  <a:spcPts val="600"/>
                </a:spcAft>
              </a:pPr>
              <a:t>9</a:t>
            </a:fld>
            <a:endParaRPr lang="en-US"/>
          </a:p>
        </p:txBody>
      </p:sp>
      <p:sp>
        <p:nvSpPr>
          <p:cNvPr id="4" name="Espace réservé du pied de page 3">
            <a:extLst>
              <a:ext uri="{FF2B5EF4-FFF2-40B4-BE49-F238E27FC236}">
                <a16:creationId xmlns:a16="http://schemas.microsoft.com/office/drawing/2014/main" id="{C46CB226-8FDE-C3A0-1455-A3AED15481CF}"/>
              </a:ext>
            </a:extLst>
          </p:cNvPr>
          <p:cNvSpPr>
            <a:spLocks noGrp="1"/>
          </p:cNvSpPr>
          <p:nvPr>
            <p:ph type="ftr" sz="quarter" idx="11"/>
          </p:nvPr>
        </p:nvSpPr>
        <p:spPr>
          <a:xfrm>
            <a:off x="804672" y="6227064"/>
            <a:ext cx="10588752" cy="320040"/>
          </a:xfrm>
        </p:spPr>
        <p:txBody>
          <a:bodyPr vert="horz" lIns="91440" tIns="45720" rIns="91440" bIns="45720" rtlCol="0" anchor="ctr">
            <a:normAutofit/>
          </a:bodyPr>
          <a:lstStyle/>
          <a:p>
            <a:pPr algn="ctr">
              <a:spcAft>
                <a:spcPts val="600"/>
              </a:spcAft>
            </a:pPr>
            <a:r>
              <a:rPr lang="en-US"/>
              <a:t>Etude de marché N°9_MGK_03-2024</a:t>
            </a:r>
          </a:p>
        </p:txBody>
      </p:sp>
      <p:pic>
        <p:nvPicPr>
          <p:cNvPr id="12" name="Image 11">
            <a:extLst>
              <a:ext uri="{FF2B5EF4-FFF2-40B4-BE49-F238E27FC236}">
                <a16:creationId xmlns:a16="http://schemas.microsoft.com/office/drawing/2014/main" id="{51D95C40-79BB-5B96-3A10-B19C869AFA4E}"/>
              </a:ext>
            </a:extLst>
          </p:cNvPr>
          <p:cNvPicPr>
            <a:picLocks noChangeAspect="1"/>
          </p:cNvPicPr>
          <p:nvPr/>
        </p:nvPicPr>
        <p:blipFill rotWithShape="1">
          <a:blip r:embed="rId5"/>
          <a:srcRect l="5990" t="6977" r="1902"/>
          <a:stretch/>
        </p:blipFill>
        <p:spPr>
          <a:xfrm>
            <a:off x="157778" y="46317"/>
            <a:ext cx="1106310" cy="449713"/>
          </a:xfrm>
          <a:prstGeom prst="rect">
            <a:avLst/>
          </a:prstGeom>
          <a:ln w="9525">
            <a:noFill/>
          </a:ln>
        </p:spPr>
      </p:pic>
      <p:pic>
        <p:nvPicPr>
          <p:cNvPr id="3" name="Image 2">
            <a:extLst>
              <a:ext uri="{FF2B5EF4-FFF2-40B4-BE49-F238E27FC236}">
                <a16:creationId xmlns:a16="http://schemas.microsoft.com/office/drawing/2014/main" id="{90681A68-B2BF-DC8C-AA28-C62A4B551C68}"/>
              </a:ext>
            </a:extLst>
          </p:cNvPr>
          <p:cNvPicPr>
            <a:picLocks noChangeAspect="1"/>
          </p:cNvPicPr>
          <p:nvPr/>
        </p:nvPicPr>
        <p:blipFill>
          <a:blip r:embed="rId6"/>
          <a:stretch>
            <a:fillRect/>
          </a:stretch>
        </p:blipFill>
        <p:spPr>
          <a:xfrm>
            <a:off x="222971" y="5806714"/>
            <a:ext cx="1109571" cy="451144"/>
          </a:xfrm>
          <a:prstGeom prst="rect">
            <a:avLst/>
          </a:prstGeom>
        </p:spPr>
      </p:pic>
    </p:spTree>
    <p:extLst>
      <p:ext uri="{BB962C8B-B14F-4D97-AF65-F5344CB8AC3E}">
        <p14:creationId xmlns:p14="http://schemas.microsoft.com/office/powerpoint/2010/main" val="150185933"/>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Atlas</Template>
  <TotalTime>308</TotalTime>
  <Words>1123</Words>
  <Application>Microsoft Office PowerPoint</Application>
  <PresentationFormat>Grand écran</PresentationFormat>
  <Paragraphs>128</Paragraphs>
  <Slides>20</Slides>
  <Notes>7</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20</vt:i4>
      </vt:variant>
    </vt:vector>
  </HeadingPairs>
  <TitlesOfParts>
    <vt:vector size="28" baseType="lpstr">
      <vt:lpstr>Aptos</vt:lpstr>
      <vt:lpstr>Arial</vt:lpstr>
      <vt:lpstr>Arial Unicode MS</vt:lpstr>
      <vt:lpstr>Calibri Light</vt:lpstr>
      <vt:lpstr>Inter</vt:lpstr>
      <vt:lpstr>Rockwell</vt:lpstr>
      <vt:lpstr>Wingdings</vt:lpstr>
      <vt:lpstr>Atlas</vt:lpstr>
      <vt:lpstr>Etude de marché  </vt:lpstr>
      <vt:lpstr>Présentation PowerPoint</vt:lpstr>
      <vt:lpstr>Présentation PowerPoint</vt:lpstr>
      <vt:lpstr>Présentation PowerPoint</vt:lpstr>
      <vt:lpstr>Présentation PowerPoint</vt:lpstr>
      <vt:lpstr>Data cleansing : Distribution des variables </vt:lpstr>
      <vt:lpstr>Colinéarité des variables </vt:lpstr>
      <vt:lpstr>CAH : Dendrogramme</vt:lpstr>
      <vt:lpstr>K-MEANS: Methode du coude / Coefficient de SILHOUETTE/ Score Davies Bouldin</vt:lpstr>
      <vt:lpstr>Clustering/ algorithme Kmeans  </vt:lpstr>
      <vt:lpstr> Clustering : Etude de la cohérence des clusters  </vt:lpstr>
      <vt:lpstr>Clustering : Analyse des clusters</vt:lpstr>
      <vt:lpstr>Clustering: Comparaison des fonctionnalités  des différentes variables entre les clusters</vt:lpstr>
      <vt:lpstr>Présentation PowerPoint</vt:lpstr>
      <vt:lpstr>Cluster cible</vt:lpstr>
      <vt:lpstr>PCA –Composantes principales</vt:lpstr>
      <vt:lpstr>CPA- Cercle de corrélation</vt:lpstr>
      <vt:lpstr>Présentation PowerPoint</vt:lpstr>
      <vt:lpstr>Présentation PowerPoint</vt:lpstr>
      <vt:lpstr>Groupe de pays cible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étude de marché  importation du poulet</dc:title>
  <dc:creator>Murielle GUIANING</dc:creator>
  <cp:lastModifiedBy>Murielle GUIANING</cp:lastModifiedBy>
  <cp:revision>1</cp:revision>
  <dcterms:created xsi:type="dcterms:W3CDTF">2024-03-26T19:02:51Z</dcterms:created>
  <dcterms:modified xsi:type="dcterms:W3CDTF">2024-03-29T06:06:17Z</dcterms:modified>
</cp:coreProperties>
</file>