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4DE7B-8168-2807-6DC4-784541F00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7A8643-F5E5-F94D-8909-11A713292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CDEA35-7E95-EEB6-14CC-7DC785A5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6423-0F8B-4AE0-ADE9-F2274F5DBA90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FCA4C8-CA7D-05D8-2168-605E3D5C1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E3C418-EBC3-B25A-0E89-901C8A34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C23B-8D42-4E56-BD99-60D44D147B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31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A0308-2A95-D963-057A-960787B6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34762D-1EBA-F242-4B3C-3990922B5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3F02C3-933D-F75D-E042-FAEBF193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6423-0F8B-4AE0-ADE9-F2274F5DBA90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1422B9-6A9B-8EF8-E58F-4F48198C7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5DAE72-68A1-DE7F-F42A-1E2B14698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C23B-8D42-4E56-BD99-60D44D147B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53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232030-E97B-3A6C-5B14-487D3787A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1B1489-407C-32B2-E82B-D04A92241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2DB655-8F02-4975-55EB-760C2B0F4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6423-0F8B-4AE0-ADE9-F2274F5DBA90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449394-3F0F-6921-00D9-96100F6F4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2A4C65-8B2C-0D47-5136-30D8C3EC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C23B-8D42-4E56-BD99-60D44D147B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76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E2A24-A475-F0C6-41FB-300EA17A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E5CA0F-499A-1DCD-190B-B22D23674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D17F4F-A0FF-7FA5-58E7-E3692827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6423-0F8B-4AE0-ADE9-F2274F5DBA90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E0208F-8AA9-9488-F1BE-2DD772294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86EC7E-4954-A0AD-0FDB-EBE350BC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C23B-8D42-4E56-BD99-60D44D147B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42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04891-6AF7-E95E-8614-1F025139E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BEC057-3C0B-9EA7-6EA2-036539C08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E3A308-3AC2-BBD1-1D7D-4767BFB33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6423-0F8B-4AE0-ADE9-F2274F5DBA90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B613B1-12A4-202D-C2F5-B15861CC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7880FE-E9CF-1852-1FB6-66578C3F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C23B-8D42-4E56-BD99-60D44D147B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56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EDA7A-1F18-4BE4-9970-D8B34DA5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EFD9DA-36F1-99EF-7E03-E9ED78EC6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690C4D-BB3A-D7E6-F9D6-768DB980F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119E4D-0349-365B-6DAC-28316E05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6423-0F8B-4AE0-ADE9-F2274F5DBA90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59CAAA-043C-2EBF-EC01-A5F6C84D7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C4FB94-5C16-6DBB-746F-A93012AB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C23B-8D42-4E56-BD99-60D44D147B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624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C2B59-F390-65C8-31A7-B668CE67F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BD28DF-5FED-1114-1CB1-6C3D24C7B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6A309A-FBF1-52BA-2AEC-4B8465157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7C906B-F341-66BA-5731-E7D793DD9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61027A-9966-4FA6-5F5E-DDF1AF74B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2E01293-4EDE-AC39-CB69-85818B938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6423-0F8B-4AE0-ADE9-F2274F5DBA90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6D3AC93-7E27-3AAD-26F8-875784BC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F096C50-D6D8-E0CD-BDFA-58D5C9DAD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C23B-8D42-4E56-BD99-60D44D147B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28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5CECB-829C-CECA-6AA2-FE5344FB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B73C00E-AB78-2FE4-E1D6-F77188E5B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6423-0F8B-4AE0-ADE9-F2274F5DBA90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0ABE887-4F6E-D13F-770A-ADBAEA24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1FB67D-97F1-65A1-5BEE-D9C6CEE23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C23B-8D42-4E56-BD99-60D44D147B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D345522-6A3C-6FFB-979C-1562F0974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6423-0F8B-4AE0-ADE9-F2274F5DBA90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A94751A-5CBC-3A07-CC62-BD166A3E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4BD876-46F1-C040-F909-AA511DF3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C23B-8D42-4E56-BD99-60D44D147B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38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30BD9-24CB-11D3-F6AC-23B571B4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A29325-6572-06E0-B55E-2CDBCDB22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53D66F-AC2E-A06E-CC83-25F472E39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1EB2E0-9DE3-FAB4-8ECF-AE62C618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6423-0F8B-4AE0-ADE9-F2274F5DBA90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02F378-9696-D44C-7D57-30F20DC7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B1D094-ECFF-944D-9510-30D1ABD9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C23B-8D42-4E56-BD99-60D44D147B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87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2B440-D630-C6D1-DD43-BBF6E18A2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0EF1EB8-DF38-C169-907E-000935CE4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B31C8A-3929-C002-9D03-A7035ED4C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E09010-B267-2FC3-412D-3C62BE79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6423-0F8B-4AE0-ADE9-F2274F5DBA90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27BFFE-118F-1DCD-7224-DCBC3868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34C63F-CADE-C206-2FF2-4A5155C9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C23B-8D42-4E56-BD99-60D44D147B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78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DC96FD3-CE5D-7F2F-58A7-47BC90390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5F573A-1E66-6933-59C3-5D3EC01EC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1966E2-FF99-3629-CCA5-B51D4A4E0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176423-0F8B-4AE0-ADE9-F2274F5DBA90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37BA9A-289B-89BF-9EE9-27BA1DB79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441E28-5C61-64DB-5291-2B8C1B9DE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C6C23B-8D42-4E56-BD99-60D44D147B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483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E63DFA0-A21E-4A9C-9AEB-54668E95B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179930"/>
            <a:ext cx="2057400" cy="207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3250606-3682-3976-8301-F39551925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211645"/>
            <a:ext cx="2057400" cy="207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83FCAF0-2C2F-6A78-7743-91D4655D0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211645"/>
            <a:ext cx="2057400" cy="207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9C557A2-55D7-6C89-A862-395776B51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200" y="211644"/>
            <a:ext cx="2057400" cy="207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7D355BC-23FF-3CE7-635F-E8EF7E28A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100" y="211644"/>
            <a:ext cx="2057400" cy="207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705CE93D-1B40-77A7-2D22-B2050B287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2412049"/>
            <a:ext cx="2057400" cy="207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7F9F9D39-937A-20F2-46D9-8917DF609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2448877"/>
            <a:ext cx="2057400" cy="207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75C1777-9ABB-4399-B339-6C1F86431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2448877"/>
            <a:ext cx="2057400" cy="207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565DB7B-4E60-C84C-B69B-5E93ED715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200" y="2448876"/>
            <a:ext cx="2057400" cy="207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4468B033-040B-26E3-EE9F-923FDFF04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100" y="2448876"/>
            <a:ext cx="2057400" cy="207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8A41C243-F0AC-E4F7-D555-44B37FFED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4644168"/>
            <a:ext cx="2057400" cy="207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1F1D1DD3-A959-A368-C377-CA66A3527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4670869"/>
            <a:ext cx="2057400" cy="207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70A1939B-6016-8986-AEBE-8808234FF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4670869"/>
            <a:ext cx="2057400" cy="207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F894A9B2-4148-6D8D-9AFD-FC2ECEA90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200" y="4670868"/>
            <a:ext cx="2057400" cy="207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E028D0E9-244E-50AB-96D8-88BC35D4E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100" y="4670868"/>
            <a:ext cx="2057400" cy="207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6957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Murilo Zanini de Carvalho</dc:creator>
  <cp:lastModifiedBy>Murilo Zanini de Carvalho</cp:lastModifiedBy>
  <cp:revision>1</cp:revision>
  <dcterms:created xsi:type="dcterms:W3CDTF">2024-11-19T03:29:11Z</dcterms:created>
  <dcterms:modified xsi:type="dcterms:W3CDTF">2024-11-19T03:33:10Z</dcterms:modified>
</cp:coreProperties>
</file>