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48505-14EA-4405-85C7-B41FA3746F2D}" v="22" dt="2023-05-03T18:45:52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D9D2B-B9E3-7197-9E16-C2B657C92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22EC50-3F17-747C-9005-9317CC009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03003D-B569-2D6B-5BF1-367A8221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4D14-8405-46DC-B2AF-79749F3F116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5104CF-B7AC-DEC8-69A6-1A02087F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5FC356-7738-88FC-C655-EC760112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AAD0-24BB-42F2-A9D3-B71F4D90B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01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46BC6-2280-B491-15C8-C8B54711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A959D1-C3FE-D3F2-83B4-B9638D75C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E9DC62-9507-61B7-B0BD-9DE30279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4D14-8405-46DC-B2AF-79749F3F116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5B1833-3E83-6983-ED77-A69E0DA2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73E08C-C413-179E-D3C2-C3EB0BB5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AAD0-24BB-42F2-A9D3-B71F4D90B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47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DC31A5-5EFF-30DA-354C-47FCE6ED3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193545-C6F8-3394-9C97-6F3F02718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14B503-EA56-6810-0FF7-790B64CE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4D14-8405-46DC-B2AF-79749F3F116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0F7D3C-94C4-F1B9-4987-1CADFF37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85C17E-960C-1778-F568-8F28749D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AAD0-24BB-42F2-A9D3-B71F4D90B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44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1F048-8264-F91B-A307-EDD9C60C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01EA68-8111-CD7B-A69B-9F6669724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2223E1-6419-CC14-DB7D-2F7D7C43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4D14-8405-46DC-B2AF-79749F3F116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396163-8325-5992-247A-71C123EC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AA81A4-C84B-256D-9550-35115113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AAD0-24BB-42F2-A9D3-B71F4D90B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16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00BF8-BA6A-248F-173A-013EAC00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3829EC-FB42-B1CB-FD57-6F34B8880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7AD9FB-81BC-A14E-60D9-AE58D322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4D14-8405-46DC-B2AF-79749F3F116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B08D5B-EFE0-4491-6669-D36FA145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80B0F-610E-A7BF-0A28-2A5100B2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AAD0-24BB-42F2-A9D3-B71F4D90B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1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67190-E0CC-742E-81BF-42EA2621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0EFE68-DBFE-564B-52E5-D395C36A0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67A139-A38C-34DE-073C-DF92A998D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414B3F-B0DB-E4FB-08A9-83C708C2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4D14-8405-46DC-B2AF-79749F3F116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877E4E-7DAA-62AC-D67C-80AC7854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8FA133-7F19-FC3B-B576-0360803C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AAD0-24BB-42F2-A9D3-B71F4D90B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05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29CC5-9FE9-9EDF-7590-C395ED12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4D5F73-F6FB-E236-449F-B8D35BE29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3E3C9E-0D7B-A4C1-DB79-ABEB3E25A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8CC41E-7E94-F20C-4BD8-A37E683B2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0B94B1-62D2-A939-7B6F-79877104C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833FFC-D91F-1E8D-F391-3FAD59BB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4D14-8405-46DC-B2AF-79749F3F116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01488D-2E78-7EC8-57A1-1CD9A399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1A9F99-7B29-673A-320A-F0AB9046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AAD0-24BB-42F2-A9D3-B71F4D90B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07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DFE9-0424-1F85-93E6-90C0588D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F7963A-9809-1B41-C4C7-AC8C04FE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4D14-8405-46DC-B2AF-79749F3F116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75889E-19A6-8DB0-5B39-E05E7FBC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D70DC27-590E-C7B4-BFE6-17763105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AAD0-24BB-42F2-A9D3-B71F4D90B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9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137FBF-909B-CBE6-3BBF-BDC1682B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4D14-8405-46DC-B2AF-79749F3F116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BED9E6-BB29-9468-120E-CB1B6CE4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DCF8A7-9A09-08EE-A8CB-FFE7EC1C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AAD0-24BB-42F2-A9D3-B71F4D90B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76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070A4-38F8-408B-FBC1-43B15501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6C9FE-D015-F00E-510C-86D8A8273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A31CFD-3200-C33D-7AE0-2A9300C3A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FC6584-4938-AF7C-133F-2C9C10CD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4D14-8405-46DC-B2AF-79749F3F116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0B273F-AE5C-E468-F3E5-622FBDFA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57FBCA-31F3-8D91-1DB4-45E9A162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AAD0-24BB-42F2-A9D3-B71F4D90B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93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CDD61-3E37-7B6F-8C37-82F97C31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09C398-6716-FA7E-A721-BB8957E43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83B108-6E14-19F1-E466-50B03ED7B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6D834F-29BF-645A-58A7-8C54BB0E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4D14-8405-46DC-B2AF-79749F3F116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267535-AA01-4563-54C6-F1D9706D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3A95DE-7EFF-426B-9688-58BA5840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AAD0-24BB-42F2-A9D3-B71F4D90B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67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EE974F-227D-F9F9-C09A-A0310ADE7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3DC40C-FD60-AC15-40C9-6292DCB46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732F5E-E9F5-2DA1-6088-D883FF81C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B4D14-8405-46DC-B2AF-79749F3F1161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9AAF6D-5D94-7160-2442-B05486640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074E9A-690D-F576-279D-EFBB1751B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BAAD0-24BB-42F2-A9D3-B71F4D90B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59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4758FEF-8996-E484-4E23-734BF62472F4}"/>
              </a:ext>
            </a:extLst>
          </p:cNvPr>
          <p:cNvSpPr/>
          <p:nvPr/>
        </p:nvSpPr>
        <p:spPr>
          <a:xfrm>
            <a:off x="0" y="-94076"/>
            <a:ext cx="12192000" cy="9238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 descr="Logotipo">
            <a:extLst>
              <a:ext uri="{FF2B5EF4-FFF2-40B4-BE49-F238E27FC236}">
                <a16:creationId xmlns:a16="http://schemas.microsoft.com/office/drawing/2014/main" id="{5B2FF6BC-8CE9-EA5F-5F35-22945D2AB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6" y="-21997"/>
            <a:ext cx="2541996" cy="81699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7AFB93D-40D1-2379-32F5-BB31D81F8558}"/>
              </a:ext>
            </a:extLst>
          </p:cNvPr>
          <p:cNvSpPr txBox="1"/>
          <p:nvPr/>
        </p:nvSpPr>
        <p:spPr>
          <a:xfrm>
            <a:off x="7532016" y="20183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Inicio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F9EEF6-1718-18A6-450F-2CF6033C8198}"/>
              </a:ext>
            </a:extLst>
          </p:cNvPr>
          <p:cNvSpPr txBox="1"/>
          <p:nvPr/>
        </p:nvSpPr>
        <p:spPr>
          <a:xfrm>
            <a:off x="9511467" y="194498"/>
            <a:ext cx="101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Cadastro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5FDA83-410C-6840-F72D-6781654FC4A9}"/>
              </a:ext>
            </a:extLst>
          </p:cNvPr>
          <p:cNvSpPr txBox="1"/>
          <p:nvPr/>
        </p:nvSpPr>
        <p:spPr>
          <a:xfrm>
            <a:off x="10613435" y="19449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2E1C385-EC5D-508E-4FB5-E005BBB29DFF}"/>
              </a:ext>
            </a:extLst>
          </p:cNvPr>
          <p:cNvSpPr txBox="1"/>
          <p:nvPr/>
        </p:nvSpPr>
        <p:spPr>
          <a:xfrm>
            <a:off x="8310049" y="194498"/>
            <a:ext cx="11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Sobre nós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F5E2CF3-1448-843B-D752-933EA0D3E6F6}"/>
              </a:ext>
            </a:extLst>
          </p:cNvPr>
          <p:cNvSpPr/>
          <p:nvPr/>
        </p:nvSpPr>
        <p:spPr>
          <a:xfrm>
            <a:off x="0" y="5926839"/>
            <a:ext cx="12192000" cy="9238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0DC2C7C5-13CF-2339-A703-EADAFC132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9751"/>
            <a:ext cx="12192000" cy="509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3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4758FEF-8996-E484-4E23-734BF62472F4}"/>
              </a:ext>
            </a:extLst>
          </p:cNvPr>
          <p:cNvSpPr/>
          <p:nvPr/>
        </p:nvSpPr>
        <p:spPr>
          <a:xfrm>
            <a:off x="0" y="-94076"/>
            <a:ext cx="12192000" cy="9238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 descr="Logotipo">
            <a:extLst>
              <a:ext uri="{FF2B5EF4-FFF2-40B4-BE49-F238E27FC236}">
                <a16:creationId xmlns:a16="http://schemas.microsoft.com/office/drawing/2014/main" id="{5B2FF6BC-8CE9-EA5F-5F35-22945D2AB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6" y="-21997"/>
            <a:ext cx="2541996" cy="81699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7AFB93D-40D1-2379-32F5-BB31D81F8558}"/>
              </a:ext>
            </a:extLst>
          </p:cNvPr>
          <p:cNvSpPr txBox="1"/>
          <p:nvPr/>
        </p:nvSpPr>
        <p:spPr>
          <a:xfrm>
            <a:off x="7532016" y="20183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Inicio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F9EEF6-1718-18A6-450F-2CF6033C8198}"/>
              </a:ext>
            </a:extLst>
          </p:cNvPr>
          <p:cNvSpPr txBox="1"/>
          <p:nvPr/>
        </p:nvSpPr>
        <p:spPr>
          <a:xfrm>
            <a:off x="9511467" y="194498"/>
            <a:ext cx="101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Cadastro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5FDA83-410C-6840-F72D-6781654FC4A9}"/>
              </a:ext>
            </a:extLst>
          </p:cNvPr>
          <p:cNvSpPr txBox="1"/>
          <p:nvPr/>
        </p:nvSpPr>
        <p:spPr>
          <a:xfrm>
            <a:off x="10613435" y="19449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2E1C385-EC5D-508E-4FB5-E005BBB29DFF}"/>
              </a:ext>
            </a:extLst>
          </p:cNvPr>
          <p:cNvSpPr txBox="1"/>
          <p:nvPr/>
        </p:nvSpPr>
        <p:spPr>
          <a:xfrm>
            <a:off x="8310049" y="194498"/>
            <a:ext cx="11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Sobre nós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F5E2CF3-1448-843B-D752-933EA0D3E6F6}"/>
              </a:ext>
            </a:extLst>
          </p:cNvPr>
          <p:cNvSpPr/>
          <p:nvPr/>
        </p:nvSpPr>
        <p:spPr>
          <a:xfrm>
            <a:off x="0" y="5926839"/>
            <a:ext cx="12192000" cy="9238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94AAD8-7064-CCEB-9DFB-F582BE1D6809}"/>
              </a:ext>
            </a:extLst>
          </p:cNvPr>
          <p:cNvSpPr txBox="1"/>
          <p:nvPr/>
        </p:nvSpPr>
        <p:spPr>
          <a:xfrm>
            <a:off x="102636" y="1222310"/>
            <a:ext cx="2313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Sobre nós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3A3C403-D063-5F63-8791-AE6F60575BDC}"/>
              </a:ext>
            </a:extLst>
          </p:cNvPr>
          <p:cNvSpPr txBox="1"/>
          <p:nvPr/>
        </p:nvSpPr>
        <p:spPr>
          <a:xfrm>
            <a:off x="478456" y="2322755"/>
            <a:ext cx="158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Lorem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impsum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87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4758FEF-8996-E484-4E23-734BF62472F4}"/>
              </a:ext>
            </a:extLst>
          </p:cNvPr>
          <p:cNvSpPr/>
          <p:nvPr/>
        </p:nvSpPr>
        <p:spPr>
          <a:xfrm>
            <a:off x="0" y="-94076"/>
            <a:ext cx="12192000" cy="9238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 descr="Logotipo">
            <a:extLst>
              <a:ext uri="{FF2B5EF4-FFF2-40B4-BE49-F238E27FC236}">
                <a16:creationId xmlns:a16="http://schemas.microsoft.com/office/drawing/2014/main" id="{5B2FF6BC-8CE9-EA5F-5F35-22945D2AB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6" y="-21997"/>
            <a:ext cx="2541996" cy="81699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7AFB93D-40D1-2379-32F5-BB31D81F8558}"/>
              </a:ext>
            </a:extLst>
          </p:cNvPr>
          <p:cNvSpPr txBox="1"/>
          <p:nvPr/>
        </p:nvSpPr>
        <p:spPr>
          <a:xfrm>
            <a:off x="7532016" y="20183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Inicio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F9EEF6-1718-18A6-450F-2CF6033C8198}"/>
              </a:ext>
            </a:extLst>
          </p:cNvPr>
          <p:cNvSpPr txBox="1"/>
          <p:nvPr/>
        </p:nvSpPr>
        <p:spPr>
          <a:xfrm>
            <a:off x="9511467" y="194498"/>
            <a:ext cx="101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Cadastro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5FDA83-410C-6840-F72D-6781654FC4A9}"/>
              </a:ext>
            </a:extLst>
          </p:cNvPr>
          <p:cNvSpPr txBox="1"/>
          <p:nvPr/>
        </p:nvSpPr>
        <p:spPr>
          <a:xfrm>
            <a:off x="10613435" y="19449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2E1C385-EC5D-508E-4FB5-E005BBB29DFF}"/>
              </a:ext>
            </a:extLst>
          </p:cNvPr>
          <p:cNvSpPr txBox="1"/>
          <p:nvPr/>
        </p:nvSpPr>
        <p:spPr>
          <a:xfrm>
            <a:off x="8310049" y="194498"/>
            <a:ext cx="11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Sobre nós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F5E2CF3-1448-843B-D752-933EA0D3E6F6}"/>
              </a:ext>
            </a:extLst>
          </p:cNvPr>
          <p:cNvSpPr/>
          <p:nvPr/>
        </p:nvSpPr>
        <p:spPr>
          <a:xfrm>
            <a:off x="0" y="5926839"/>
            <a:ext cx="12192000" cy="9238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94AAD8-7064-CCEB-9DFB-F582BE1D6809}"/>
              </a:ext>
            </a:extLst>
          </p:cNvPr>
          <p:cNvSpPr txBox="1"/>
          <p:nvPr/>
        </p:nvSpPr>
        <p:spPr>
          <a:xfrm>
            <a:off x="102636" y="1222310"/>
            <a:ext cx="2313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Cadastro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3A3C403-D063-5F63-8791-AE6F60575BDC}"/>
              </a:ext>
            </a:extLst>
          </p:cNvPr>
          <p:cNvSpPr txBox="1"/>
          <p:nvPr/>
        </p:nvSpPr>
        <p:spPr>
          <a:xfrm>
            <a:off x="478456" y="232275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E-mail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B8600EA-0529-A3A1-5A87-B46BF217C290}"/>
              </a:ext>
            </a:extLst>
          </p:cNvPr>
          <p:cNvSpPr txBox="1"/>
          <p:nvPr/>
        </p:nvSpPr>
        <p:spPr>
          <a:xfrm>
            <a:off x="472811" y="342900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Senha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051C62-45B8-9C57-AE25-9E6B4F398462}"/>
              </a:ext>
            </a:extLst>
          </p:cNvPr>
          <p:cNvSpPr txBox="1"/>
          <p:nvPr/>
        </p:nvSpPr>
        <p:spPr>
          <a:xfrm>
            <a:off x="464796" y="4493253"/>
            <a:ext cx="17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Confirmar Senha</a:t>
            </a:r>
          </a:p>
        </p:txBody>
      </p:sp>
    </p:spTree>
    <p:extLst>
      <p:ext uri="{BB962C8B-B14F-4D97-AF65-F5344CB8AC3E}">
        <p14:creationId xmlns:p14="http://schemas.microsoft.com/office/powerpoint/2010/main" val="102557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4758FEF-8996-E484-4E23-734BF62472F4}"/>
              </a:ext>
            </a:extLst>
          </p:cNvPr>
          <p:cNvSpPr/>
          <p:nvPr/>
        </p:nvSpPr>
        <p:spPr>
          <a:xfrm>
            <a:off x="0" y="-94076"/>
            <a:ext cx="12192000" cy="9238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 descr="Logotipo">
            <a:extLst>
              <a:ext uri="{FF2B5EF4-FFF2-40B4-BE49-F238E27FC236}">
                <a16:creationId xmlns:a16="http://schemas.microsoft.com/office/drawing/2014/main" id="{5B2FF6BC-8CE9-EA5F-5F35-22945D2AB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6" y="-21997"/>
            <a:ext cx="2541996" cy="81699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7AFB93D-40D1-2379-32F5-BB31D81F8558}"/>
              </a:ext>
            </a:extLst>
          </p:cNvPr>
          <p:cNvSpPr txBox="1"/>
          <p:nvPr/>
        </p:nvSpPr>
        <p:spPr>
          <a:xfrm>
            <a:off x="7532016" y="20183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Inicio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F9EEF6-1718-18A6-450F-2CF6033C8198}"/>
              </a:ext>
            </a:extLst>
          </p:cNvPr>
          <p:cNvSpPr txBox="1"/>
          <p:nvPr/>
        </p:nvSpPr>
        <p:spPr>
          <a:xfrm>
            <a:off x="9511467" y="194498"/>
            <a:ext cx="101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Cadastro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5FDA83-410C-6840-F72D-6781654FC4A9}"/>
              </a:ext>
            </a:extLst>
          </p:cNvPr>
          <p:cNvSpPr txBox="1"/>
          <p:nvPr/>
        </p:nvSpPr>
        <p:spPr>
          <a:xfrm>
            <a:off x="10613435" y="19449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2E1C385-EC5D-508E-4FB5-E005BBB29DFF}"/>
              </a:ext>
            </a:extLst>
          </p:cNvPr>
          <p:cNvSpPr txBox="1"/>
          <p:nvPr/>
        </p:nvSpPr>
        <p:spPr>
          <a:xfrm>
            <a:off x="8310049" y="194498"/>
            <a:ext cx="11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Sobre nós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F5E2CF3-1448-843B-D752-933EA0D3E6F6}"/>
              </a:ext>
            </a:extLst>
          </p:cNvPr>
          <p:cNvSpPr/>
          <p:nvPr/>
        </p:nvSpPr>
        <p:spPr>
          <a:xfrm>
            <a:off x="0" y="5926839"/>
            <a:ext cx="12192000" cy="9238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94AAD8-7064-CCEB-9DFB-F582BE1D6809}"/>
              </a:ext>
            </a:extLst>
          </p:cNvPr>
          <p:cNvSpPr txBox="1"/>
          <p:nvPr/>
        </p:nvSpPr>
        <p:spPr>
          <a:xfrm>
            <a:off x="102636" y="1222310"/>
            <a:ext cx="2313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3A3C403-D063-5F63-8791-AE6F60575BDC}"/>
              </a:ext>
            </a:extLst>
          </p:cNvPr>
          <p:cNvSpPr txBox="1"/>
          <p:nvPr/>
        </p:nvSpPr>
        <p:spPr>
          <a:xfrm>
            <a:off x="478456" y="232275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E-mail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B8600EA-0529-A3A1-5A87-B46BF217C290}"/>
              </a:ext>
            </a:extLst>
          </p:cNvPr>
          <p:cNvSpPr txBox="1"/>
          <p:nvPr/>
        </p:nvSpPr>
        <p:spPr>
          <a:xfrm>
            <a:off x="472811" y="342900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Senha</a:t>
            </a:r>
          </a:p>
        </p:txBody>
      </p:sp>
    </p:spTree>
    <p:extLst>
      <p:ext uri="{BB962C8B-B14F-4D97-AF65-F5344CB8AC3E}">
        <p14:creationId xmlns:p14="http://schemas.microsoft.com/office/powerpoint/2010/main" val="37018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4758FEF-8996-E484-4E23-734BF62472F4}"/>
              </a:ext>
            </a:extLst>
          </p:cNvPr>
          <p:cNvSpPr/>
          <p:nvPr/>
        </p:nvSpPr>
        <p:spPr>
          <a:xfrm>
            <a:off x="0" y="7334"/>
            <a:ext cx="3247052" cy="6862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pic>
        <p:nvPicPr>
          <p:cNvPr id="6" name="Imagem 5" descr="Logotipo">
            <a:extLst>
              <a:ext uri="{FF2B5EF4-FFF2-40B4-BE49-F238E27FC236}">
                <a16:creationId xmlns:a16="http://schemas.microsoft.com/office/drawing/2014/main" id="{5B2FF6BC-8CE9-EA5F-5F35-22945D2AB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28" y="49151"/>
            <a:ext cx="2541996" cy="81699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7AFB93D-40D1-2379-32F5-BB31D81F8558}"/>
              </a:ext>
            </a:extLst>
          </p:cNvPr>
          <p:cNvSpPr txBox="1"/>
          <p:nvPr/>
        </p:nvSpPr>
        <p:spPr>
          <a:xfrm>
            <a:off x="7532016" y="20183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Inicio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F9EEF6-1718-18A6-450F-2CF6033C8198}"/>
              </a:ext>
            </a:extLst>
          </p:cNvPr>
          <p:cNvSpPr txBox="1"/>
          <p:nvPr/>
        </p:nvSpPr>
        <p:spPr>
          <a:xfrm>
            <a:off x="9511467" y="194498"/>
            <a:ext cx="101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Cadastro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5FDA83-410C-6840-F72D-6781654FC4A9}"/>
              </a:ext>
            </a:extLst>
          </p:cNvPr>
          <p:cNvSpPr txBox="1"/>
          <p:nvPr/>
        </p:nvSpPr>
        <p:spPr>
          <a:xfrm>
            <a:off x="10613435" y="19449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2E1C385-EC5D-508E-4FB5-E005BBB29DFF}"/>
              </a:ext>
            </a:extLst>
          </p:cNvPr>
          <p:cNvSpPr txBox="1"/>
          <p:nvPr/>
        </p:nvSpPr>
        <p:spPr>
          <a:xfrm>
            <a:off x="8310049" y="194498"/>
            <a:ext cx="11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Sobre nós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F5E2CF3-1448-843B-D752-933EA0D3E6F6}"/>
              </a:ext>
            </a:extLst>
          </p:cNvPr>
          <p:cNvSpPr/>
          <p:nvPr/>
        </p:nvSpPr>
        <p:spPr>
          <a:xfrm>
            <a:off x="3247052" y="5926839"/>
            <a:ext cx="8944947" cy="9238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0DC2C7C5-13CF-2339-A703-EADAFC132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052" y="7334"/>
            <a:ext cx="8944948" cy="591950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89CB888-ED5E-D1E9-8515-E3811F68E46D}"/>
              </a:ext>
            </a:extLst>
          </p:cNvPr>
          <p:cNvSpPr txBox="1"/>
          <p:nvPr/>
        </p:nvSpPr>
        <p:spPr>
          <a:xfrm>
            <a:off x="1623526" y="5926838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Sair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247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8bd19be-68b1-440c-82af-6d4de24fec6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36BA383373F9498A6F9C22979A1745" ma:contentTypeVersion="4" ma:contentTypeDescription="Create a new document." ma:contentTypeScope="" ma:versionID="34e99ca9caae181abb7dbd7f1be3c2d7">
  <xsd:schema xmlns:xsd="http://www.w3.org/2001/XMLSchema" xmlns:xs="http://www.w3.org/2001/XMLSchema" xmlns:p="http://schemas.microsoft.com/office/2006/metadata/properties" xmlns:ns3="58bd19be-68b1-440c-82af-6d4de24fec6c" targetNamespace="http://schemas.microsoft.com/office/2006/metadata/properties" ma:root="true" ma:fieldsID="7208cb6bb50902420c58a4b6cda729f6" ns3:_="">
    <xsd:import namespace="58bd19be-68b1-440c-82af-6d4de24fec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bd19be-68b1-440c-82af-6d4de24fec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DC4404-1F4E-45A9-B5BF-87F6726869E8}">
  <ds:schemaRefs>
    <ds:schemaRef ds:uri="http://schemas.microsoft.com/office/2006/metadata/properties"/>
    <ds:schemaRef ds:uri="58bd19be-68b1-440c-82af-6d4de24fec6c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0003B1D-EBD8-400D-8133-2608404758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41BC36-340E-4D35-9AC6-758ED8151A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bd19be-68b1-440c-82af-6d4de24fec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MURILO HENRIQUE DE ALMEIDA LEITE .</dc:creator>
  <cp:lastModifiedBy>MURILO HENRIQUE DE ALMEIDA LEITE .</cp:lastModifiedBy>
  <cp:revision>2</cp:revision>
  <dcterms:created xsi:type="dcterms:W3CDTF">2023-05-03T12:09:36Z</dcterms:created>
  <dcterms:modified xsi:type="dcterms:W3CDTF">2023-05-03T19:21:57Z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0x0101003236BA383373F9498A6F9C22979A1745</vt:lpwstr>
  </property>
</Properties>
</file>