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84" r:id="rId6"/>
    <p:sldId id="308" r:id="rId7"/>
    <p:sldId id="322" r:id="rId8"/>
    <p:sldId id="321" r:id="rId9"/>
    <p:sldId id="323" r:id="rId10"/>
    <p:sldId id="324" r:id="rId11"/>
    <p:sldId id="310" r:id="rId12"/>
    <p:sldId id="309" r:id="rId13"/>
    <p:sldId id="311" r:id="rId14"/>
    <p:sldId id="312" r:id="rId15"/>
    <p:sldId id="313" r:id="rId16"/>
    <p:sldId id="314" r:id="rId17"/>
    <p:sldId id="315" r:id="rId18"/>
    <p:sldId id="316" r:id="rId19"/>
    <p:sldId id="319" r:id="rId20"/>
    <p:sldId id="318" r:id="rId21"/>
    <p:sldId id="325" r:id="rId22"/>
    <p:sldId id="326" r:id="rId23"/>
    <p:sldId id="327" r:id="rId24"/>
    <p:sldId id="328" r:id="rId25"/>
    <p:sldId id="329" r:id="rId26"/>
  </p:sldIdLst>
  <p:sldSz cx="9144000" cy="5143500" type="screen16x9"/>
  <p:notesSz cx="6858000" cy="9144000"/>
  <p:embeddedFontLst>
    <p:embeddedFont>
      <p:font typeface="Staatliches" panose="020B0604020202020204" charset="0"/>
      <p:regular r:id="rId28"/>
    </p:embeddedFont>
    <p:embeddedFont>
      <p:font typeface="Montserrat Medium" panose="020B0604020202020204" charset="0"/>
      <p:regular r:id="rId29"/>
      <p:bold r:id="rId30"/>
      <p:italic r:id="rId31"/>
      <p:boldItalic r:id="rId32"/>
    </p:embeddedFont>
    <p:embeddedFont>
      <p:font typeface="Montserra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75984-E409-475A-9A3F-34588334C433}">
  <a:tblStyle styleId="{83E75984-E409-475A-9A3F-34588334C4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02ca88d2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02ca88d2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980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g71082bfe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4" name="Google Shape;2354;g71082bfe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933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02ca88d2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02ca88d2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178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g71082bfe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4" name="Google Shape;2354;g71082bfe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872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02ca88d2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02ca88d2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765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g71082bfe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4" name="Google Shape;2354;g71082bfe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806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02ca88d2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02ca88d2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795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g71082bfe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4" name="Google Shape;2354;g71082bfe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075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02ca88d2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02ca88d2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577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g71082bfe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4" name="Google Shape;2354;g71082bfe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38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02ca88d2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02ca88d2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02ca88d2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02ca88d2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116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g71082bfe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4" name="Google Shape;2354;g71082bfe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79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02ca88d2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02ca88d2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403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7140ea6775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7140ea6775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641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02ca88d2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02ca88d2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321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7140ea6775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7140ea6775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107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02ca88d2a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02ca88d2a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702ca88d2a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702ca88d2a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g71082bfe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4" name="Google Shape;2354;g71082bfe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02ca88d2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02ca88d2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137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g71082bfe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4" name="Google Shape;2354;g71082bfe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597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02ca88d2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02ca88d2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891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g71082bfe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4" name="Google Shape;2354;g71082bfe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85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1" y="2468066"/>
            <a:ext cx="9144157" cy="2589077"/>
          </a:xfrm>
          <a:custGeom>
            <a:avLst/>
            <a:gdLst/>
            <a:ahLst/>
            <a:cxnLst/>
            <a:rect l="l" t="t" r="r" b="b"/>
            <a:pathLst>
              <a:path w="282860" h="80089" extrusionOk="0">
                <a:moveTo>
                  <a:pt x="282859" y="0"/>
                </a:moveTo>
                <a:cubicBezTo>
                  <a:pt x="280047" y="1327"/>
                  <a:pt x="277222" y="2653"/>
                  <a:pt x="274078" y="3157"/>
                </a:cubicBezTo>
                <a:cubicBezTo>
                  <a:pt x="271253" y="3489"/>
                  <a:pt x="268441" y="3316"/>
                  <a:pt x="265788" y="3820"/>
                </a:cubicBezTo>
                <a:cubicBezTo>
                  <a:pt x="258161" y="5637"/>
                  <a:pt x="254514" y="13437"/>
                  <a:pt x="247377" y="16421"/>
                </a:cubicBezTo>
                <a:cubicBezTo>
                  <a:pt x="242403" y="18570"/>
                  <a:pt x="235944" y="18079"/>
                  <a:pt x="231792" y="21223"/>
                </a:cubicBezTo>
                <a:cubicBezTo>
                  <a:pt x="228144" y="24048"/>
                  <a:pt x="227322" y="28850"/>
                  <a:pt x="223833" y="31834"/>
                </a:cubicBezTo>
                <a:cubicBezTo>
                  <a:pt x="221353" y="33996"/>
                  <a:pt x="217705" y="34818"/>
                  <a:pt x="214058" y="34818"/>
                </a:cubicBezTo>
                <a:cubicBezTo>
                  <a:pt x="212400" y="34818"/>
                  <a:pt x="210569" y="34659"/>
                  <a:pt x="209084" y="34328"/>
                </a:cubicBezTo>
                <a:cubicBezTo>
                  <a:pt x="203778" y="33333"/>
                  <a:pt x="198963" y="31343"/>
                  <a:pt x="193830" y="30680"/>
                </a:cubicBezTo>
                <a:cubicBezTo>
                  <a:pt x="192331" y="30508"/>
                  <a:pt x="190845" y="30348"/>
                  <a:pt x="189347" y="30348"/>
                </a:cubicBezTo>
                <a:cubicBezTo>
                  <a:pt x="184041" y="30348"/>
                  <a:pt x="178735" y="31675"/>
                  <a:pt x="174265" y="34155"/>
                </a:cubicBezTo>
                <a:cubicBezTo>
                  <a:pt x="172103" y="35322"/>
                  <a:pt x="154701" y="47751"/>
                  <a:pt x="137285" y="62010"/>
                </a:cubicBezTo>
                <a:cubicBezTo>
                  <a:pt x="137285" y="62010"/>
                  <a:pt x="112255" y="43613"/>
                  <a:pt x="110425" y="42618"/>
                </a:cubicBezTo>
                <a:cubicBezTo>
                  <a:pt x="105955" y="40124"/>
                  <a:pt x="100649" y="38798"/>
                  <a:pt x="95343" y="38798"/>
                </a:cubicBezTo>
                <a:cubicBezTo>
                  <a:pt x="93845" y="38798"/>
                  <a:pt x="92518" y="38970"/>
                  <a:pt x="91033" y="39129"/>
                </a:cubicBezTo>
                <a:cubicBezTo>
                  <a:pt x="85727" y="39965"/>
                  <a:pt x="80912" y="41955"/>
                  <a:pt x="75779" y="42777"/>
                </a:cubicBezTo>
                <a:cubicBezTo>
                  <a:pt x="74121" y="43108"/>
                  <a:pt x="72463" y="43281"/>
                  <a:pt x="70632" y="43281"/>
                </a:cubicBezTo>
                <a:cubicBezTo>
                  <a:pt x="66985" y="43281"/>
                  <a:pt x="63337" y="42445"/>
                  <a:pt x="60857" y="40296"/>
                </a:cubicBezTo>
                <a:cubicBezTo>
                  <a:pt x="57368" y="37312"/>
                  <a:pt x="56705" y="32497"/>
                  <a:pt x="53057" y="29685"/>
                </a:cubicBezTo>
                <a:cubicBezTo>
                  <a:pt x="48746" y="26528"/>
                  <a:pt x="42287" y="27032"/>
                  <a:pt x="37313" y="24870"/>
                </a:cubicBezTo>
                <a:cubicBezTo>
                  <a:pt x="30177" y="21886"/>
                  <a:pt x="26701" y="14100"/>
                  <a:pt x="18902" y="12442"/>
                </a:cubicBezTo>
                <a:cubicBezTo>
                  <a:pt x="16249" y="11779"/>
                  <a:pt x="13437" y="12110"/>
                  <a:pt x="10784" y="11606"/>
                </a:cubicBezTo>
                <a:cubicBezTo>
                  <a:pt x="6805" y="11115"/>
                  <a:pt x="3317" y="9285"/>
                  <a:pt x="1" y="7468"/>
                </a:cubicBezTo>
                <a:lnTo>
                  <a:pt x="1" y="31171"/>
                </a:lnTo>
                <a:cubicBezTo>
                  <a:pt x="6633" y="33664"/>
                  <a:pt x="10453" y="40456"/>
                  <a:pt x="17416" y="43108"/>
                </a:cubicBezTo>
                <a:cubicBezTo>
                  <a:pt x="22881" y="45098"/>
                  <a:pt x="29845" y="44607"/>
                  <a:pt x="34328" y="47923"/>
                </a:cubicBezTo>
                <a:cubicBezTo>
                  <a:pt x="38308" y="50735"/>
                  <a:pt x="38971" y="55550"/>
                  <a:pt x="42778" y="58362"/>
                </a:cubicBezTo>
                <a:cubicBezTo>
                  <a:pt x="45603" y="60683"/>
                  <a:pt x="49410" y="61519"/>
                  <a:pt x="53389" y="61519"/>
                </a:cubicBezTo>
                <a:cubicBezTo>
                  <a:pt x="55219" y="61519"/>
                  <a:pt x="57037" y="61347"/>
                  <a:pt x="58867" y="61015"/>
                </a:cubicBezTo>
                <a:cubicBezTo>
                  <a:pt x="64332" y="60020"/>
                  <a:pt x="69637" y="58031"/>
                  <a:pt x="75275" y="57208"/>
                </a:cubicBezTo>
                <a:cubicBezTo>
                  <a:pt x="76774" y="57036"/>
                  <a:pt x="78432" y="57036"/>
                  <a:pt x="80090" y="57036"/>
                </a:cubicBezTo>
                <a:cubicBezTo>
                  <a:pt x="85727" y="57036"/>
                  <a:pt x="91364" y="58203"/>
                  <a:pt x="96166" y="60683"/>
                </a:cubicBezTo>
                <a:cubicBezTo>
                  <a:pt x="98155" y="61678"/>
                  <a:pt x="125188" y="80089"/>
                  <a:pt x="125188" y="80089"/>
                </a:cubicBezTo>
                <a:cubicBezTo>
                  <a:pt x="143917" y="65830"/>
                  <a:pt x="162659" y="53388"/>
                  <a:pt x="165140" y="52234"/>
                </a:cubicBezTo>
                <a:cubicBezTo>
                  <a:pt x="169954" y="49741"/>
                  <a:pt x="175592" y="48414"/>
                  <a:pt x="181229" y="48414"/>
                </a:cubicBezTo>
                <a:cubicBezTo>
                  <a:pt x="182887" y="48414"/>
                  <a:pt x="184545" y="48587"/>
                  <a:pt x="186031" y="48746"/>
                </a:cubicBezTo>
                <a:cubicBezTo>
                  <a:pt x="191668" y="49581"/>
                  <a:pt x="196974" y="51571"/>
                  <a:pt x="202452" y="52566"/>
                </a:cubicBezTo>
                <a:cubicBezTo>
                  <a:pt x="204269" y="52725"/>
                  <a:pt x="206099" y="52897"/>
                  <a:pt x="207916" y="52897"/>
                </a:cubicBezTo>
                <a:cubicBezTo>
                  <a:pt x="211896" y="52897"/>
                  <a:pt x="215875" y="52062"/>
                  <a:pt x="218528" y="49913"/>
                </a:cubicBezTo>
                <a:cubicBezTo>
                  <a:pt x="222348" y="46929"/>
                  <a:pt x="223011" y="42114"/>
                  <a:pt x="226990" y="39302"/>
                </a:cubicBezTo>
                <a:cubicBezTo>
                  <a:pt x="231460" y="36145"/>
                  <a:pt x="238424" y="36649"/>
                  <a:pt x="243902" y="34487"/>
                </a:cubicBezTo>
                <a:cubicBezTo>
                  <a:pt x="251529" y="31502"/>
                  <a:pt x="255508" y="23716"/>
                  <a:pt x="263626" y="22058"/>
                </a:cubicBezTo>
                <a:cubicBezTo>
                  <a:pt x="266610" y="21395"/>
                  <a:pt x="269595" y="21727"/>
                  <a:pt x="272579" y="21395"/>
                </a:cubicBezTo>
                <a:cubicBezTo>
                  <a:pt x="276399" y="20891"/>
                  <a:pt x="279715" y="19233"/>
                  <a:pt x="282859" y="17747"/>
                </a:cubicBezTo>
                <a:lnTo>
                  <a:pt x="2828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11" y="3041782"/>
            <a:ext cx="9144157" cy="2101126"/>
          </a:xfrm>
          <a:custGeom>
            <a:avLst/>
            <a:gdLst/>
            <a:ahLst/>
            <a:cxnLst/>
            <a:rect l="l" t="t" r="r" b="b"/>
            <a:pathLst>
              <a:path w="282860" h="64995" extrusionOk="0">
                <a:moveTo>
                  <a:pt x="282859" y="0"/>
                </a:moveTo>
                <a:cubicBezTo>
                  <a:pt x="279715" y="1486"/>
                  <a:pt x="276399" y="3144"/>
                  <a:pt x="272579" y="3648"/>
                </a:cubicBezTo>
                <a:cubicBezTo>
                  <a:pt x="269595" y="3980"/>
                  <a:pt x="266610" y="3648"/>
                  <a:pt x="263626" y="4311"/>
                </a:cubicBezTo>
                <a:cubicBezTo>
                  <a:pt x="255508" y="5969"/>
                  <a:pt x="251529" y="13755"/>
                  <a:pt x="243902" y="16740"/>
                </a:cubicBezTo>
                <a:cubicBezTo>
                  <a:pt x="238424" y="18902"/>
                  <a:pt x="231460" y="18398"/>
                  <a:pt x="226990" y="21555"/>
                </a:cubicBezTo>
                <a:cubicBezTo>
                  <a:pt x="223011" y="24367"/>
                  <a:pt x="222348" y="29182"/>
                  <a:pt x="218528" y="32166"/>
                </a:cubicBezTo>
                <a:cubicBezTo>
                  <a:pt x="215875" y="34315"/>
                  <a:pt x="211896" y="35150"/>
                  <a:pt x="207916" y="35150"/>
                </a:cubicBezTo>
                <a:cubicBezTo>
                  <a:pt x="206099" y="35150"/>
                  <a:pt x="204269" y="34978"/>
                  <a:pt x="202452" y="34819"/>
                </a:cubicBezTo>
                <a:cubicBezTo>
                  <a:pt x="196974" y="33824"/>
                  <a:pt x="191668" y="31834"/>
                  <a:pt x="186031" y="30999"/>
                </a:cubicBezTo>
                <a:cubicBezTo>
                  <a:pt x="184545" y="30840"/>
                  <a:pt x="182887" y="30667"/>
                  <a:pt x="181229" y="30667"/>
                </a:cubicBezTo>
                <a:cubicBezTo>
                  <a:pt x="175592" y="30667"/>
                  <a:pt x="169954" y="31994"/>
                  <a:pt x="165140" y="34487"/>
                </a:cubicBezTo>
                <a:cubicBezTo>
                  <a:pt x="162659" y="35641"/>
                  <a:pt x="143917" y="48083"/>
                  <a:pt x="125188" y="62342"/>
                </a:cubicBezTo>
                <a:cubicBezTo>
                  <a:pt x="125188" y="62342"/>
                  <a:pt x="98155" y="43931"/>
                  <a:pt x="96166" y="42936"/>
                </a:cubicBezTo>
                <a:cubicBezTo>
                  <a:pt x="91364" y="40456"/>
                  <a:pt x="85727" y="39289"/>
                  <a:pt x="80090" y="39289"/>
                </a:cubicBezTo>
                <a:cubicBezTo>
                  <a:pt x="78432" y="39289"/>
                  <a:pt x="76774" y="39289"/>
                  <a:pt x="75275" y="39461"/>
                </a:cubicBezTo>
                <a:cubicBezTo>
                  <a:pt x="69637" y="40284"/>
                  <a:pt x="64332" y="42273"/>
                  <a:pt x="58867" y="43268"/>
                </a:cubicBezTo>
                <a:cubicBezTo>
                  <a:pt x="57037" y="43600"/>
                  <a:pt x="55219" y="43772"/>
                  <a:pt x="53389" y="43772"/>
                </a:cubicBezTo>
                <a:cubicBezTo>
                  <a:pt x="49410" y="43772"/>
                  <a:pt x="45603" y="42936"/>
                  <a:pt x="42778" y="40615"/>
                </a:cubicBezTo>
                <a:cubicBezTo>
                  <a:pt x="38971" y="37803"/>
                  <a:pt x="38308" y="32988"/>
                  <a:pt x="34328" y="30176"/>
                </a:cubicBezTo>
                <a:cubicBezTo>
                  <a:pt x="29845" y="26860"/>
                  <a:pt x="22881" y="27351"/>
                  <a:pt x="17416" y="25361"/>
                </a:cubicBezTo>
                <a:cubicBezTo>
                  <a:pt x="10453" y="22709"/>
                  <a:pt x="6633" y="15917"/>
                  <a:pt x="1" y="13424"/>
                </a:cubicBezTo>
                <a:lnTo>
                  <a:pt x="1" y="64995"/>
                </a:lnTo>
                <a:lnTo>
                  <a:pt x="282859" y="64995"/>
                </a:lnTo>
                <a:lnTo>
                  <a:pt x="28285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37700" y="1201125"/>
            <a:ext cx="4586400" cy="15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96700" y="3117875"/>
            <a:ext cx="30684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589" y="3966975"/>
            <a:ext cx="9175078" cy="1180763"/>
          </a:xfrm>
          <a:custGeom>
            <a:avLst/>
            <a:gdLst/>
            <a:ahLst/>
            <a:cxnLst/>
            <a:rect l="l" t="t" r="r" b="b"/>
            <a:pathLst>
              <a:path w="285650" h="36761" extrusionOk="0">
                <a:moveTo>
                  <a:pt x="285649" y="0"/>
                </a:moveTo>
                <a:cubicBezTo>
                  <a:pt x="285649" y="0"/>
                  <a:pt x="250969" y="6396"/>
                  <a:pt x="202600" y="6396"/>
                </a:cubicBezTo>
                <a:cubicBezTo>
                  <a:pt x="184261" y="6396"/>
                  <a:pt x="163955" y="5476"/>
                  <a:pt x="142825" y="2941"/>
                </a:cubicBezTo>
                <a:cubicBezTo>
                  <a:pt x="125322" y="829"/>
                  <a:pt x="110002" y="13"/>
                  <a:pt x="96779" y="13"/>
                </a:cubicBezTo>
                <a:cubicBezTo>
                  <a:pt x="52258" y="13"/>
                  <a:pt x="31520" y="9257"/>
                  <a:pt x="31304" y="9369"/>
                </a:cubicBezTo>
                <a:cubicBezTo>
                  <a:pt x="25714" y="12019"/>
                  <a:pt x="24037" y="14400"/>
                  <a:pt x="29213" y="16077"/>
                </a:cubicBezTo>
                <a:cubicBezTo>
                  <a:pt x="47381" y="22360"/>
                  <a:pt x="51853" y="28789"/>
                  <a:pt x="0" y="36760"/>
                </a:cubicBezTo>
                <a:lnTo>
                  <a:pt x="285649" y="36760"/>
                </a:lnTo>
                <a:lnTo>
                  <a:pt x="28564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72584" y="4613358"/>
            <a:ext cx="8506083" cy="534380"/>
          </a:xfrm>
          <a:custGeom>
            <a:avLst/>
            <a:gdLst/>
            <a:ahLst/>
            <a:cxnLst/>
            <a:rect l="l" t="t" r="r" b="b"/>
            <a:pathLst>
              <a:path w="264822" h="16637" extrusionOk="0">
                <a:moveTo>
                  <a:pt x="35631" y="0"/>
                </a:moveTo>
                <a:cubicBezTo>
                  <a:pt x="43323" y="5031"/>
                  <a:pt x="38012" y="10342"/>
                  <a:pt x="0" y="16636"/>
                </a:cubicBezTo>
                <a:lnTo>
                  <a:pt x="264821" y="16636"/>
                </a:lnTo>
                <a:lnTo>
                  <a:pt x="264821" y="9090"/>
                </a:lnTo>
                <a:cubicBezTo>
                  <a:pt x="264821" y="9090"/>
                  <a:pt x="245479" y="2893"/>
                  <a:pt x="211257" y="2893"/>
                </a:cubicBezTo>
                <a:cubicBezTo>
                  <a:pt x="199213" y="2893"/>
                  <a:pt x="185327" y="3661"/>
                  <a:pt x="169791" y="5736"/>
                </a:cubicBezTo>
                <a:cubicBezTo>
                  <a:pt x="148149" y="8623"/>
                  <a:pt x="127498" y="9894"/>
                  <a:pt x="108899" y="9894"/>
                </a:cubicBezTo>
                <a:cubicBezTo>
                  <a:pt x="76222" y="9894"/>
                  <a:pt x="49881" y="5971"/>
                  <a:pt x="356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24" name="Google Shape;24;p4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/>
          <p:nvPr/>
        </p:nvSpPr>
        <p:spPr>
          <a:xfrm flipH="1">
            <a:off x="8467188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13225" y="1140700"/>
            <a:ext cx="7863900" cy="3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200"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 sz="1200">
                <a:solidFill>
                  <a:schemeClr val="dk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 sz="1200">
                <a:solidFill>
                  <a:schemeClr val="dk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200">
                <a:solidFill>
                  <a:schemeClr val="dk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 sz="1200">
                <a:solidFill>
                  <a:schemeClr val="dk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 sz="1200">
                <a:solidFill>
                  <a:schemeClr val="dk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200">
                <a:solidFill>
                  <a:schemeClr val="dk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 sz="1200">
                <a:solidFill>
                  <a:schemeClr val="dk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219612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85" name="Google Shape;85;p13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able of Contents">
  <p:cSld name="CUSTOM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4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89" name="Google Shape;89;p14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2057400" y="1690688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2"/>
          </p:nvPr>
        </p:nvSpPr>
        <p:spPr>
          <a:xfrm>
            <a:off x="2057400" y="2015723"/>
            <a:ext cx="2371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3"/>
          </p:nvPr>
        </p:nvSpPr>
        <p:spPr>
          <a:xfrm>
            <a:off x="5962650" y="1690688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4"/>
          </p:nvPr>
        </p:nvSpPr>
        <p:spPr>
          <a:xfrm>
            <a:off x="5962650" y="2015723"/>
            <a:ext cx="2371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5"/>
          </p:nvPr>
        </p:nvSpPr>
        <p:spPr>
          <a:xfrm>
            <a:off x="2057400" y="3555206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6"/>
          </p:nvPr>
        </p:nvSpPr>
        <p:spPr>
          <a:xfrm>
            <a:off x="2057400" y="3875907"/>
            <a:ext cx="23715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7"/>
          </p:nvPr>
        </p:nvSpPr>
        <p:spPr>
          <a:xfrm>
            <a:off x="5962650" y="3555206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8"/>
          </p:nvPr>
        </p:nvSpPr>
        <p:spPr>
          <a:xfrm>
            <a:off x="5962650" y="3875907"/>
            <a:ext cx="23715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9" hasCustomPrompt="1"/>
          </p:nvPr>
        </p:nvSpPr>
        <p:spPr>
          <a:xfrm>
            <a:off x="2057400" y="1316831"/>
            <a:ext cx="5448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13" hasCustomPrompt="1"/>
          </p:nvPr>
        </p:nvSpPr>
        <p:spPr>
          <a:xfrm>
            <a:off x="5962650" y="1316831"/>
            <a:ext cx="5448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4" hasCustomPrompt="1"/>
          </p:nvPr>
        </p:nvSpPr>
        <p:spPr>
          <a:xfrm>
            <a:off x="2057400" y="3183731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2650" y="3183731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CUSTOM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106" name="Google Shape;106;p15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4267675" y="1957475"/>
            <a:ext cx="4163100" cy="20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267675" y="1276200"/>
            <a:ext cx="41631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-219612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7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130" name="Google Shape;130;p17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7"/>
          <p:cNvSpPr txBox="1">
            <a:spLocks noGrp="1"/>
          </p:cNvSpPr>
          <p:nvPr>
            <p:ph type="subTitle" idx="1"/>
          </p:nvPr>
        </p:nvSpPr>
        <p:spPr>
          <a:xfrm>
            <a:off x="987725" y="2948550"/>
            <a:ext cx="2023500" cy="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2"/>
          </p:nvPr>
        </p:nvSpPr>
        <p:spPr>
          <a:xfrm>
            <a:off x="1010825" y="3393844"/>
            <a:ext cx="1977300" cy="6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3"/>
          </p:nvPr>
        </p:nvSpPr>
        <p:spPr>
          <a:xfrm>
            <a:off x="3492888" y="2948550"/>
            <a:ext cx="2158200" cy="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4"/>
          </p:nvPr>
        </p:nvSpPr>
        <p:spPr>
          <a:xfrm>
            <a:off x="3511641" y="3393844"/>
            <a:ext cx="2120700" cy="6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5"/>
          </p:nvPr>
        </p:nvSpPr>
        <p:spPr>
          <a:xfrm>
            <a:off x="6132752" y="2948550"/>
            <a:ext cx="2023500" cy="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6"/>
          </p:nvPr>
        </p:nvSpPr>
        <p:spPr>
          <a:xfrm>
            <a:off x="6155856" y="3393844"/>
            <a:ext cx="1977300" cy="6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-219612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 2">
  <p:cSld name="CUSTOM_1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8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252" name="Google Shape;252;p28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8"/>
          <p:cNvSpPr txBox="1">
            <a:spLocks noGrp="1"/>
          </p:cNvSpPr>
          <p:nvPr>
            <p:ph type="subTitle" idx="1"/>
          </p:nvPr>
        </p:nvSpPr>
        <p:spPr>
          <a:xfrm>
            <a:off x="5095875" y="2442363"/>
            <a:ext cx="3343200" cy="8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title"/>
          </p:nvPr>
        </p:nvSpPr>
        <p:spPr>
          <a:xfrm>
            <a:off x="5095875" y="1817938"/>
            <a:ext cx="33468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8"/>
          <p:cNvSpPr/>
          <p:nvPr/>
        </p:nvSpPr>
        <p:spPr>
          <a:xfrm flipH="1">
            <a:off x="8467188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61" r:id="rId6"/>
    <p:sldLayoutId id="214748366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33"/>
          <p:cNvGrpSpPr/>
          <p:nvPr/>
        </p:nvGrpSpPr>
        <p:grpSpPr>
          <a:xfrm>
            <a:off x="7726675" y="2737075"/>
            <a:ext cx="535300" cy="194950"/>
            <a:chOff x="5054325" y="1441125"/>
            <a:chExt cx="535300" cy="194950"/>
          </a:xfrm>
        </p:grpSpPr>
        <p:sp>
          <p:nvSpPr>
            <p:cNvPr id="277" name="Google Shape;277;p33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33"/>
          <p:cNvGrpSpPr/>
          <p:nvPr/>
        </p:nvGrpSpPr>
        <p:grpSpPr>
          <a:xfrm>
            <a:off x="5221600" y="1845625"/>
            <a:ext cx="535300" cy="194950"/>
            <a:chOff x="5054325" y="1441125"/>
            <a:chExt cx="535300" cy="194950"/>
          </a:xfrm>
        </p:grpSpPr>
        <p:sp>
          <p:nvSpPr>
            <p:cNvPr id="280" name="Google Shape;280;p33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33"/>
          <p:cNvGrpSpPr/>
          <p:nvPr/>
        </p:nvGrpSpPr>
        <p:grpSpPr>
          <a:xfrm>
            <a:off x="6803675" y="1785450"/>
            <a:ext cx="535300" cy="194950"/>
            <a:chOff x="5054325" y="1441125"/>
            <a:chExt cx="535300" cy="194950"/>
          </a:xfrm>
        </p:grpSpPr>
        <p:sp>
          <p:nvSpPr>
            <p:cNvPr id="283" name="Google Shape;283;p33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33"/>
          <p:cNvSpPr txBox="1">
            <a:spLocks noGrp="1"/>
          </p:cNvSpPr>
          <p:nvPr>
            <p:ph type="ctrTitle"/>
          </p:nvPr>
        </p:nvSpPr>
        <p:spPr>
          <a:xfrm>
            <a:off x="737700" y="1201125"/>
            <a:ext cx="4586400" cy="15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Stardew</a:t>
            </a:r>
            <a:r>
              <a:rPr lang="en" dirty="0" smtClean="0"/>
              <a:t> Green</a:t>
            </a:r>
            <a:endParaRPr dirty="0"/>
          </a:p>
        </p:txBody>
      </p:sp>
      <p:sp>
        <p:nvSpPr>
          <p:cNvPr id="286" name="Google Shape;286;p33"/>
          <p:cNvSpPr txBox="1">
            <a:spLocks noGrp="1"/>
          </p:cNvSpPr>
          <p:nvPr>
            <p:ph type="subTitle" idx="1"/>
          </p:nvPr>
        </p:nvSpPr>
        <p:spPr>
          <a:xfrm>
            <a:off x="1434290" y="2867996"/>
            <a:ext cx="3287446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 smtClean="0"/>
              <a:t>GRUPO 2</a:t>
            </a:r>
            <a:endParaRPr dirty="0"/>
          </a:p>
        </p:txBody>
      </p:sp>
      <p:grpSp>
        <p:nvGrpSpPr>
          <p:cNvPr id="287" name="Google Shape;287;p33"/>
          <p:cNvGrpSpPr/>
          <p:nvPr/>
        </p:nvGrpSpPr>
        <p:grpSpPr>
          <a:xfrm>
            <a:off x="5410199" y="1847860"/>
            <a:ext cx="3472597" cy="2899165"/>
            <a:chOff x="5486399" y="2000260"/>
            <a:chExt cx="3472597" cy="2899165"/>
          </a:xfrm>
        </p:grpSpPr>
        <p:grpSp>
          <p:nvGrpSpPr>
            <p:cNvPr id="288" name="Google Shape;288;p33"/>
            <p:cNvGrpSpPr/>
            <p:nvPr/>
          </p:nvGrpSpPr>
          <p:grpSpPr>
            <a:xfrm>
              <a:off x="7932255" y="3060679"/>
              <a:ext cx="157641" cy="90525"/>
              <a:chOff x="1469050" y="2166475"/>
              <a:chExt cx="281150" cy="161450"/>
            </a:xfrm>
          </p:grpSpPr>
          <p:sp>
            <p:nvSpPr>
              <p:cNvPr id="289" name="Google Shape;289;p33"/>
              <p:cNvSpPr/>
              <p:nvPr/>
            </p:nvSpPr>
            <p:spPr>
              <a:xfrm>
                <a:off x="1520750" y="2193525"/>
                <a:ext cx="187400" cy="73200"/>
              </a:xfrm>
              <a:custGeom>
                <a:avLst/>
                <a:gdLst/>
                <a:ahLst/>
                <a:cxnLst/>
                <a:rect l="l" t="t" r="r" b="b"/>
                <a:pathLst>
                  <a:path w="7496" h="2928" extrusionOk="0">
                    <a:moveTo>
                      <a:pt x="999" y="0"/>
                    </a:moveTo>
                    <a:cubicBezTo>
                      <a:pt x="668" y="0"/>
                      <a:pt x="308" y="124"/>
                      <a:pt x="1" y="248"/>
                    </a:cubicBezTo>
                    <a:cubicBezTo>
                      <a:pt x="279" y="136"/>
                      <a:pt x="600" y="67"/>
                      <a:pt x="904" y="67"/>
                    </a:cubicBezTo>
                    <a:cubicBezTo>
                      <a:pt x="1014" y="67"/>
                      <a:pt x="1122" y="76"/>
                      <a:pt x="1224" y="95"/>
                    </a:cubicBezTo>
                    <a:cubicBezTo>
                      <a:pt x="1450" y="95"/>
                      <a:pt x="1683" y="175"/>
                      <a:pt x="1836" y="328"/>
                    </a:cubicBezTo>
                    <a:cubicBezTo>
                      <a:pt x="1683" y="175"/>
                      <a:pt x="1450" y="95"/>
                      <a:pt x="1224" y="22"/>
                    </a:cubicBezTo>
                    <a:cubicBezTo>
                      <a:pt x="1151" y="7"/>
                      <a:pt x="1076" y="0"/>
                      <a:pt x="999" y="0"/>
                    </a:cubicBezTo>
                    <a:close/>
                    <a:moveTo>
                      <a:pt x="1836" y="328"/>
                    </a:moveTo>
                    <a:lnTo>
                      <a:pt x="1836" y="328"/>
                    </a:lnTo>
                    <a:cubicBezTo>
                      <a:pt x="1909" y="401"/>
                      <a:pt x="1909" y="481"/>
                      <a:pt x="1989" y="554"/>
                    </a:cubicBezTo>
                    <a:lnTo>
                      <a:pt x="2215" y="787"/>
                    </a:lnTo>
                    <a:cubicBezTo>
                      <a:pt x="2368" y="940"/>
                      <a:pt x="2601" y="1093"/>
                      <a:pt x="2827" y="1166"/>
                    </a:cubicBezTo>
                    <a:cubicBezTo>
                      <a:pt x="2980" y="1245"/>
                      <a:pt x="3212" y="1245"/>
                      <a:pt x="3439" y="1245"/>
                    </a:cubicBezTo>
                    <a:cubicBezTo>
                      <a:pt x="3212" y="1166"/>
                      <a:pt x="2980" y="1166"/>
                      <a:pt x="2827" y="1093"/>
                    </a:cubicBezTo>
                    <a:cubicBezTo>
                      <a:pt x="2601" y="1013"/>
                      <a:pt x="2448" y="940"/>
                      <a:pt x="2295" y="787"/>
                    </a:cubicBezTo>
                    <a:lnTo>
                      <a:pt x="2062" y="554"/>
                    </a:lnTo>
                    <a:lnTo>
                      <a:pt x="1836" y="328"/>
                    </a:lnTo>
                    <a:close/>
                    <a:moveTo>
                      <a:pt x="3439" y="1245"/>
                    </a:moveTo>
                    <a:cubicBezTo>
                      <a:pt x="3671" y="1319"/>
                      <a:pt x="3824" y="1398"/>
                      <a:pt x="4051" y="1398"/>
                    </a:cubicBezTo>
                    <a:cubicBezTo>
                      <a:pt x="3898" y="1319"/>
                      <a:pt x="3671" y="1245"/>
                      <a:pt x="3439" y="1245"/>
                    </a:cubicBezTo>
                    <a:close/>
                    <a:moveTo>
                      <a:pt x="4051" y="1398"/>
                    </a:moveTo>
                    <a:cubicBezTo>
                      <a:pt x="4283" y="1472"/>
                      <a:pt x="4436" y="1625"/>
                      <a:pt x="4589" y="1704"/>
                    </a:cubicBezTo>
                    <a:cubicBezTo>
                      <a:pt x="4815" y="1857"/>
                      <a:pt x="4968" y="2010"/>
                      <a:pt x="5121" y="2163"/>
                    </a:cubicBezTo>
                    <a:cubicBezTo>
                      <a:pt x="5201" y="2163"/>
                      <a:pt x="5354" y="2237"/>
                      <a:pt x="5427" y="2316"/>
                    </a:cubicBezTo>
                    <a:cubicBezTo>
                      <a:pt x="5507" y="2316"/>
                      <a:pt x="5580" y="2390"/>
                      <a:pt x="5733" y="2390"/>
                    </a:cubicBezTo>
                    <a:cubicBezTo>
                      <a:pt x="5660" y="2316"/>
                      <a:pt x="5507" y="2316"/>
                      <a:pt x="5427" y="2237"/>
                    </a:cubicBezTo>
                    <a:cubicBezTo>
                      <a:pt x="5354" y="2237"/>
                      <a:pt x="5274" y="2163"/>
                      <a:pt x="5121" y="2084"/>
                    </a:cubicBezTo>
                    <a:cubicBezTo>
                      <a:pt x="4968" y="1931"/>
                      <a:pt x="4815" y="1778"/>
                      <a:pt x="4662" y="1704"/>
                    </a:cubicBezTo>
                    <a:cubicBezTo>
                      <a:pt x="4510" y="1551"/>
                      <a:pt x="4283" y="1472"/>
                      <a:pt x="4051" y="1398"/>
                    </a:cubicBezTo>
                    <a:close/>
                    <a:moveTo>
                      <a:pt x="5733" y="2390"/>
                    </a:moveTo>
                    <a:cubicBezTo>
                      <a:pt x="6119" y="2543"/>
                      <a:pt x="6577" y="2469"/>
                      <a:pt x="7036" y="2622"/>
                    </a:cubicBezTo>
                    <a:cubicBezTo>
                      <a:pt x="7189" y="2622"/>
                      <a:pt x="7416" y="2775"/>
                      <a:pt x="7495" y="2928"/>
                    </a:cubicBezTo>
                    <a:cubicBezTo>
                      <a:pt x="7416" y="2775"/>
                      <a:pt x="7189" y="2622"/>
                      <a:pt x="7036" y="2543"/>
                    </a:cubicBezTo>
                    <a:cubicBezTo>
                      <a:pt x="6577" y="2469"/>
                      <a:pt x="6119" y="2469"/>
                      <a:pt x="5733" y="2390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3"/>
              <p:cNvSpPr/>
              <p:nvPr/>
            </p:nvSpPr>
            <p:spPr>
              <a:xfrm>
                <a:off x="1581925" y="2166475"/>
                <a:ext cx="16827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731" h="4010" extrusionOk="0">
                    <a:moveTo>
                      <a:pt x="609" y="0"/>
                    </a:moveTo>
                    <a:cubicBezTo>
                      <a:pt x="406" y="0"/>
                      <a:pt x="203" y="10"/>
                      <a:pt x="1" y="33"/>
                    </a:cubicBezTo>
                    <a:lnTo>
                      <a:pt x="1071" y="33"/>
                    </a:lnTo>
                    <a:cubicBezTo>
                      <a:pt x="1377" y="33"/>
                      <a:pt x="1757" y="107"/>
                      <a:pt x="2063" y="186"/>
                    </a:cubicBezTo>
                    <a:cubicBezTo>
                      <a:pt x="2448" y="186"/>
                      <a:pt x="2754" y="260"/>
                      <a:pt x="3133" y="413"/>
                    </a:cubicBezTo>
                    <a:cubicBezTo>
                      <a:pt x="3439" y="492"/>
                      <a:pt x="3745" y="645"/>
                      <a:pt x="3977" y="871"/>
                    </a:cubicBezTo>
                    <a:cubicBezTo>
                      <a:pt x="4130" y="1024"/>
                      <a:pt x="4204" y="1177"/>
                      <a:pt x="4357" y="1330"/>
                    </a:cubicBezTo>
                    <a:cubicBezTo>
                      <a:pt x="4436" y="1410"/>
                      <a:pt x="4589" y="1563"/>
                      <a:pt x="4742" y="1636"/>
                    </a:cubicBezTo>
                    <a:lnTo>
                      <a:pt x="4357" y="1257"/>
                    </a:lnTo>
                    <a:cubicBezTo>
                      <a:pt x="4283" y="1104"/>
                      <a:pt x="4204" y="951"/>
                      <a:pt x="4051" y="871"/>
                    </a:cubicBezTo>
                    <a:cubicBezTo>
                      <a:pt x="3745" y="645"/>
                      <a:pt x="3439" y="492"/>
                      <a:pt x="3133" y="339"/>
                    </a:cubicBezTo>
                    <a:cubicBezTo>
                      <a:pt x="2754" y="260"/>
                      <a:pt x="2448" y="186"/>
                      <a:pt x="2063" y="107"/>
                    </a:cubicBezTo>
                    <a:cubicBezTo>
                      <a:pt x="1580" y="55"/>
                      <a:pt x="1094" y="0"/>
                      <a:pt x="609" y="0"/>
                    </a:cubicBezTo>
                    <a:close/>
                    <a:moveTo>
                      <a:pt x="4742" y="1636"/>
                    </a:moveTo>
                    <a:lnTo>
                      <a:pt x="4742" y="1636"/>
                    </a:lnTo>
                    <a:cubicBezTo>
                      <a:pt x="4969" y="1942"/>
                      <a:pt x="5275" y="2095"/>
                      <a:pt x="5580" y="2327"/>
                    </a:cubicBezTo>
                    <a:cubicBezTo>
                      <a:pt x="5813" y="2480"/>
                      <a:pt x="6119" y="2707"/>
                      <a:pt x="6272" y="3013"/>
                    </a:cubicBezTo>
                    <a:cubicBezTo>
                      <a:pt x="6498" y="3319"/>
                      <a:pt x="6651" y="3625"/>
                      <a:pt x="6731" y="4010"/>
                    </a:cubicBezTo>
                    <a:cubicBezTo>
                      <a:pt x="6651" y="3625"/>
                      <a:pt x="6498" y="3319"/>
                      <a:pt x="6345" y="3013"/>
                    </a:cubicBezTo>
                    <a:cubicBezTo>
                      <a:pt x="6119" y="2707"/>
                      <a:pt x="5886" y="2480"/>
                      <a:pt x="5580" y="2248"/>
                    </a:cubicBezTo>
                    <a:cubicBezTo>
                      <a:pt x="5275" y="2095"/>
                      <a:pt x="4969" y="1869"/>
                      <a:pt x="4742" y="1636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3"/>
              <p:cNvSpPr/>
              <p:nvPr/>
            </p:nvSpPr>
            <p:spPr>
              <a:xfrm>
                <a:off x="1469050" y="2259075"/>
                <a:ext cx="126225" cy="68850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2754" extrusionOk="0">
                    <a:moveTo>
                      <a:pt x="1" y="0"/>
                    </a:moveTo>
                    <a:lnTo>
                      <a:pt x="1377" y="459"/>
                    </a:lnTo>
                    <a:cubicBezTo>
                      <a:pt x="1916" y="612"/>
                      <a:pt x="2374" y="765"/>
                      <a:pt x="2833" y="918"/>
                    </a:cubicBezTo>
                    <a:cubicBezTo>
                      <a:pt x="2374" y="685"/>
                      <a:pt x="1916" y="532"/>
                      <a:pt x="1377" y="379"/>
                    </a:cubicBezTo>
                    <a:cubicBezTo>
                      <a:pt x="918" y="226"/>
                      <a:pt x="460" y="153"/>
                      <a:pt x="1" y="0"/>
                    </a:cubicBezTo>
                    <a:close/>
                    <a:moveTo>
                      <a:pt x="2833" y="918"/>
                    </a:moveTo>
                    <a:cubicBezTo>
                      <a:pt x="3292" y="1144"/>
                      <a:pt x="3751" y="1377"/>
                      <a:pt x="4130" y="1603"/>
                    </a:cubicBezTo>
                    <a:cubicBezTo>
                      <a:pt x="3751" y="1297"/>
                      <a:pt x="3292" y="1071"/>
                      <a:pt x="2833" y="918"/>
                    </a:cubicBezTo>
                    <a:close/>
                    <a:moveTo>
                      <a:pt x="4130" y="1603"/>
                    </a:moveTo>
                    <a:lnTo>
                      <a:pt x="4130" y="1603"/>
                    </a:lnTo>
                    <a:cubicBezTo>
                      <a:pt x="4363" y="1756"/>
                      <a:pt x="4516" y="1909"/>
                      <a:pt x="4669" y="2062"/>
                    </a:cubicBezTo>
                    <a:cubicBezTo>
                      <a:pt x="4895" y="2294"/>
                      <a:pt x="5048" y="2447"/>
                      <a:pt x="5048" y="2753"/>
                    </a:cubicBezTo>
                    <a:cubicBezTo>
                      <a:pt x="5048" y="2447"/>
                      <a:pt x="4895" y="2294"/>
                      <a:pt x="4742" y="2062"/>
                    </a:cubicBezTo>
                    <a:cubicBezTo>
                      <a:pt x="4589" y="1909"/>
                      <a:pt x="4363" y="1756"/>
                      <a:pt x="4130" y="1603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3"/>
              <p:cNvSpPr/>
              <p:nvPr/>
            </p:nvSpPr>
            <p:spPr>
              <a:xfrm>
                <a:off x="1585750" y="2268550"/>
                <a:ext cx="72675" cy="40250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1610" extrusionOk="0">
                    <a:moveTo>
                      <a:pt x="1" y="0"/>
                    </a:moveTo>
                    <a:cubicBezTo>
                      <a:pt x="307" y="80"/>
                      <a:pt x="533" y="153"/>
                      <a:pt x="839" y="233"/>
                    </a:cubicBezTo>
                    <a:cubicBezTo>
                      <a:pt x="1145" y="306"/>
                      <a:pt x="1377" y="386"/>
                      <a:pt x="1683" y="459"/>
                    </a:cubicBezTo>
                    <a:cubicBezTo>
                      <a:pt x="1145" y="233"/>
                      <a:pt x="612" y="80"/>
                      <a:pt x="1" y="0"/>
                    </a:cubicBezTo>
                    <a:close/>
                    <a:moveTo>
                      <a:pt x="1683" y="459"/>
                    </a:moveTo>
                    <a:lnTo>
                      <a:pt x="2368" y="918"/>
                    </a:lnTo>
                    <a:cubicBezTo>
                      <a:pt x="2601" y="1071"/>
                      <a:pt x="2827" y="1304"/>
                      <a:pt x="2907" y="1609"/>
                    </a:cubicBezTo>
                    <a:cubicBezTo>
                      <a:pt x="2827" y="1304"/>
                      <a:pt x="2601" y="1071"/>
                      <a:pt x="2448" y="918"/>
                    </a:cubicBezTo>
                    <a:cubicBezTo>
                      <a:pt x="2215" y="692"/>
                      <a:pt x="1910" y="539"/>
                      <a:pt x="1683" y="459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33"/>
            <p:cNvGrpSpPr/>
            <p:nvPr/>
          </p:nvGrpSpPr>
          <p:grpSpPr>
            <a:xfrm rot="1428786">
              <a:off x="8051411" y="3251257"/>
              <a:ext cx="157651" cy="90531"/>
              <a:chOff x="1469050" y="2166475"/>
              <a:chExt cx="281150" cy="161450"/>
            </a:xfrm>
          </p:grpSpPr>
          <p:sp>
            <p:nvSpPr>
              <p:cNvPr id="294" name="Google Shape;294;p33"/>
              <p:cNvSpPr/>
              <p:nvPr/>
            </p:nvSpPr>
            <p:spPr>
              <a:xfrm>
                <a:off x="1520750" y="2193525"/>
                <a:ext cx="187400" cy="73200"/>
              </a:xfrm>
              <a:custGeom>
                <a:avLst/>
                <a:gdLst/>
                <a:ahLst/>
                <a:cxnLst/>
                <a:rect l="l" t="t" r="r" b="b"/>
                <a:pathLst>
                  <a:path w="7496" h="2928" extrusionOk="0">
                    <a:moveTo>
                      <a:pt x="999" y="0"/>
                    </a:moveTo>
                    <a:cubicBezTo>
                      <a:pt x="668" y="0"/>
                      <a:pt x="308" y="124"/>
                      <a:pt x="1" y="248"/>
                    </a:cubicBezTo>
                    <a:cubicBezTo>
                      <a:pt x="279" y="136"/>
                      <a:pt x="600" y="67"/>
                      <a:pt x="904" y="67"/>
                    </a:cubicBezTo>
                    <a:cubicBezTo>
                      <a:pt x="1014" y="67"/>
                      <a:pt x="1122" y="76"/>
                      <a:pt x="1224" y="95"/>
                    </a:cubicBezTo>
                    <a:cubicBezTo>
                      <a:pt x="1450" y="95"/>
                      <a:pt x="1683" y="175"/>
                      <a:pt x="1836" y="328"/>
                    </a:cubicBezTo>
                    <a:cubicBezTo>
                      <a:pt x="1683" y="175"/>
                      <a:pt x="1450" y="95"/>
                      <a:pt x="1224" y="22"/>
                    </a:cubicBezTo>
                    <a:cubicBezTo>
                      <a:pt x="1151" y="7"/>
                      <a:pt x="1076" y="0"/>
                      <a:pt x="999" y="0"/>
                    </a:cubicBezTo>
                    <a:close/>
                    <a:moveTo>
                      <a:pt x="1836" y="328"/>
                    </a:moveTo>
                    <a:lnTo>
                      <a:pt x="1836" y="328"/>
                    </a:lnTo>
                    <a:cubicBezTo>
                      <a:pt x="1909" y="401"/>
                      <a:pt x="1909" y="481"/>
                      <a:pt x="1989" y="554"/>
                    </a:cubicBezTo>
                    <a:lnTo>
                      <a:pt x="2215" y="787"/>
                    </a:lnTo>
                    <a:cubicBezTo>
                      <a:pt x="2368" y="940"/>
                      <a:pt x="2601" y="1093"/>
                      <a:pt x="2827" y="1166"/>
                    </a:cubicBezTo>
                    <a:cubicBezTo>
                      <a:pt x="2980" y="1245"/>
                      <a:pt x="3212" y="1245"/>
                      <a:pt x="3439" y="1245"/>
                    </a:cubicBezTo>
                    <a:cubicBezTo>
                      <a:pt x="3212" y="1166"/>
                      <a:pt x="2980" y="1166"/>
                      <a:pt x="2827" y="1093"/>
                    </a:cubicBezTo>
                    <a:cubicBezTo>
                      <a:pt x="2601" y="1013"/>
                      <a:pt x="2448" y="940"/>
                      <a:pt x="2295" y="787"/>
                    </a:cubicBezTo>
                    <a:lnTo>
                      <a:pt x="2062" y="554"/>
                    </a:lnTo>
                    <a:lnTo>
                      <a:pt x="1836" y="328"/>
                    </a:lnTo>
                    <a:close/>
                    <a:moveTo>
                      <a:pt x="3439" y="1245"/>
                    </a:moveTo>
                    <a:cubicBezTo>
                      <a:pt x="3671" y="1319"/>
                      <a:pt x="3824" y="1398"/>
                      <a:pt x="4051" y="1398"/>
                    </a:cubicBezTo>
                    <a:cubicBezTo>
                      <a:pt x="3898" y="1319"/>
                      <a:pt x="3671" y="1245"/>
                      <a:pt x="3439" y="1245"/>
                    </a:cubicBezTo>
                    <a:close/>
                    <a:moveTo>
                      <a:pt x="4051" y="1398"/>
                    </a:moveTo>
                    <a:cubicBezTo>
                      <a:pt x="4283" y="1472"/>
                      <a:pt x="4436" y="1625"/>
                      <a:pt x="4589" y="1704"/>
                    </a:cubicBezTo>
                    <a:cubicBezTo>
                      <a:pt x="4815" y="1857"/>
                      <a:pt x="4968" y="2010"/>
                      <a:pt x="5121" y="2163"/>
                    </a:cubicBezTo>
                    <a:cubicBezTo>
                      <a:pt x="5201" y="2163"/>
                      <a:pt x="5354" y="2237"/>
                      <a:pt x="5427" y="2316"/>
                    </a:cubicBezTo>
                    <a:cubicBezTo>
                      <a:pt x="5507" y="2316"/>
                      <a:pt x="5580" y="2390"/>
                      <a:pt x="5733" y="2390"/>
                    </a:cubicBezTo>
                    <a:cubicBezTo>
                      <a:pt x="5660" y="2316"/>
                      <a:pt x="5507" y="2316"/>
                      <a:pt x="5427" y="2237"/>
                    </a:cubicBezTo>
                    <a:cubicBezTo>
                      <a:pt x="5354" y="2237"/>
                      <a:pt x="5274" y="2163"/>
                      <a:pt x="5121" y="2084"/>
                    </a:cubicBezTo>
                    <a:cubicBezTo>
                      <a:pt x="4968" y="1931"/>
                      <a:pt x="4815" y="1778"/>
                      <a:pt x="4662" y="1704"/>
                    </a:cubicBezTo>
                    <a:cubicBezTo>
                      <a:pt x="4510" y="1551"/>
                      <a:pt x="4283" y="1472"/>
                      <a:pt x="4051" y="1398"/>
                    </a:cubicBezTo>
                    <a:close/>
                    <a:moveTo>
                      <a:pt x="5733" y="2390"/>
                    </a:moveTo>
                    <a:cubicBezTo>
                      <a:pt x="6119" y="2543"/>
                      <a:pt x="6577" y="2469"/>
                      <a:pt x="7036" y="2622"/>
                    </a:cubicBezTo>
                    <a:cubicBezTo>
                      <a:pt x="7189" y="2622"/>
                      <a:pt x="7416" y="2775"/>
                      <a:pt x="7495" y="2928"/>
                    </a:cubicBezTo>
                    <a:cubicBezTo>
                      <a:pt x="7416" y="2775"/>
                      <a:pt x="7189" y="2622"/>
                      <a:pt x="7036" y="2543"/>
                    </a:cubicBezTo>
                    <a:cubicBezTo>
                      <a:pt x="6577" y="2469"/>
                      <a:pt x="6119" y="2469"/>
                      <a:pt x="5733" y="2390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3"/>
              <p:cNvSpPr/>
              <p:nvPr/>
            </p:nvSpPr>
            <p:spPr>
              <a:xfrm>
                <a:off x="1581925" y="2166475"/>
                <a:ext cx="16827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731" h="4010" extrusionOk="0">
                    <a:moveTo>
                      <a:pt x="609" y="0"/>
                    </a:moveTo>
                    <a:cubicBezTo>
                      <a:pt x="406" y="0"/>
                      <a:pt x="203" y="10"/>
                      <a:pt x="1" y="33"/>
                    </a:cubicBezTo>
                    <a:lnTo>
                      <a:pt x="1071" y="33"/>
                    </a:lnTo>
                    <a:cubicBezTo>
                      <a:pt x="1377" y="33"/>
                      <a:pt x="1757" y="107"/>
                      <a:pt x="2063" y="186"/>
                    </a:cubicBezTo>
                    <a:cubicBezTo>
                      <a:pt x="2448" y="186"/>
                      <a:pt x="2754" y="260"/>
                      <a:pt x="3133" y="413"/>
                    </a:cubicBezTo>
                    <a:cubicBezTo>
                      <a:pt x="3439" y="492"/>
                      <a:pt x="3745" y="645"/>
                      <a:pt x="3977" y="871"/>
                    </a:cubicBezTo>
                    <a:cubicBezTo>
                      <a:pt x="4130" y="1024"/>
                      <a:pt x="4204" y="1177"/>
                      <a:pt x="4357" y="1330"/>
                    </a:cubicBezTo>
                    <a:cubicBezTo>
                      <a:pt x="4436" y="1410"/>
                      <a:pt x="4589" y="1563"/>
                      <a:pt x="4742" y="1636"/>
                    </a:cubicBezTo>
                    <a:lnTo>
                      <a:pt x="4357" y="1257"/>
                    </a:lnTo>
                    <a:cubicBezTo>
                      <a:pt x="4283" y="1104"/>
                      <a:pt x="4204" y="951"/>
                      <a:pt x="4051" y="871"/>
                    </a:cubicBezTo>
                    <a:cubicBezTo>
                      <a:pt x="3745" y="645"/>
                      <a:pt x="3439" y="492"/>
                      <a:pt x="3133" y="339"/>
                    </a:cubicBezTo>
                    <a:cubicBezTo>
                      <a:pt x="2754" y="260"/>
                      <a:pt x="2448" y="186"/>
                      <a:pt x="2063" y="107"/>
                    </a:cubicBezTo>
                    <a:cubicBezTo>
                      <a:pt x="1580" y="55"/>
                      <a:pt x="1094" y="0"/>
                      <a:pt x="609" y="0"/>
                    </a:cubicBezTo>
                    <a:close/>
                    <a:moveTo>
                      <a:pt x="4742" y="1636"/>
                    </a:moveTo>
                    <a:lnTo>
                      <a:pt x="4742" y="1636"/>
                    </a:lnTo>
                    <a:cubicBezTo>
                      <a:pt x="4969" y="1942"/>
                      <a:pt x="5275" y="2095"/>
                      <a:pt x="5580" y="2327"/>
                    </a:cubicBezTo>
                    <a:cubicBezTo>
                      <a:pt x="5813" y="2480"/>
                      <a:pt x="6119" y="2707"/>
                      <a:pt x="6272" y="3013"/>
                    </a:cubicBezTo>
                    <a:cubicBezTo>
                      <a:pt x="6498" y="3319"/>
                      <a:pt x="6651" y="3625"/>
                      <a:pt x="6731" y="4010"/>
                    </a:cubicBezTo>
                    <a:cubicBezTo>
                      <a:pt x="6651" y="3625"/>
                      <a:pt x="6498" y="3319"/>
                      <a:pt x="6345" y="3013"/>
                    </a:cubicBezTo>
                    <a:cubicBezTo>
                      <a:pt x="6119" y="2707"/>
                      <a:pt x="5886" y="2480"/>
                      <a:pt x="5580" y="2248"/>
                    </a:cubicBezTo>
                    <a:cubicBezTo>
                      <a:pt x="5275" y="2095"/>
                      <a:pt x="4969" y="1869"/>
                      <a:pt x="4742" y="1636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3"/>
              <p:cNvSpPr/>
              <p:nvPr/>
            </p:nvSpPr>
            <p:spPr>
              <a:xfrm>
                <a:off x="1469050" y="2259075"/>
                <a:ext cx="126225" cy="68850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2754" extrusionOk="0">
                    <a:moveTo>
                      <a:pt x="1" y="0"/>
                    </a:moveTo>
                    <a:lnTo>
                      <a:pt x="1377" y="459"/>
                    </a:lnTo>
                    <a:cubicBezTo>
                      <a:pt x="1916" y="612"/>
                      <a:pt x="2374" y="765"/>
                      <a:pt x="2833" y="918"/>
                    </a:cubicBezTo>
                    <a:cubicBezTo>
                      <a:pt x="2374" y="685"/>
                      <a:pt x="1916" y="532"/>
                      <a:pt x="1377" y="379"/>
                    </a:cubicBezTo>
                    <a:cubicBezTo>
                      <a:pt x="918" y="226"/>
                      <a:pt x="460" y="153"/>
                      <a:pt x="1" y="0"/>
                    </a:cubicBezTo>
                    <a:close/>
                    <a:moveTo>
                      <a:pt x="2833" y="918"/>
                    </a:moveTo>
                    <a:cubicBezTo>
                      <a:pt x="3292" y="1144"/>
                      <a:pt x="3751" y="1377"/>
                      <a:pt x="4130" y="1603"/>
                    </a:cubicBezTo>
                    <a:cubicBezTo>
                      <a:pt x="3751" y="1297"/>
                      <a:pt x="3292" y="1071"/>
                      <a:pt x="2833" y="918"/>
                    </a:cubicBezTo>
                    <a:close/>
                    <a:moveTo>
                      <a:pt x="4130" y="1603"/>
                    </a:moveTo>
                    <a:lnTo>
                      <a:pt x="4130" y="1603"/>
                    </a:lnTo>
                    <a:cubicBezTo>
                      <a:pt x="4363" y="1756"/>
                      <a:pt x="4516" y="1909"/>
                      <a:pt x="4669" y="2062"/>
                    </a:cubicBezTo>
                    <a:cubicBezTo>
                      <a:pt x="4895" y="2294"/>
                      <a:pt x="5048" y="2447"/>
                      <a:pt x="5048" y="2753"/>
                    </a:cubicBezTo>
                    <a:cubicBezTo>
                      <a:pt x="5048" y="2447"/>
                      <a:pt x="4895" y="2294"/>
                      <a:pt x="4742" y="2062"/>
                    </a:cubicBezTo>
                    <a:cubicBezTo>
                      <a:pt x="4589" y="1909"/>
                      <a:pt x="4363" y="1756"/>
                      <a:pt x="4130" y="1603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3"/>
              <p:cNvSpPr/>
              <p:nvPr/>
            </p:nvSpPr>
            <p:spPr>
              <a:xfrm>
                <a:off x="1585750" y="2268550"/>
                <a:ext cx="72675" cy="40250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1610" extrusionOk="0">
                    <a:moveTo>
                      <a:pt x="1" y="0"/>
                    </a:moveTo>
                    <a:cubicBezTo>
                      <a:pt x="307" y="80"/>
                      <a:pt x="533" y="153"/>
                      <a:pt x="839" y="233"/>
                    </a:cubicBezTo>
                    <a:cubicBezTo>
                      <a:pt x="1145" y="306"/>
                      <a:pt x="1377" y="386"/>
                      <a:pt x="1683" y="459"/>
                    </a:cubicBezTo>
                    <a:cubicBezTo>
                      <a:pt x="1145" y="233"/>
                      <a:pt x="612" y="80"/>
                      <a:pt x="1" y="0"/>
                    </a:cubicBezTo>
                    <a:close/>
                    <a:moveTo>
                      <a:pt x="1683" y="459"/>
                    </a:moveTo>
                    <a:lnTo>
                      <a:pt x="2368" y="918"/>
                    </a:lnTo>
                    <a:cubicBezTo>
                      <a:pt x="2601" y="1071"/>
                      <a:pt x="2827" y="1304"/>
                      <a:pt x="2907" y="1609"/>
                    </a:cubicBezTo>
                    <a:cubicBezTo>
                      <a:pt x="2827" y="1304"/>
                      <a:pt x="2601" y="1071"/>
                      <a:pt x="2448" y="918"/>
                    </a:cubicBezTo>
                    <a:cubicBezTo>
                      <a:pt x="2215" y="692"/>
                      <a:pt x="1910" y="539"/>
                      <a:pt x="1683" y="459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" name="Google Shape;298;p33"/>
            <p:cNvGrpSpPr/>
            <p:nvPr/>
          </p:nvGrpSpPr>
          <p:grpSpPr>
            <a:xfrm>
              <a:off x="5486399" y="2000260"/>
              <a:ext cx="3472597" cy="2899165"/>
              <a:chOff x="-6383075" y="-848075"/>
              <a:chExt cx="6268225" cy="5233150"/>
            </a:xfrm>
          </p:grpSpPr>
          <p:sp>
            <p:nvSpPr>
              <p:cNvPr id="299" name="Google Shape;299;p33"/>
              <p:cNvSpPr/>
              <p:nvPr/>
            </p:nvSpPr>
            <p:spPr>
              <a:xfrm>
                <a:off x="-2639750" y="775625"/>
                <a:ext cx="233850" cy="174650"/>
              </a:xfrm>
              <a:custGeom>
                <a:avLst/>
                <a:gdLst/>
                <a:ahLst/>
                <a:cxnLst/>
                <a:rect l="l" t="t" r="r" b="b"/>
                <a:pathLst>
                  <a:path w="9354" h="6986" extrusionOk="0">
                    <a:moveTo>
                      <a:pt x="3344" y="0"/>
                    </a:moveTo>
                    <a:cubicBezTo>
                      <a:pt x="3336" y="0"/>
                      <a:pt x="3327" y="1"/>
                      <a:pt x="3319" y="1"/>
                    </a:cubicBezTo>
                    <a:cubicBezTo>
                      <a:pt x="2576" y="72"/>
                      <a:pt x="3931" y="3054"/>
                      <a:pt x="3931" y="3054"/>
                    </a:cubicBezTo>
                    <a:cubicBezTo>
                      <a:pt x="3931" y="3054"/>
                      <a:pt x="2723" y="516"/>
                      <a:pt x="2072" y="516"/>
                    </a:cubicBezTo>
                    <a:cubicBezTo>
                      <a:pt x="2034" y="516"/>
                      <a:pt x="1997" y="525"/>
                      <a:pt x="1963" y="544"/>
                    </a:cubicBezTo>
                    <a:cubicBezTo>
                      <a:pt x="1090" y="1042"/>
                      <a:pt x="3083" y="3260"/>
                      <a:pt x="3410" y="3614"/>
                    </a:cubicBezTo>
                    <a:lnTo>
                      <a:pt x="3410" y="3614"/>
                    </a:lnTo>
                    <a:cubicBezTo>
                      <a:pt x="3139" y="3326"/>
                      <a:pt x="1693" y="1827"/>
                      <a:pt x="929" y="1827"/>
                    </a:cubicBezTo>
                    <a:cubicBezTo>
                      <a:pt x="799" y="1827"/>
                      <a:pt x="689" y="1870"/>
                      <a:pt x="607" y="1970"/>
                    </a:cubicBezTo>
                    <a:cubicBezTo>
                      <a:pt x="0" y="2713"/>
                      <a:pt x="4067" y="5494"/>
                      <a:pt x="4067" y="5494"/>
                    </a:cubicBezTo>
                    <a:cubicBezTo>
                      <a:pt x="4067" y="5494"/>
                      <a:pt x="2033" y="5901"/>
                      <a:pt x="2305" y="6443"/>
                    </a:cubicBezTo>
                    <a:cubicBezTo>
                      <a:pt x="2388" y="6627"/>
                      <a:pt x="2526" y="6695"/>
                      <a:pt x="2711" y="6695"/>
                    </a:cubicBezTo>
                    <a:cubicBezTo>
                      <a:pt x="3232" y="6695"/>
                      <a:pt x="4132" y="6161"/>
                      <a:pt x="5274" y="6161"/>
                    </a:cubicBezTo>
                    <a:cubicBezTo>
                      <a:pt x="5367" y="6161"/>
                      <a:pt x="5462" y="6165"/>
                      <a:pt x="5558" y="6172"/>
                    </a:cubicBezTo>
                    <a:cubicBezTo>
                      <a:pt x="5630" y="6163"/>
                      <a:pt x="5707" y="6159"/>
                      <a:pt x="5787" y="6159"/>
                    </a:cubicBezTo>
                    <a:cubicBezTo>
                      <a:pt x="6905" y="6159"/>
                      <a:pt x="8676" y="6986"/>
                      <a:pt x="8676" y="6986"/>
                    </a:cubicBezTo>
                    <a:lnTo>
                      <a:pt x="9354" y="5288"/>
                    </a:lnTo>
                    <a:lnTo>
                      <a:pt x="5423" y="2648"/>
                    </a:lnTo>
                    <a:cubicBezTo>
                      <a:pt x="5423" y="2648"/>
                      <a:pt x="5222" y="136"/>
                      <a:pt x="4632" y="136"/>
                    </a:cubicBezTo>
                    <a:cubicBezTo>
                      <a:pt x="4624" y="136"/>
                      <a:pt x="4617" y="136"/>
                      <a:pt x="4609" y="137"/>
                    </a:cubicBezTo>
                    <a:cubicBezTo>
                      <a:pt x="4150" y="190"/>
                      <a:pt x="4415" y="1649"/>
                      <a:pt x="4577" y="2377"/>
                    </a:cubicBezTo>
                    <a:lnTo>
                      <a:pt x="4577" y="2377"/>
                    </a:lnTo>
                    <a:cubicBezTo>
                      <a:pt x="4380" y="1605"/>
                      <a:pt x="3903" y="0"/>
                      <a:pt x="3344" y="0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3"/>
              <p:cNvSpPr/>
              <p:nvPr/>
            </p:nvSpPr>
            <p:spPr>
              <a:xfrm>
                <a:off x="-2441575" y="884100"/>
                <a:ext cx="711750" cy="767725"/>
              </a:xfrm>
              <a:custGeom>
                <a:avLst/>
                <a:gdLst/>
                <a:ahLst/>
                <a:cxnLst/>
                <a:rect l="l" t="t" r="r" b="b"/>
                <a:pathLst>
                  <a:path w="28470" h="30709" extrusionOk="0">
                    <a:moveTo>
                      <a:pt x="885" y="0"/>
                    </a:moveTo>
                    <a:cubicBezTo>
                      <a:pt x="885" y="0"/>
                      <a:pt x="1" y="1562"/>
                      <a:pt x="136" y="3324"/>
                    </a:cubicBezTo>
                    <a:cubicBezTo>
                      <a:pt x="140" y="3324"/>
                      <a:pt x="143" y="3324"/>
                      <a:pt x="147" y="3324"/>
                    </a:cubicBezTo>
                    <a:cubicBezTo>
                      <a:pt x="1310" y="3324"/>
                      <a:pt x="15320" y="14370"/>
                      <a:pt x="15320" y="14370"/>
                    </a:cubicBezTo>
                    <a:lnTo>
                      <a:pt x="18508" y="30708"/>
                    </a:lnTo>
                    <a:lnTo>
                      <a:pt x="28469" y="28946"/>
                    </a:lnTo>
                    <a:cubicBezTo>
                      <a:pt x="28469" y="28268"/>
                      <a:pt x="24673" y="13015"/>
                      <a:pt x="18508" y="7934"/>
                    </a:cubicBezTo>
                    <a:cubicBezTo>
                      <a:pt x="12337" y="2782"/>
                      <a:pt x="885" y="0"/>
                      <a:pt x="885" y="0"/>
                    </a:cubicBez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3"/>
              <p:cNvSpPr/>
              <p:nvPr/>
            </p:nvSpPr>
            <p:spPr>
              <a:xfrm>
                <a:off x="-5554375" y="292775"/>
                <a:ext cx="801475" cy="4071975"/>
              </a:xfrm>
              <a:custGeom>
                <a:avLst/>
                <a:gdLst/>
                <a:ahLst/>
                <a:cxnLst/>
                <a:rect l="l" t="t" r="r" b="b"/>
                <a:pathLst>
                  <a:path w="32059" h="162879" extrusionOk="0">
                    <a:moveTo>
                      <a:pt x="2912" y="0"/>
                    </a:moveTo>
                    <a:lnTo>
                      <a:pt x="0" y="271"/>
                    </a:lnTo>
                    <a:lnTo>
                      <a:pt x="28197" y="162878"/>
                    </a:lnTo>
                    <a:lnTo>
                      <a:pt x="32058" y="162878"/>
                    </a:lnTo>
                    <a:lnTo>
                      <a:pt x="29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3"/>
              <p:cNvSpPr/>
              <p:nvPr/>
            </p:nvSpPr>
            <p:spPr>
              <a:xfrm>
                <a:off x="-6383075" y="269050"/>
                <a:ext cx="903275" cy="4095700"/>
              </a:xfrm>
              <a:custGeom>
                <a:avLst/>
                <a:gdLst/>
                <a:ahLst/>
                <a:cxnLst/>
                <a:rect l="l" t="t" r="r" b="b"/>
                <a:pathLst>
                  <a:path w="36131" h="163828" extrusionOk="0">
                    <a:moveTo>
                      <a:pt x="34504" y="0"/>
                    </a:moveTo>
                    <a:cubicBezTo>
                      <a:pt x="33755" y="0"/>
                      <a:pt x="33078" y="407"/>
                      <a:pt x="32877" y="814"/>
                    </a:cubicBezTo>
                    <a:lnTo>
                      <a:pt x="0" y="163827"/>
                    </a:lnTo>
                    <a:lnTo>
                      <a:pt x="3866" y="163827"/>
                    </a:lnTo>
                    <a:lnTo>
                      <a:pt x="36130" y="743"/>
                    </a:lnTo>
                    <a:cubicBezTo>
                      <a:pt x="35859" y="336"/>
                      <a:pt x="35317" y="65"/>
                      <a:pt x="347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3"/>
              <p:cNvSpPr/>
              <p:nvPr/>
            </p:nvSpPr>
            <p:spPr>
              <a:xfrm>
                <a:off x="-5137525" y="2427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3400" cap="rnd" cmpd="sng">
                <a:solidFill>
                  <a:srgbClr val="A8AAAB"/>
                </a:solidFill>
                <a:prstDash val="solid"/>
                <a:miter lim="542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3"/>
              <p:cNvSpPr/>
              <p:nvPr/>
            </p:nvSpPr>
            <p:spPr>
              <a:xfrm>
                <a:off x="-4773275" y="2423200"/>
                <a:ext cx="3915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5662" h="10492" extrusionOk="0">
                    <a:moveTo>
                      <a:pt x="15490" y="0"/>
                    </a:moveTo>
                    <a:cubicBezTo>
                      <a:pt x="15456" y="0"/>
                      <a:pt x="15423" y="18"/>
                      <a:pt x="15390" y="53"/>
                    </a:cubicBezTo>
                    <a:lnTo>
                      <a:pt x="136" y="10286"/>
                    </a:lnTo>
                    <a:cubicBezTo>
                      <a:pt x="71" y="10286"/>
                      <a:pt x="1" y="10421"/>
                      <a:pt x="71" y="10492"/>
                    </a:cubicBezTo>
                    <a:lnTo>
                      <a:pt x="272" y="10492"/>
                    </a:lnTo>
                    <a:lnTo>
                      <a:pt x="15591" y="254"/>
                    </a:lnTo>
                    <a:cubicBezTo>
                      <a:pt x="15661" y="254"/>
                      <a:pt x="15661" y="118"/>
                      <a:pt x="15591" y="53"/>
                    </a:cubicBezTo>
                    <a:cubicBezTo>
                      <a:pt x="15558" y="18"/>
                      <a:pt x="15524" y="0"/>
                      <a:pt x="15490" y="0"/>
                    </a:cubicBezTo>
                    <a:close/>
                  </a:path>
                </a:pathLst>
              </a:custGeom>
              <a:solidFill>
                <a:srgbClr val="A8AA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3"/>
              <p:cNvSpPr/>
              <p:nvPr/>
            </p:nvSpPr>
            <p:spPr>
              <a:xfrm>
                <a:off x="-6261075" y="3558100"/>
                <a:ext cx="740600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29624" h="2647" extrusionOk="0">
                    <a:moveTo>
                      <a:pt x="543" y="1"/>
                    </a:moveTo>
                    <a:lnTo>
                      <a:pt x="0" y="2647"/>
                    </a:lnTo>
                    <a:lnTo>
                      <a:pt x="29081" y="2647"/>
                    </a:lnTo>
                    <a:lnTo>
                      <a:pt x="2962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3"/>
              <p:cNvSpPr/>
              <p:nvPr/>
            </p:nvSpPr>
            <p:spPr>
              <a:xfrm>
                <a:off x="-5684925" y="3558100"/>
                <a:ext cx="228850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9154" h="2647" extrusionOk="0">
                    <a:moveTo>
                      <a:pt x="542" y="1"/>
                    </a:moveTo>
                    <a:lnTo>
                      <a:pt x="0" y="2647"/>
                    </a:lnTo>
                    <a:lnTo>
                      <a:pt x="8611" y="2647"/>
                    </a:lnTo>
                    <a:lnTo>
                      <a:pt x="9153" y="1"/>
                    </a:lnTo>
                    <a:close/>
                  </a:path>
                </a:pathLst>
              </a:custGeom>
              <a:solidFill>
                <a:srgbClr val="97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3"/>
              <p:cNvSpPr/>
              <p:nvPr/>
            </p:nvSpPr>
            <p:spPr>
              <a:xfrm>
                <a:off x="-6127150" y="2895600"/>
                <a:ext cx="740475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642" extrusionOk="0">
                    <a:moveTo>
                      <a:pt x="543" y="1"/>
                    </a:moveTo>
                    <a:lnTo>
                      <a:pt x="1" y="2641"/>
                    </a:lnTo>
                    <a:lnTo>
                      <a:pt x="29077" y="2641"/>
                    </a:lnTo>
                    <a:lnTo>
                      <a:pt x="296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3"/>
              <p:cNvSpPr/>
              <p:nvPr/>
            </p:nvSpPr>
            <p:spPr>
              <a:xfrm>
                <a:off x="-5551000" y="2895600"/>
                <a:ext cx="228725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9149" h="2642" extrusionOk="0">
                    <a:moveTo>
                      <a:pt x="543" y="1"/>
                    </a:moveTo>
                    <a:lnTo>
                      <a:pt x="1" y="2641"/>
                    </a:lnTo>
                    <a:lnTo>
                      <a:pt x="8606" y="2641"/>
                    </a:lnTo>
                    <a:lnTo>
                      <a:pt x="9148" y="1"/>
                    </a:lnTo>
                    <a:close/>
                  </a:path>
                </a:pathLst>
              </a:custGeom>
              <a:solidFill>
                <a:srgbClr val="97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3"/>
              <p:cNvSpPr/>
              <p:nvPr/>
            </p:nvSpPr>
            <p:spPr>
              <a:xfrm>
                <a:off x="-5993350" y="2231325"/>
                <a:ext cx="740625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29625" h="2642" extrusionOk="0">
                    <a:moveTo>
                      <a:pt x="543" y="1"/>
                    </a:moveTo>
                    <a:lnTo>
                      <a:pt x="1" y="2642"/>
                    </a:lnTo>
                    <a:lnTo>
                      <a:pt x="29082" y="2642"/>
                    </a:lnTo>
                    <a:lnTo>
                      <a:pt x="2962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3"/>
              <p:cNvSpPr/>
              <p:nvPr/>
            </p:nvSpPr>
            <p:spPr>
              <a:xfrm>
                <a:off x="-5417200" y="2231325"/>
                <a:ext cx="228850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9154" h="2642" extrusionOk="0">
                    <a:moveTo>
                      <a:pt x="543" y="1"/>
                    </a:moveTo>
                    <a:lnTo>
                      <a:pt x="1" y="2642"/>
                    </a:lnTo>
                    <a:lnTo>
                      <a:pt x="8612" y="2642"/>
                    </a:lnTo>
                    <a:lnTo>
                      <a:pt x="9154" y="1"/>
                    </a:lnTo>
                    <a:close/>
                  </a:path>
                </a:pathLst>
              </a:custGeom>
              <a:solidFill>
                <a:srgbClr val="97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3"/>
              <p:cNvSpPr/>
              <p:nvPr/>
            </p:nvSpPr>
            <p:spPr>
              <a:xfrm>
                <a:off x="-5859400" y="1568700"/>
                <a:ext cx="740475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647" extrusionOk="0">
                    <a:moveTo>
                      <a:pt x="543" y="0"/>
                    </a:moveTo>
                    <a:lnTo>
                      <a:pt x="0" y="2647"/>
                    </a:lnTo>
                    <a:lnTo>
                      <a:pt x="29076" y="2647"/>
                    </a:lnTo>
                    <a:lnTo>
                      <a:pt x="296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3"/>
              <p:cNvSpPr/>
              <p:nvPr/>
            </p:nvSpPr>
            <p:spPr>
              <a:xfrm>
                <a:off x="-5283250" y="1568700"/>
                <a:ext cx="228725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9149" h="2647" extrusionOk="0">
                    <a:moveTo>
                      <a:pt x="542" y="0"/>
                    </a:moveTo>
                    <a:lnTo>
                      <a:pt x="0" y="2647"/>
                    </a:lnTo>
                    <a:lnTo>
                      <a:pt x="8606" y="2647"/>
                    </a:lnTo>
                    <a:lnTo>
                      <a:pt x="9148" y="0"/>
                    </a:lnTo>
                    <a:close/>
                  </a:path>
                </a:pathLst>
              </a:custGeom>
              <a:solidFill>
                <a:srgbClr val="4C86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3"/>
              <p:cNvSpPr/>
              <p:nvPr/>
            </p:nvSpPr>
            <p:spPr>
              <a:xfrm>
                <a:off x="-5210450" y="782425"/>
                <a:ext cx="255950" cy="158125"/>
              </a:xfrm>
              <a:custGeom>
                <a:avLst/>
                <a:gdLst/>
                <a:ahLst/>
                <a:cxnLst/>
                <a:rect l="l" t="t" r="r" b="b"/>
                <a:pathLst>
                  <a:path w="10238" h="6325" extrusionOk="0">
                    <a:moveTo>
                      <a:pt x="1020" y="0"/>
                    </a:moveTo>
                    <a:lnTo>
                      <a:pt x="0" y="2305"/>
                    </a:lnTo>
                    <a:cubicBezTo>
                      <a:pt x="1627" y="2983"/>
                      <a:pt x="1627" y="6307"/>
                      <a:pt x="1627" y="6307"/>
                    </a:cubicBezTo>
                    <a:cubicBezTo>
                      <a:pt x="1627" y="6307"/>
                      <a:pt x="1921" y="6325"/>
                      <a:pt x="2567" y="6325"/>
                    </a:cubicBezTo>
                    <a:cubicBezTo>
                      <a:pt x="3703" y="6325"/>
                      <a:pt x="5929" y="6270"/>
                      <a:pt x="9560" y="5965"/>
                    </a:cubicBezTo>
                    <a:cubicBezTo>
                      <a:pt x="10238" y="2034"/>
                      <a:pt x="4203" y="1833"/>
                      <a:pt x="4203" y="1833"/>
                    </a:cubicBezTo>
                    <a:lnTo>
                      <a:pt x="1020" y="0"/>
                    </a:ln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3"/>
              <p:cNvSpPr/>
              <p:nvPr/>
            </p:nvSpPr>
            <p:spPr>
              <a:xfrm>
                <a:off x="-5725600" y="906200"/>
                <a:ext cx="740600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29624" h="2642" extrusionOk="0">
                    <a:moveTo>
                      <a:pt x="543" y="0"/>
                    </a:moveTo>
                    <a:lnTo>
                      <a:pt x="0" y="2641"/>
                    </a:lnTo>
                    <a:lnTo>
                      <a:pt x="29082" y="2641"/>
                    </a:lnTo>
                    <a:lnTo>
                      <a:pt x="29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3"/>
              <p:cNvSpPr/>
              <p:nvPr/>
            </p:nvSpPr>
            <p:spPr>
              <a:xfrm>
                <a:off x="-5149450" y="906200"/>
                <a:ext cx="228850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9154" h="2642" extrusionOk="0">
                    <a:moveTo>
                      <a:pt x="543" y="0"/>
                    </a:moveTo>
                    <a:lnTo>
                      <a:pt x="0" y="2641"/>
                    </a:lnTo>
                    <a:lnTo>
                      <a:pt x="8611" y="2641"/>
                    </a:lnTo>
                    <a:lnTo>
                      <a:pt x="9154" y="0"/>
                    </a:lnTo>
                    <a:close/>
                  </a:path>
                </a:pathLst>
              </a:custGeom>
              <a:solidFill>
                <a:srgbClr val="97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3"/>
              <p:cNvSpPr/>
              <p:nvPr/>
            </p:nvSpPr>
            <p:spPr>
              <a:xfrm>
                <a:off x="-4322525" y="28735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6775" cap="rnd" cmpd="sng">
                <a:solidFill>
                  <a:srgbClr val="D0D2D3"/>
                </a:solidFill>
                <a:prstDash val="solid"/>
                <a:miter lim="542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3"/>
              <p:cNvSpPr/>
              <p:nvPr/>
            </p:nvSpPr>
            <p:spPr>
              <a:xfrm>
                <a:off x="-4869800" y="292775"/>
                <a:ext cx="901525" cy="4071975"/>
              </a:xfrm>
              <a:custGeom>
                <a:avLst/>
                <a:gdLst/>
                <a:ahLst/>
                <a:cxnLst/>
                <a:rect l="l" t="t" r="r" b="b"/>
                <a:pathLst>
                  <a:path w="36061" h="162879" extrusionOk="0">
                    <a:moveTo>
                      <a:pt x="2913" y="0"/>
                    </a:moveTo>
                    <a:lnTo>
                      <a:pt x="1" y="271"/>
                    </a:lnTo>
                    <a:lnTo>
                      <a:pt x="32130" y="162878"/>
                    </a:lnTo>
                    <a:lnTo>
                      <a:pt x="36061" y="162878"/>
                    </a:lnTo>
                    <a:lnTo>
                      <a:pt x="29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3"/>
              <p:cNvSpPr/>
              <p:nvPr/>
            </p:nvSpPr>
            <p:spPr>
              <a:xfrm>
                <a:off x="-5600200" y="269050"/>
                <a:ext cx="805000" cy="4095700"/>
              </a:xfrm>
              <a:custGeom>
                <a:avLst/>
                <a:gdLst/>
                <a:ahLst/>
                <a:cxnLst/>
                <a:rect l="l" t="t" r="r" b="b"/>
                <a:pathLst>
                  <a:path w="32200" h="163828" extrusionOk="0">
                    <a:moveTo>
                      <a:pt x="30573" y="0"/>
                    </a:moveTo>
                    <a:cubicBezTo>
                      <a:pt x="29824" y="0"/>
                      <a:pt x="29146" y="336"/>
                      <a:pt x="28946" y="743"/>
                    </a:cubicBezTo>
                    <a:lnTo>
                      <a:pt x="0" y="163827"/>
                    </a:lnTo>
                    <a:lnTo>
                      <a:pt x="3867" y="163827"/>
                    </a:lnTo>
                    <a:lnTo>
                      <a:pt x="32199" y="743"/>
                    </a:lnTo>
                    <a:cubicBezTo>
                      <a:pt x="31993" y="336"/>
                      <a:pt x="31316" y="0"/>
                      <a:pt x="305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3"/>
              <p:cNvSpPr/>
              <p:nvPr/>
            </p:nvSpPr>
            <p:spPr>
              <a:xfrm>
                <a:off x="-3654875" y="292775"/>
                <a:ext cx="741300" cy="577250"/>
              </a:xfrm>
              <a:custGeom>
                <a:avLst/>
                <a:gdLst/>
                <a:ahLst/>
                <a:cxnLst/>
                <a:rect l="l" t="t" r="r" b="b"/>
                <a:pathLst>
                  <a:path w="29652" h="23090" extrusionOk="0">
                    <a:moveTo>
                      <a:pt x="1969" y="0"/>
                    </a:moveTo>
                    <a:lnTo>
                      <a:pt x="1085" y="4674"/>
                    </a:lnTo>
                    <a:cubicBezTo>
                      <a:pt x="1085" y="4674"/>
                      <a:pt x="9355" y="8335"/>
                      <a:pt x="9355" y="16268"/>
                    </a:cubicBezTo>
                    <a:cubicBezTo>
                      <a:pt x="8043" y="16076"/>
                      <a:pt x="7162" y="15993"/>
                      <a:pt x="6595" y="15993"/>
                    </a:cubicBezTo>
                    <a:cubicBezTo>
                      <a:pt x="4760" y="15993"/>
                      <a:pt x="6222" y="16860"/>
                      <a:pt x="7050" y="17689"/>
                    </a:cubicBezTo>
                    <a:cubicBezTo>
                      <a:pt x="1563" y="17689"/>
                      <a:pt x="4545" y="19250"/>
                      <a:pt x="6443" y="19250"/>
                    </a:cubicBezTo>
                    <a:cubicBezTo>
                      <a:pt x="1" y="19250"/>
                      <a:pt x="2647" y="22368"/>
                      <a:pt x="6237" y="22911"/>
                    </a:cubicBezTo>
                    <a:cubicBezTo>
                      <a:pt x="6903" y="23023"/>
                      <a:pt x="8166" y="23089"/>
                      <a:pt x="9741" y="23089"/>
                    </a:cubicBezTo>
                    <a:cubicBezTo>
                      <a:pt x="16672" y="23089"/>
                      <a:pt x="29652" y="21808"/>
                      <a:pt x="24402" y="17553"/>
                    </a:cubicBezTo>
                    <a:cubicBezTo>
                      <a:pt x="25571" y="16387"/>
                      <a:pt x="25226" y="15999"/>
                      <a:pt x="24449" y="15999"/>
                    </a:cubicBezTo>
                    <a:cubicBezTo>
                      <a:pt x="23556" y="15999"/>
                      <a:pt x="22091" y="16511"/>
                      <a:pt x="21691" y="16946"/>
                    </a:cubicBezTo>
                    <a:cubicBezTo>
                      <a:pt x="22190" y="15174"/>
                      <a:pt x="22001" y="14615"/>
                      <a:pt x="21563" y="14615"/>
                    </a:cubicBezTo>
                    <a:cubicBezTo>
                      <a:pt x="20810" y="14615"/>
                      <a:pt x="19321" y="16268"/>
                      <a:pt x="19321" y="16268"/>
                    </a:cubicBezTo>
                    <a:cubicBezTo>
                      <a:pt x="20677" y="11317"/>
                      <a:pt x="13964" y="2912"/>
                      <a:pt x="19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3"/>
              <p:cNvSpPr/>
              <p:nvPr/>
            </p:nvSpPr>
            <p:spPr>
              <a:xfrm>
                <a:off x="-4998575" y="774025"/>
                <a:ext cx="3611050" cy="3611050"/>
              </a:xfrm>
              <a:custGeom>
                <a:avLst/>
                <a:gdLst/>
                <a:ahLst/>
                <a:cxnLst/>
                <a:rect l="l" t="t" r="r" b="b"/>
                <a:pathLst>
                  <a:path w="144442" h="144442" extrusionOk="0">
                    <a:moveTo>
                      <a:pt x="72186" y="0"/>
                    </a:moveTo>
                    <a:cubicBezTo>
                      <a:pt x="32330" y="0"/>
                      <a:pt x="1" y="32330"/>
                      <a:pt x="1" y="72186"/>
                    </a:cubicBezTo>
                    <a:cubicBezTo>
                      <a:pt x="1" y="112112"/>
                      <a:pt x="32330" y="144441"/>
                      <a:pt x="72186" y="144441"/>
                    </a:cubicBezTo>
                    <a:cubicBezTo>
                      <a:pt x="112112" y="144441"/>
                      <a:pt x="144441" y="112112"/>
                      <a:pt x="144441" y="72186"/>
                    </a:cubicBezTo>
                    <a:cubicBezTo>
                      <a:pt x="144441" y="32330"/>
                      <a:pt x="112112" y="0"/>
                      <a:pt x="721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3"/>
              <p:cNvSpPr/>
              <p:nvPr/>
            </p:nvSpPr>
            <p:spPr>
              <a:xfrm>
                <a:off x="-1855250" y="1502925"/>
                <a:ext cx="457550" cy="1016500"/>
              </a:xfrm>
              <a:custGeom>
                <a:avLst/>
                <a:gdLst/>
                <a:ahLst/>
                <a:cxnLst/>
                <a:rect l="l" t="t" r="r" b="b"/>
                <a:pathLst>
                  <a:path w="18302" h="40660" extrusionOk="0">
                    <a:moveTo>
                      <a:pt x="884" y="1954"/>
                    </a:moveTo>
                    <a:lnTo>
                      <a:pt x="884" y="1954"/>
                    </a:lnTo>
                    <a:cubicBezTo>
                      <a:pt x="901" y="1964"/>
                      <a:pt x="920" y="1972"/>
                      <a:pt x="942" y="1979"/>
                    </a:cubicBezTo>
                    <a:lnTo>
                      <a:pt x="942" y="1979"/>
                    </a:lnTo>
                    <a:cubicBezTo>
                      <a:pt x="924" y="1971"/>
                      <a:pt x="904" y="1962"/>
                      <a:pt x="884" y="1954"/>
                    </a:cubicBezTo>
                    <a:close/>
                    <a:moveTo>
                      <a:pt x="8337" y="0"/>
                    </a:moveTo>
                    <a:cubicBezTo>
                      <a:pt x="7765" y="0"/>
                      <a:pt x="6807" y="262"/>
                      <a:pt x="6372" y="262"/>
                    </a:cubicBezTo>
                    <a:cubicBezTo>
                      <a:pt x="5765" y="397"/>
                      <a:pt x="5016" y="262"/>
                      <a:pt x="4474" y="533"/>
                    </a:cubicBezTo>
                    <a:cubicBezTo>
                      <a:pt x="3867" y="734"/>
                      <a:pt x="3460" y="1211"/>
                      <a:pt x="2847" y="1411"/>
                    </a:cubicBezTo>
                    <a:cubicBezTo>
                      <a:pt x="2614" y="1528"/>
                      <a:pt x="1583" y="1996"/>
                      <a:pt x="1083" y="1996"/>
                    </a:cubicBezTo>
                    <a:cubicBezTo>
                      <a:pt x="1029" y="1996"/>
                      <a:pt x="982" y="1990"/>
                      <a:pt x="942" y="1979"/>
                    </a:cubicBezTo>
                    <a:lnTo>
                      <a:pt x="942" y="1979"/>
                    </a:lnTo>
                    <a:cubicBezTo>
                      <a:pt x="1356" y="2155"/>
                      <a:pt x="1365" y="2110"/>
                      <a:pt x="1562" y="2566"/>
                    </a:cubicBezTo>
                    <a:cubicBezTo>
                      <a:pt x="1698" y="3174"/>
                      <a:pt x="1562" y="4058"/>
                      <a:pt x="1627" y="4735"/>
                    </a:cubicBezTo>
                    <a:cubicBezTo>
                      <a:pt x="1833" y="5684"/>
                      <a:pt x="2305" y="6498"/>
                      <a:pt x="2576" y="7311"/>
                    </a:cubicBezTo>
                    <a:cubicBezTo>
                      <a:pt x="2712" y="7853"/>
                      <a:pt x="2918" y="7447"/>
                      <a:pt x="2511" y="7989"/>
                    </a:cubicBezTo>
                    <a:cubicBezTo>
                      <a:pt x="1898" y="8938"/>
                      <a:pt x="342" y="9816"/>
                      <a:pt x="2104" y="10022"/>
                    </a:cubicBezTo>
                    <a:cubicBezTo>
                      <a:pt x="3324" y="10158"/>
                      <a:pt x="4610" y="10494"/>
                      <a:pt x="4544" y="11985"/>
                    </a:cubicBezTo>
                    <a:cubicBezTo>
                      <a:pt x="4480" y="12298"/>
                      <a:pt x="4361" y="13231"/>
                      <a:pt x="4030" y="13231"/>
                    </a:cubicBezTo>
                    <a:cubicBezTo>
                      <a:pt x="3999" y="13231"/>
                      <a:pt x="3967" y="13223"/>
                      <a:pt x="3932" y="13205"/>
                    </a:cubicBezTo>
                    <a:cubicBezTo>
                      <a:pt x="3661" y="13070"/>
                      <a:pt x="3796" y="12256"/>
                      <a:pt x="3525" y="12056"/>
                    </a:cubicBezTo>
                    <a:cubicBezTo>
                      <a:pt x="3427" y="11974"/>
                      <a:pt x="3350" y="11938"/>
                      <a:pt x="3292" y="11938"/>
                    </a:cubicBezTo>
                    <a:cubicBezTo>
                      <a:pt x="2864" y="11938"/>
                      <a:pt x="3382" y="13867"/>
                      <a:pt x="3324" y="14225"/>
                    </a:cubicBezTo>
                    <a:cubicBezTo>
                      <a:pt x="3189" y="14767"/>
                      <a:pt x="2712" y="14903"/>
                      <a:pt x="2647" y="15374"/>
                    </a:cubicBezTo>
                    <a:cubicBezTo>
                      <a:pt x="2647" y="15852"/>
                      <a:pt x="3254" y="16459"/>
                      <a:pt x="3525" y="16866"/>
                    </a:cubicBezTo>
                    <a:cubicBezTo>
                      <a:pt x="4000" y="17560"/>
                      <a:pt x="3974" y="17784"/>
                      <a:pt x="3700" y="17784"/>
                    </a:cubicBezTo>
                    <a:cubicBezTo>
                      <a:pt x="3387" y="17784"/>
                      <a:pt x="2749" y="17490"/>
                      <a:pt x="2169" y="17272"/>
                    </a:cubicBezTo>
                    <a:cubicBezTo>
                      <a:pt x="1960" y="17222"/>
                      <a:pt x="1105" y="16807"/>
                      <a:pt x="601" y="16807"/>
                    </a:cubicBezTo>
                    <a:cubicBezTo>
                      <a:pt x="452" y="16807"/>
                      <a:pt x="333" y="16843"/>
                      <a:pt x="271" y="16936"/>
                    </a:cubicBezTo>
                    <a:cubicBezTo>
                      <a:pt x="0" y="17272"/>
                      <a:pt x="1291" y="18357"/>
                      <a:pt x="1426" y="18492"/>
                    </a:cubicBezTo>
                    <a:cubicBezTo>
                      <a:pt x="3053" y="20190"/>
                      <a:pt x="3189" y="21816"/>
                      <a:pt x="3189" y="24051"/>
                    </a:cubicBezTo>
                    <a:cubicBezTo>
                      <a:pt x="3189" y="24864"/>
                      <a:pt x="3254" y="25542"/>
                      <a:pt x="3389" y="26290"/>
                    </a:cubicBezTo>
                    <a:cubicBezTo>
                      <a:pt x="3595" y="27103"/>
                      <a:pt x="3525" y="27917"/>
                      <a:pt x="3661" y="28730"/>
                    </a:cubicBezTo>
                    <a:cubicBezTo>
                      <a:pt x="4002" y="30287"/>
                      <a:pt x="5694" y="30422"/>
                      <a:pt x="6372" y="31713"/>
                    </a:cubicBezTo>
                    <a:cubicBezTo>
                      <a:pt x="7050" y="32797"/>
                      <a:pt x="6985" y="34489"/>
                      <a:pt x="7120" y="35780"/>
                    </a:cubicBezTo>
                    <a:cubicBezTo>
                      <a:pt x="7185" y="36729"/>
                      <a:pt x="7050" y="37949"/>
                      <a:pt x="7798" y="38692"/>
                    </a:cubicBezTo>
                    <a:cubicBezTo>
                      <a:pt x="8405" y="39369"/>
                      <a:pt x="10303" y="40660"/>
                      <a:pt x="11252" y="40660"/>
                    </a:cubicBezTo>
                    <a:cubicBezTo>
                      <a:pt x="12136" y="40589"/>
                      <a:pt x="13085" y="39440"/>
                      <a:pt x="13692" y="38898"/>
                    </a:cubicBezTo>
                    <a:cubicBezTo>
                      <a:pt x="13935" y="38655"/>
                      <a:pt x="15044" y="37489"/>
                      <a:pt x="15470" y="37489"/>
                    </a:cubicBezTo>
                    <a:cubicBezTo>
                      <a:pt x="15521" y="37489"/>
                      <a:pt x="15561" y="37506"/>
                      <a:pt x="15590" y="37542"/>
                    </a:cubicBezTo>
                    <a:cubicBezTo>
                      <a:pt x="15895" y="37842"/>
                      <a:pt x="15117" y="40088"/>
                      <a:pt x="15861" y="40088"/>
                    </a:cubicBezTo>
                    <a:cubicBezTo>
                      <a:pt x="15951" y="40088"/>
                      <a:pt x="16064" y="40055"/>
                      <a:pt x="16203" y="39982"/>
                    </a:cubicBezTo>
                    <a:cubicBezTo>
                      <a:pt x="16610" y="39776"/>
                      <a:pt x="17016" y="38626"/>
                      <a:pt x="17217" y="38220"/>
                    </a:cubicBezTo>
                    <a:cubicBezTo>
                      <a:pt x="17624" y="37271"/>
                      <a:pt x="17965" y="36387"/>
                      <a:pt x="18101" y="35373"/>
                    </a:cubicBezTo>
                    <a:cubicBezTo>
                      <a:pt x="18301" y="34017"/>
                      <a:pt x="18236" y="32591"/>
                      <a:pt x="18030" y="31306"/>
                    </a:cubicBezTo>
                    <a:cubicBezTo>
                      <a:pt x="18030" y="28253"/>
                      <a:pt x="17217" y="25135"/>
                      <a:pt x="16474" y="22223"/>
                    </a:cubicBezTo>
                    <a:cubicBezTo>
                      <a:pt x="14912" y="15987"/>
                      <a:pt x="12879" y="9751"/>
                      <a:pt x="10509" y="3786"/>
                    </a:cubicBezTo>
                    <a:cubicBezTo>
                      <a:pt x="10168" y="2973"/>
                      <a:pt x="9625" y="533"/>
                      <a:pt x="8676" y="56"/>
                    </a:cubicBezTo>
                    <a:cubicBezTo>
                      <a:pt x="8596" y="16"/>
                      <a:pt x="8478" y="0"/>
                      <a:pt x="8337" y="0"/>
                    </a:cubicBezTo>
                    <a:close/>
                  </a:path>
                </a:pathLst>
              </a:custGeom>
              <a:solidFill>
                <a:srgbClr val="125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3"/>
              <p:cNvSpPr/>
              <p:nvPr/>
            </p:nvSpPr>
            <p:spPr>
              <a:xfrm>
                <a:off x="-2063625" y="1167150"/>
                <a:ext cx="266000" cy="335075"/>
              </a:xfrm>
              <a:custGeom>
                <a:avLst/>
                <a:gdLst/>
                <a:ahLst/>
                <a:cxnLst/>
                <a:rect l="l" t="t" r="r" b="b"/>
                <a:pathLst>
                  <a:path w="10640" h="13403" extrusionOk="0">
                    <a:moveTo>
                      <a:pt x="1" y="272"/>
                    </a:moveTo>
                    <a:lnTo>
                      <a:pt x="1" y="272"/>
                    </a:lnTo>
                    <a:cubicBezTo>
                      <a:pt x="34" y="283"/>
                      <a:pt x="66" y="295"/>
                      <a:pt x="97" y="308"/>
                    </a:cubicBezTo>
                    <a:lnTo>
                      <a:pt x="97" y="308"/>
                    </a:lnTo>
                    <a:cubicBezTo>
                      <a:pt x="64" y="292"/>
                      <a:pt x="32" y="280"/>
                      <a:pt x="1" y="272"/>
                    </a:cubicBezTo>
                    <a:close/>
                    <a:moveTo>
                      <a:pt x="3932" y="1"/>
                    </a:moveTo>
                    <a:cubicBezTo>
                      <a:pt x="2848" y="1"/>
                      <a:pt x="2371" y="679"/>
                      <a:pt x="1492" y="879"/>
                    </a:cubicBezTo>
                    <a:cubicBezTo>
                      <a:pt x="1418" y="894"/>
                      <a:pt x="1350" y="901"/>
                      <a:pt x="1286" y="901"/>
                    </a:cubicBezTo>
                    <a:cubicBezTo>
                      <a:pt x="797" y="901"/>
                      <a:pt x="571" y="504"/>
                      <a:pt x="97" y="308"/>
                    </a:cubicBezTo>
                    <a:lnTo>
                      <a:pt x="97" y="308"/>
                    </a:lnTo>
                    <a:cubicBezTo>
                      <a:pt x="650" y="574"/>
                      <a:pt x="1519" y="1926"/>
                      <a:pt x="1964" y="2370"/>
                    </a:cubicBezTo>
                    <a:cubicBezTo>
                      <a:pt x="2506" y="2983"/>
                      <a:pt x="3119" y="3455"/>
                      <a:pt x="3726" y="3997"/>
                    </a:cubicBezTo>
                    <a:cubicBezTo>
                      <a:pt x="3997" y="4268"/>
                      <a:pt x="5624" y="5488"/>
                      <a:pt x="5217" y="6031"/>
                    </a:cubicBezTo>
                    <a:cubicBezTo>
                      <a:pt x="5152" y="6123"/>
                      <a:pt x="5052" y="6159"/>
                      <a:pt x="4928" y="6159"/>
                    </a:cubicBezTo>
                    <a:cubicBezTo>
                      <a:pt x="4472" y="6159"/>
                      <a:pt x="3706" y="5667"/>
                      <a:pt x="3272" y="5667"/>
                    </a:cubicBezTo>
                    <a:cubicBezTo>
                      <a:pt x="3215" y="5667"/>
                      <a:pt x="3163" y="5675"/>
                      <a:pt x="3119" y="5694"/>
                    </a:cubicBezTo>
                    <a:cubicBezTo>
                      <a:pt x="2642" y="5966"/>
                      <a:pt x="3184" y="6031"/>
                      <a:pt x="3455" y="6302"/>
                    </a:cubicBezTo>
                    <a:cubicBezTo>
                      <a:pt x="4133" y="6980"/>
                      <a:pt x="4881" y="7592"/>
                      <a:pt x="5353" y="8335"/>
                    </a:cubicBezTo>
                    <a:cubicBezTo>
                      <a:pt x="5760" y="8948"/>
                      <a:pt x="5695" y="9355"/>
                      <a:pt x="5895" y="10098"/>
                    </a:cubicBezTo>
                    <a:cubicBezTo>
                      <a:pt x="6166" y="11117"/>
                      <a:pt x="6980" y="11659"/>
                      <a:pt x="7728" y="12402"/>
                    </a:cubicBezTo>
                    <a:cubicBezTo>
                      <a:pt x="8091" y="12812"/>
                      <a:pt x="8758" y="13403"/>
                      <a:pt x="9382" y="13403"/>
                    </a:cubicBezTo>
                    <a:cubicBezTo>
                      <a:pt x="9690" y="13403"/>
                      <a:pt x="9988" y="13259"/>
                      <a:pt x="10233" y="12879"/>
                    </a:cubicBezTo>
                    <a:cubicBezTo>
                      <a:pt x="10640" y="12066"/>
                      <a:pt x="9691" y="11253"/>
                      <a:pt x="9284" y="10775"/>
                    </a:cubicBezTo>
                    <a:cubicBezTo>
                      <a:pt x="8406" y="9897"/>
                      <a:pt x="7728" y="9355"/>
                      <a:pt x="8406" y="8200"/>
                    </a:cubicBezTo>
                    <a:cubicBezTo>
                      <a:pt x="8742" y="7522"/>
                      <a:pt x="9219" y="7115"/>
                      <a:pt x="9013" y="6237"/>
                    </a:cubicBezTo>
                    <a:cubicBezTo>
                      <a:pt x="8677" y="4946"/>
                      <a:pt x="7457" y="3661"/>
                      <a:pt x="6643" y="2642"/>
                    </a:cubicBezTo>
                    <a:cubicBezTo>
                      <a:pt x="6166" y="1964"/>
                      <a:pt x="4881" y="1"/>
                      <a:pt x="3932" y="1"/>
                    </a:cubicBezTo>
                    <a:close/>
                  </a:path>
                </a:pathLst>
              </a:custGeom>
              <a:solidFill>
                <a:srgbClr val="125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>
                <a:off x="-3441350" y="-485100"/>
                <a:ext cx="352500" cy="1335325"/>
              </a:xfrm>
              <a:custGeom>
                <a:avLst/>
                <a:gdLst/>
                <a:ahLst/>
                <a:cxnLst/>
                <a:rect l="l" t="t" r="r" b="b"/>
                <a:pathLst>
                  <a:path w="14100" h="53413" extrusionOk="0">
                    <a:moveTo>
                      <a:pt x="14034" y="0"/>
                    </a:moveTo>
                    <a:cubicBezTo>
                      <a:pt x="7120" y="3460"/>
                      <a:pt x="2847" y="8069"/>
                      <a:pt x="1356" y="13763"/>
                    </a:cubicBezTo>
                    <a:cubicBezTo>
                      <a:pt x="543" y="17082"/>
                      <a:pt x="613" y="20606"/>
                      <a:pt x="1562" y="24337"/>
                    </a:cubicBezTo>
                    <a:cubicBezTo>
                      <a:pt x="2441" y="27590"/>
                      <a:pt x="4002" y="30909"/>
                      <a:pt x="6101" y="34027"/>
                    </a:cubicBezTo>
                    <a:cubicBezTo>
                      <a:pt x="11865" y="42638"/>
                      <a:pt x="8134" y="53277"/>
                      <a:pt x="8134" y="53348"/>
                    </a:cubicBezTo>
                    <a:lnTo>
                      <a:pt x="8270" y="53413"/>
                    </a:lnTo>
                    <a:cubicBezTo>
                      <a:pt x="8340" y="53348"/>
                      <a:pt x="12136" y="42638"/>
                      <a:pt x="6236" y="33962"/>
                    </a:cubicBezTo>
                    <a:cubicBezTo>
                      <a:pt x="0" y="24673"/>
                      <a:pt x="613" y="17353"/>
                      <a:pt x="1562" y="13828"/>
                    </a:cubicBezTo>
                    <a:cubicBezTo>
                      <a:pt x="3053" y="8205"/>
                      <a:pt x="7256" y="3596"/>
                      <a:pt x="14099" y="136"/>
                    </a:cubicBezTo>
                    <a:lnTo>
                      <a:pt x="14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3"/>
              <p:cNvSpPr/>
              <p:nvPr/>
            </p:nvSpPr>
            <p:spPr>
              <a:xfrm>
                <a:off x="-3395525" y="-156675"/>
                <a:ext cx="350725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6273" extrusionOk="0">
                    <a:moveTo>
                      <a:pt x="6705" y="0"/>
                    </a:moveTo>
                    <a:cubicBezTo>
                      <a:pt x="5964" y="0"/>
                      <a:pt x="5213" y="65"/>
                      <a:pt x="4474" y="219"/>
                    </a:cubicBezTo>
                    <a:cubicBezTo>
                      <a:pt x="3525" y="420"/>
                      <a:pt x="2576" y="761"/>
                      <a:pt x="1692" y="1369"/>
                    </a:cubicBezTo>
                    <a:cubicBezTo>
                      <a:pt x="0" y="2453"/>
                      <a:pt x="271" y="5100"/>
                      <a:pt x="2169" y="5777"/>
                    </a:cubicBezTo>
                    <a:cubicBezTo>
                      <a:pt x="3134" y="6150"/>
                      <a:pt x="4098" y="6272"/>
                      <a:pt x="5028" y="6272"/>
                    </a:cubicBezTo>
                    <a:cubicBezTo>
                      <a:pt x="5274" y="6272"/>
                      <a:pt x="5518" y="6264"/>
                      <a:pt x="5759" y="6249"/>
                    </a:cubicBezTo>
                    <a:cubicBezTo>
                      <a:pt x="10504" y="5913"/>
                      <a:pt x="14028" y="1710"/>
                      <a:pt x="14028" y="1710"/>
                    </a:cubicBezTo>
                    <a:cubicBezTo>
                      <a:pt x="14028" y="1710"/>
                      <a:pt x="10513" y="0"/>
                      <a:pt x="67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3"/>
              <p:cNvSpPr/>
              <p:nvPr/>
            </p:nvSpPr>
            <p:spPr>
              <a:xfrm>
                <a:off x="-3421025" y="-80025"/>
                <a:ext cx="125425" cy="49100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1964" extrusionOk="0">
                    <a:moveTo>
                      <a:pt x="5017" y="0"/>
                    </a:moveTo>
                    <a:cubicBezTo>
                      <a:pt x="2441" y="0"/>
                      <a:pt x="71" y="1827"/>
                      <a:pt x="1" y="1827"/>
                    </a:cubicBezTo>
                    <a:lnTo>
                      <a:pt x="136" y="1963"/>
                    </a:lnTo>
                    <a:cubicBezTo>
                      <a:pt x="136" y="1898"/>
                      <a:pt x="2511" y="136"/>
                      <a:pt x="5017" y="136"/>
                    </a:cubicBezTo>
                    <a:lnTo>
                      <a:pt x="501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3"/>
              <p:cNvSpPr/>
              <p:nvPr/>
            </p:nvSpPr>
            <p:spPr>
              <a:xfrm>
                <a:off x="-3259500" y="-385100"/>
                <a:ext cx="329925" cy="191250"/>
              </a:xfrm>
              <a:custGeom>
                <a:avLst/>
                <a:gdLst/>
                <a:ahLst/>
                <a:cxnLst/>
                <a:rect l="l" t="t" r="r" b="b"/>
                <a:pathLst>
                  <a:path w="13197" h="7650" extrusionOk="0">
                    <a:moveTo>
                      <a:pt x="3207" y="1"/>
                    </a:moveTo>
                    <a:cubicBezTo>
                      <a:pt x="1166" y="1"/>
                      <a:pt x="0" y="2262"/>
                      <a:pt x="1202" y="3934"/>
                    </a:cubicBezTo>
                    <a:cubicBezTo>
                      <a:pt x="1945" y="4948"/>
                      <a:pt x="2829" y="5761"/>
                      <a:pt x="3843" y="6303"/>
                    </a:cubicBezTo>
                    <a:cubicBezTo>
                      <a:pt x="5677" y="7356"/>
                      <a:pt x="7723" y="7649"/>
                      <a:pt x="9433" y="7649"/>
                    </a:cubicBezTo>
                    <a:cubicBezTo>
                      <a:pt x="11580" y="7649"/>
                      <a:pt x="13197" y="7187"/>
                      <a:pt x="13197" y="7187"/>
                    </a:cubicBezTo>
                    <a:cubicBezTo>
                      <a:pt x="13197" y="7187"/>
                      <a:pt x="10485" y="2372"/>
                      <a:pt x="6147" y="610"/>
                    </a:cubicBezTo>
                    <a:cubicBezTo>
                      <a:pt x="5269" y="273"/>
                      <a:pt x="4320" y="2"/>
                      <a:pt x="3300" y="2"/>
                    </a:cubicBezTo>
                    <a:cubicBezTo>
                      <a:pt x="3269" y="1"/>
                      <a:pt x="3238" y="1"/>
                      <a:pt x="3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3"/>
              <p:cNvSpPr/>
              <p:nvPr/>
            </p:nvSpPr>
            <p:spPr>
              <a:xfrm>
                <a:off x="-3127800" y="-611125"/>
                <a:ext cx="342325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13693" h="6725" extrusionOk="0">
                    <a:moveTo>
                      <a:pt x="8613" y="1"/>
                    </a:moveTo>
                    <a:cubicBezTo>
                      <a:pt x="7154" y="1"/>
                      <a:pt x="5555" y="192"/>
                      <a:pt x="4068" y="774"/>
                    </a:cubicBezTo>
                    <a:cubicBezTo>
                      <a:pt x="3119" y="1110"/>
                      <a:pt x="2305" y="1587"/>
                      <a:pt x="1492" y="2265"/>
                    </a:cubicBezTo>
                    <a:cubicBezTo>
                      <a:pt x="1" y="3621"/>
                      <a:pt x="608" y="6196"/>
                      <a:pt x="2642" y="6603"/>
                    </a:cubicBezTo>
                    <a:cubicBezTo>
                      <a:pt x="3182" y="6687"/>
                      <a:pt x="3710" y="6725"/>
                      <a:pt x="4221" y="6725"/>
                    </a:cubicBezTo>
                    <a:cubicBezTo>
                      <a:pt x="4930" y="6725"/>
                      <a:pt x="5606" y="6652"/>
                      <a:pt x="6237" y="6533"/>
                    </a:cubicBezTo>
                    <a:cubicBezTo>
                      <a:pt x="10911" y="5383"/>
                      <a:pt x="13693" y="703"/>
                      <a:pt x="13693" y="703"/>
                    </a:cubicBezTo>
                    <a:cubicBezTo>
                      <a:pt x="13693" y="703"/>
                      <a:pt x="11409" y="1"/>
                      <a:pt x="8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3"/>
              <p:cNvSpPr/>
              <p:nvPr/>
            </p:nvSpPr>
            <p:spPr>
              <a:xfrm>
                <a:off x="-3283700" y="-349775"/>
                <a:ext cx="128825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5153" h="1366" extrusionOk="0">
                    <a:moveTo>
                      <a:pt x="393" y="1"/>
                    </a:moveTo>
                    <a:cubicBezTo>
                      <a:pt x="157" y="1"/>
                      <a:pt x="15" y="10"/>
                      <a:pt x="1" y="10"/>
                    </a:cubicBezTo>
                    <a:lnTo>
                      <a:pt x="1" y="146"/>
                    </a:lnTo>
                    <a:cubicBezTo>
                      <a:pt x="12" y="146"/>
                      <a:pt x="102" y="142"/>
                      <a:pt x="254" y="142"/>
                    </a:cubicBezTo>
                    <a:cubicBezTo>
                      <a:pt x="1016" y="142"/>
                      <a:pt x="3333" y="236"/>
                      <a:pt x="5082" y="1366"/>
                    </a:cubicBezTo>
                    <a:lnTo>
                      <a:pt x="5152" y="1301"/>
                    </a:lnTo>
                    <a:cubicBezTo>
                      <a:pt x="3443" y="126"/>
                      <a:pt x="1269" y="1"/>
                      <a:pt x="3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3"/>
              <p:cNvSpPr/>
              <p:nvPr/>
            </p:nvSpPr>
            <p:spPr>
              <a:xfrm>
                <a:off x="-3648075" y="-468150"/>
                <a:ext cx="279275" cy="249175"/>
              </a:xfrm>
              <a:custGeom>
                <a:avLst/>
                <a:gdLst/>
                <a:ahLst/>
                <a:cxnLst/>
                <a:rect l="l" t="t" r="r" b="b"/>
                <a:pathLst>
                  <a:path w="11171" h="9967" extrusionOk="0">
                    <a:moveTo>
                      <a:pt x="0" y="0"/>
                    </a:moveTo>
                    <a:cubicBezTo>
                      <a:pt x="0" y="0"/>
                      <a:pt x="613" y="5423"/>
                      <a:pt x="4338" y="8340"/>
                    </a:cubicBezTo>
                    <a:cubicBezTo>
                      <a:pt x="5287" y="9018"/>
                      <a:pt x="6306" y="9560"/>
                      <a:pt x="7592" y="9896"/>
                    </a:cubicBezTo>
                    <a:cubicBezTo>
                      <a:pt x="7796" y="9944"/>
                      <a:pt x="7996" y="9967"/>
                      <a:pt x="8189" y="9967"/>
                    </a:cubicBezTo>
                    <a:cubicBezTo>
                      <a:pt x="9927" y="9967"/>
                      <a:pt x="11170" y="8150"/>
                      <a:pt x="10438" y="6442"/>
                    </a:cubicBezTo>
                    <a:cubicBezTo>
                      <a:pt x="10032" y="5558"/>
                      <a:pt x="9424" y="4745"/>
                      <a:pt x="8747" y="4002"/>
                    </a:cubicBezTo>
                    <a:cubicBezTo>
                      <a:pt x="5493" y="74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3"/>
              <p:cNvSpPr/>
              <p:nvPr/>
            </p:nvSpPr>
            <p:spPr>
              <a:xfrm>
                <a:off x="-3459925" y="-302100"/>
                <a:ext cx="79600" cy="1084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4339" extrusionOk="0">
                    <a:moveTo>
                      <a:pt x="66" y="1"/>
                    </a:moveTo>
                    <a:lnTo>
                      <a:pt x="1" y="136"/>
                    </a:lnTo>
                    <a:cubicBezTo>
                      <a:pt x="2099" y="1563"/>
                      <a:pt x="3048" y="4274"/>
                      <a:pt x="3048" y="4339"/>
                    </a:cubicBezTo>
                    <a:lnTo>
                      <a:pt x="3184" y="4274"/>
                    </a:lnTo>
                    <a:cubicBezTo>
                      <a:pt x="3184" y="4274"/>
                      <a:pt x="2235" y="1427"/>
                      <a:pt x="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3"/>
              <p:cNvSpPr/>
              <p:nvPr/>
            </p:nvSpPr>
            <p:spPr>
              <a:xfrm>
                <a:off x="-3768325" y="26750"/>
                <a:ext cx="343950" cy="176625"/>
              </a:xfrm>
              <a:custGeom>
                <a:avLst/>
                <a:gdLst/>
                <a:ahLst/>
                <a:cxnLst/>
                <a:rect l="l" t="t" r="r" b="b"/>
                <a:pathLst>
                  <a:path w="13758" h="7065" extrusionOk="0">
                    <a:moveTo>
                      <a:pt x="5240" y="0"/>
                    </a:moveTo>
                    <a:cubicBezTo>
                      <a:pt x="2362" y="0"/>
                      <a:pt x="0" y="946"/>
                      <a:pt x="0" y="946"/>
                    </a:cubicBezTo>
                    <a:cubicBezTo>
                      <a:pt x="0" y="946"/>
                      <a:pt x="3319" y="5490"/>
                      <a:pt x="7727" y="6775"/>
                    </a:cubicBezTo>
                    <a:cubicBezTo>
                      <a:pt x="8504" y="6943"/>
                      <a:pt x="9324" y="7065"/>
                      <a:pt x="10154" y="7065"/>
                    </a:cubicBezTo>
                    <a:cubicBezTo>
                      <a:pt x="10339" y="7065"/>
                      <a:pt x="10524" y="7059"/>
                      <a:pt x="10710" y="7046"/>
                    </a:cubicBezTo>
                    <a:cubicBezTo>
                      <a:pt x="12743" y="6910"/>
                      <a:pt x="13757" y="4470"/>
                      <a:pt x="12337" y="2914"/>
                    </a:cubicBezTo>
                    <a:cubicBezTo>
                      <a:pt x="11453" y="1965"/>
                      <a:pt x="10504" y="1287"/>
                      <a:pt x="9419" y="810"/>
                    </a:cubicBezTo>
                    <a:cubicBezTo>
                      <a:pt x="8039" y="206"/>
                      <a:pt x="6583" y="0"/>
                      <a:pt x="52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3"/>
              <p:cNvSpPr/>
              <p:nvPr/>
            </p:nvSpPr>
            <p:spPr>
              <a:xfrm>
                <a:off x="-3531100" y="135100"/>
                <a:ext cx="1322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950" extrusionOk="0">
                    <a:moveTo>
                      <a:pt x="66" y="1"/>
                    </a:moveTo>
                    <a:lnTo>
                      <a:pt x="1" y="136"/>
                    </a:lnTo>
                    <a:cubicBezTo>
                      <a:pt x="1286" y="814"/>
                      <a:pt x="2777" y="950"/>
                      <a:pt x="3862" y="950"/>
                    </a:cubicBezTo>
                    <a:cubicBezTo>
                      <a:pt x="4675" y="950"/>
                      <a:pt x="5217" y="885"/>
                      <a:pt x="5288" y="885"/>
                    </a:cubicBezTo>
                    <a:lnTo>
                      <a:pt x="5217" y="749"/>
                    </a:lnTo>
                    <a:cubicBezTo>
                      <a:pt x="5217" y="749"/>
                      <a:pt x="4720" y="818"/>
                      <a:pt x="3978" y="818"/>
                    </a:cubicBezTo>
                    <a:cubicBezTo>
                      <a:pt x="2925" y="818"/>
                      <a:pt x="1380" y="678"/>
                      <a:pt x="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3"/>
              <p:cNvSpPr/>
              <p:nvPr/>
            </p:nvSpPr>
            <p:spPr>
              <a:xfrm>
                <a:off x="-3376950" y="-774800"/>
                <a:ext cx="221150" cy="311775"/>
              </a:xfrm>
              <a:custGeom>
                <a:avLst/>
                <a:gdLst/>
                <a:ahLst/>
                <a:cxnLst/>
                <a:rect l="l" t="t" r="r" b="b"/>
                <a:pathLst>
                  <a:path w="8846" h="12471" extrusionOk="0">
                    <a:moveTo>
                      <a:pt x="1426" y="0"/>
                    </a:moveTo>
                    <a:cubicBezTo>
                      <a:pt x="1426" y="1"/>
                      <a:pt x="0" y="5287"/>
                      <a:pt x="2440" y="9354"/>
                    </a:cubicBezTo>
                    <a:cubicBezTo>
                      <a:pt x="3053" y="10368"/>
                      <a:pt x="3796" y="11252"/>
                      <a:pt x="4880" y="11995"/>
                    </a:cubicBezTo>
                    <a:cubicBezTo>
                      <a:pt x="5337" y="12323"/>
                      <a:pt x="5837" y="12470"/>
                      <a:pt x="6322" y="12470"/>
                    </a:cubicBezTo>
                    <a:cubicBezTo>
                      <a:pt x="7641" y="12470"/>
                      <a:pt x="8846" y="11383"/>
                      <a:pt x="8747" y="9897"/>
                    </a:cubicBezTo>
                    <a:cubicBezTo>
                      <a:pt x="8747" y="8877"/>
                      <a:pt x="8476" y="7863"/>
                      <a:pt x="8134" y="6979"/>
                    </a:cubicBezTo>
                    <a:cubicBezTo>
                      <a:pt x="6307" y="2712"/>
                      <a:pt x="1427" y="1"/>
                      <a:pt x="14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3"/>
              <p:cNvSpPr/>
              <p:nvPr/>
            </p:nvSpPr>
            <p:spPr>
              <a:xfrm>
                <a:off x="-3227850" y="-549500"/>
                <a:ext cx="39075" cy="127200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5088" extrusionOk="0">
                    <a:moveTo>
                      <a:pt x="71" y="1"/>
                    </a:moveTo>
                    <a:lnTo>
                      <a:pt x="1" y="71"/>
                    </a:lnTo>
                    <a:cubicBezTo>
                      <a:pt x="1427" y="2170"/>
                      <a:pt x="1292" y="5087"/>
                      <a:pt x="1292" y="5087"/>
                    </a:cubicBezTo>
                    <a:lnTo>
                      <a:pt x="1427" y="5087"/>
                    </a:lnTo>
                    <a:cubicBezTo>
                      <a:pt x="1427" y="5087"/>
                      <a:pt x="1563" y="2105"/>
                      <a:pt x="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3"/>
              <p:cNvSpPr/>
              <p:nvPr/>
            </p:nvSpPr>
            <p:spPr>
              <a:xfrm>
                <a:off x="-6067900" y="-54675"/>
                <a:ext cx="918475" cy="945575"/>
              </a:xfrm>
              <a:custGeom>
                <a:avLst/>
                <a:gdLst/>
                <a:ahLst/>
                <a:cxnLst/>
                <a:rect l="l" t="t" r="r" b="b"/>
                <a:pathLst>
                  <a:path w="36739" h="37823" extrusionOk="0">
                    <a:moveTo>
                      <a:pt x="5900" y="0"/>
                    </a:moveTo>
                    <a:lnTo>
                      <a:pt x="0" y="9490"/>
                    </a:lnTo>
                    <a:lnTo>
                      <a:pt x="15455" y="31993"/>
                    </a:lnTo>
                    <a:lnTo>
                      <a:pt x="35318" y="37823"/>
                    </a:lnTo>
                    <a:lnTo>
                      <a:pt x="36738" y="33213"/>
                    </a:lnTo>
                    <a:lnTo>
                      <a:pt x="20541" y="22845"/>
                    </a:lnTo>
                    <a:cubicBezTo>
                      <a:pt x="20541" y="22845"/>
                      <a:pt x="6779" y="884"/>
                      <a:pt x="5900" y="0"/>
                    </a:cubicBez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-4563150" y="-91800"/>
                <a:ext cx="559225" cy="506450"/>
              </a:xfrm>
              <a:custGeom>
                <a:avLst/>
                <a:gdLst/>
                <a:ahLst/>
                <a:cxnLst/>
                <a:rect l="l" t="t" r="r" b="b"/>
                <a:pathLst>
                  <a:path w="22369" h="20258" extrusionOk="0">
                    <a:moveTo>
                      <a:pt x="11161" y="1046"/>
                    </a:moveTo>
                    <a:cubicBezTo>
                      <a:pt x="11930" y="1046"/>
                      <a:pt x="12712" y="1144"/>
                      <a:pt x="13492" y="1350"/>
                    </a:cubicBezTo>
                    <a:cubicBezTo>
                      <a:pt x="18302" y="2640"/>
                      <a:pt x="21219" y="7585"/>
                      <a:pt x="19999" y="12401"/>
                    </a:cubicBezTo>
                    <a:cubicBezTo>
                      <a:pt x="18915" y="16501"/>
                      <a:pt x="15251" y="19211"/>
                      <a:pt x="11214" y="19211"/>
                    </a:cubicBezTo>
                    <a:cubicBezTo>
                      <a:pt x="10445" y="19211"/>
                      <a:pt x="9663" y="19113"/>
                      <a:pt x="8883" y="18908"/>
                    </a:cubicBezTo>
                    <a:cubicBezTo>
                      <a:pt x="4068" y="17688"/>
                      <a:pt x="1156" y="12672"/>
                      <a:pt x="2441" y="7857"/>
                    </a:cubicBezTo>
                    <a:cubicBezTo>
                      <a:pt x="3466" y="3757"/>
                      <a:pt x="7124" y="1046"/>
                      <a:pt x="11161" y="1046"/>
                    </a:cubicBezTo>
                    <a:close/>
                    <a:moveTo>
                      <a:pt x="11181" y="0"/>
                    </a:moveTo>
                    <a:cubicBezTo>
                      <a:pt x="6678" y="0"/>
                      <a:pt x="2567" y="3026"/>
                      <a:pt x="1427" y="7585"/>
                    </a:cubicBezTo>
                    <a:cubicBezTo>
                      <a:pt x="1" y="13008"/>
                      <a:pt x="3254" y="18501"/>
                      <a:pt x="8677" y="19922"/>
                    </a:cubicBezTo>
                    <a:cubicBezTo>
                      <a:pt x="9530" y="20149"/>
                      <a:pt x="10387" y="20257"/>
                      <a:pt x="11233" y="20257"/>
                    </a:cubicBezTo>
                    <a:cubicBezTo>
                      <a:pt x="15699" y="20257"/>
                      <a:pt x="19819" y="17231"/>
                      <a:pt x="21013" y="12672"/>
                    </a:cubicBezTo>
                    <a:cubicBezTo>
                      <a:pt x="22369" y="7314"/>
                      <a:pt x="19115" y="1756"/>
                      <a:pt x="13763" y="335"/>
                    </a:cubicBezTo>
                    <a:cubicBezTo>
                      <a:pt x="12900" y="108"/>
                      <a:pt x="12034" y="0"/>
                      <a:pt x="11181" y="0"/>
                    </a:cubicBez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-4490200" y="128325"/>
                <a:ext cx="499850" cy="564375"/>
              </a:xfrm>
              <a:custGeom>
                <a:avLst/>
                <a:gdLst/>
                <a:ahLst/>
                <a:cxnLst/>
                <a:rect l="l" t="t" r="r" b="b"/>
                <a:pathLst>
                  <a:path w="19994" h="22575" extrusionOk="0">
                    <a:moveTo>
                      <a:pt x="4880" y="1"/>
                    </a:moveTo>
                    <a:lnTo>
                      <a:pt x="0" y="18573"/>
                    </a:lnTo>
                    <a:lnTo>
                      <a:pt x="15113" y="22575"/>
                    </a:lnTo>
                    <a:lnTo>
                      <a:pt x="19993" y="3932"/>
                    </a:lnTo>
                    <a:lnTo>
                      <a:pt x="48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-4066575" y="307950"/>
                <a:ext cx="388000" cy="208525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8341" extrusionOk="0">
                    <a:moveTo>
                      <a:pt x="15520" y="0"/>
                    </a:moveTo>
                    <a:lnTo>
                      <a:pt x="2034" y="749"/>
                    </a:lnTo>
                    <a:lnTo>
                      <a:pt x="1" y="8340"/>
                    </a:lnTo>
                    <a:lnTo>
                      <a:pt x="15048" y="2034"/>
                    </a:lnTo>
                    <a:lnTo>
                      <a:pt x="15520" y="0"/>
                    </a:ln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-3690375" y="258875"/>
                <a:ext cx="101700" cy="186425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7457" extrusionOk="0">
                    <a:moveTo>
                      <a:pt x="4067" y="0"/>
                    </a:moveTo>
                    <a:lnTo>
                      <a:pt x="472" y="1963"/>
                    </a:lnTo>
                    <a:lnTo>
                      <a:pt x="0" y="3861"/>
                    </a:lnTo>
                    <a:lnTo>
                      <a:pt x="2169" y="7457"/>
                    </a:lnTo>
                    <a:lnTo>
                      <a:pt x="40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-3636150" y="258875"/>
                <a:ext cx="64400" cy="18982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7593" extrusionOk="0">
                    <a:moveTo>
                      <a:pt x="1898" y="0"/>
                    </a:moveTo>
                    <a:lnTo>
                      <a:pt x="0" y="7457"/>
                    </a:lnTo>
                    <a:lnTo>
                      <a:pt x="608" y="7592"/>
                    </a:lnTo>
                    <a:lnTo>
                      <a:pt x="2576" y="136"/>
                    </a:lnTo>
                    <a:lnTo>
                      <a:pt x="1898" y="0"/>
                    </a:ln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-4376750" y="162225"/>
                <a:ext cx="377975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15119" h="393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511" y="678"/>
                      <a:pt x="5017" y="1356"/>
                      <a:pt x="7527" y="1969"/>
                    </a:cubicBezTo>
                    <a:cubicBezTo>
                      <a:pt x="5017" y="1291"/>
                      <a:pt x="2511" y="613"/>
                      <a:pt x="1" y="0"/>
                    </a:cubicBezTo>
                    <a:close/>
                    <a:moveTo>
                      <a:pt x="7527" y="1969"/>
                    </a:moveTo>
                    <a:lnTo>
                      <a:pt x="7527" y="1969"/>
                    </a:lnTo>
                    <a:cubicBezTo>
                      <a:pt x="10033" y="2646"/>
                      <a:pt x="12543" y="3324"/>
                      <a:pt x="15119" y="3932"/>
                    </a:cubicBezTo>
                    <a:cubicBezTo>
                      <a:pt x="12608" y="3254"/>
                      <a:pt x="10033" y="2576"/>
                      <a:pt x="7527" y="196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2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-4481775" y="558750"/>
                <a:ext cx="379575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393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576" y="678"/>
                      <a:pt x="5086" y="1356"/>
                      <a:pt x="7591" y="2034"/>
                    </a:cubicBezTo>
                    <a:cubicBezTo>
                      <a:pt x="10102" y="2646"/>
                      <a:pt x="12607" y="3324"/>
                      <a:pt x="15182" y="3932"/>
                    </a:cubicBezTo>
                    <a:cubicBezTo>
                      <a:pt x="12677" y="3254"/>
                      <a:pt x="10102" y="2646"/>
                      <a:pt x="7591" y="1969"/>
                    </a:cubicBezTo>
                    <a:cubicBezTo>
                      <a:pt x="5086" y="1291"/>
                      <a:pt x="2576" y="678"/>
                      <a:pt x="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2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-4661425" y="-132675"/>
                <a:ext cx="357650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14306" h="8001" extrusionOk="0">
                    <a:moveTo>
                      <a:pt x="10586" y="0"/>
                    </a:moveTo>
                    <a:cubicBezTo>
                      <a:pt x="9478" y="0"/>
                      <a:pt x="7976" y="439"/>
                      <a:pt x="5965" y="1764"/>
                    </a:cubicBezTo>
                    <a:lnTo>
                      <a:pt x="0" y="4275"/>
                    </a:lnTo>
                    <a:lnTo>
                      <a:pt x="1356" y="8000"/>
                    </a:lnTo>
                    <a:lnTo>
                      <a:pt x="5694" y="6374"/>
                    </a:lnTo>
                    <a:cubicBezTo>
                      <a:pt x="5694" y="6374"/>
                      <a:pt x="7592" y="7729"/>
                      <a:pt x="8812" y="7935"/>
                    </a:cubicBezTo>
                    <a:cubicBezTo>
                      <a:pt x="8890" y="7946"/>
                      <a:pt x="8970" y="7952"/>
                      <a:pt x="9052" y="7952"/>
                    </a:cubicBezTo>
                    <a:cubicBezTo>
                      <a:pt x="10484" y="7952"/>
                      <a:pt x="12591" y="6341"/>
                      <a:pt x="13421" y="4546"/>
                    </a:cubicBezTo>
                    <a:cubicBezTo>
                      <a:pt x="13557" y="4275"/>
                      <a:pt x="14170" y="4004"/>
                      <a:pt x="14235" y="3662"/>
                    </a:cubicBezTo>
                    <a:cubicBezTo>
                      <a:pt x="14305" y="3391"/>
                      <a:pt x="13828" y="3120"/>
                      <a:pt x="13763" y="2784"/>
                    </a:cubicBezTo>
                    <a:cubicBezTo>
                      <a:pt x="13271" y="2938"/>
                      <a:pt x="12890" y="2997"/>
                      <a:pt x="12596" y="2997"/>
                    </a:cubicBezTo>
                    <a:cubicBezTo>
                      <a:pt x="11594" y="2997"/>
                      <a:pt x="11594" y="2307"/>
                      <a:pt x="11594" y="2307"/>
                    </a:cubicBezTo>
                    <a:lnTo>
                      <a:pt x="13421" y="1699"/>
                    </a:lnTo>
                    <a:cubicBezTo>
                      <a:pt x="13421" y="1699"/>
                      <a:pt x="12766" y="0"/>
                      <a:pt x="10586" y="0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-6067900" y="2682100"/>
                <a:ext cx="303425" cy="2297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9188" extrusionOk="0">
                    <a:moveTo>
                      <a:pt x="8340" y="0"/>
                    </a:moveTo>
                    <a:lnTo>
                      <a:pt x="1627" y="813"/>
                    </a:lnTo>
                    <a:lnTo>
                      <a:pt x="0" y="8676"/>
                    </a:lnTo>
                    <a:cubicBezTo>
                      <a:pt x="0" y="8676"/>
                      <a:pt x="1205" y="9187"/>
                      <a:pt x="3275" y="9187"/>
                    </a:cubicBezTo>
                    <a:cubicBezTo>
                      <a:pt x="4310" y="9187"/>
                      <a:pt x="5560" y="9059"/>
                      <a:pt x="6985" y="8676"/>
                    </a:cubicBezTo>
                    <a:lnTo>
                      <a:pt x="11930" y="8676"/>
                    </a:lnTo>
                    <a:cubicBezTo>
                      <a:pt x="11930" y="8676"/>
                      <a:pt x="12136" y="5287"/>
                      <a:pt x="10374" y="5081"/>
                    </a:cubicBezTo>
                    <a:cubicBezTo>
                      <a:pt x="6307" y="4539"/>
                      <a:pt x="8340" y="0"/>
                      <a:pt x="8340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-5598450" y="2043175"/>
                <a:ext cx="335550" cy="218750"/>
              </a:xfrm>
              <a:custGeom>
                <a:avLst/>
                <a:gdLst/>
                <a:ahLst/>
                <a:cxnLst/>
                <a:rect l="l" t="t" r="r" b="b"/>
                <a:pathLst>
                  <a:path w="13422" h="8750" extrusionOk="0">
                    <a:moveTo>
                      <a:pt x="4610" y="0"/>
                    </a:moveTo>
                    <a:cubicBezTo>
                      <a:pt x="4404" y="206"/>
                      <a:pt x="1" y="6985"/>
                      <a:pt x="1964" y="8270"/>
                    </a:cubicBezTo>
                    <a:cubicBezTo>
                      <a:pt x="2535" y="8624"/>
                      <a:pt x="3306" y="8750"/>
                      <a:pt x="4113" y="8750"/>
                    </a:cubicBezTo>
                    <a:cubicBezTo>
                      <a:pt x="6085" y="8750"/>
                      <a:pt x="8270" y="7999"/>
                      <a:pt x="8270" y="7999"/>
                    </a:cubicBezTo>
                    <a:lnTo>
                      <a:pt x="12337" y="7999"/>
                    </a:lnTo>
                    <a:cubicBezTo>
                      <a:pt x="12337" y="7999"/>
                      <a:pt x="13422" y="5222"/>
                      <a:pt x="10233" y="4545"/>
                    </a:cubicBezTo>
                    <a:cubicBezTo>
                      <a:pt x="8812" y="4203"/>
                      <a:pt x="10575" y="0"/>
                      <a:pt x="10575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-6062750" y="814700"/>
                <a:ext cx="1037100" cy="1899550"/>
              </a:xfrm>
              <a:custGeom>
                <a:avLst/>
                <a:gdLst/>
                <a:ahLst/>
                <a:cxnLst/>
                <a:rect l="l" t="t" r="r" b="b"/>
                <a:pathLst>
                  <a:path w="41484" h="75982" extrusionOk="0">
                    <a:moveTo>
                      <a:pt x="26842" y="0"/>
                    </a:moveTo>
                    <a:lnTo>
                      <a:pt x="4946" y="4203"/>
                    </a:lnTo>
                    <a:cubicBezTo>
                      <a:pt x="4946" y="4609"/>
                      <a:pt x="0" y="75981"/>
                      <a:pt x="0" y="75981"/>
                    </a:cubicBezTo>
                    <a:lnTo>
                      <a:pt x="9083" y="75981"/>
                    </a:lnTo>
                    <a:lnTo>
                      <a:pt x="18638" y="16468"/>
                    </a:lnTo>
                    <a:lnTo>
                      <a:pt x="29825" y="27384"/>
                    </a:lnTo>
                    <a:lnTo>
                      <a:pt x="21555" y="49817"/>
                    </a:lnTo>
                    <a:lnTo>
                      <a:pt x="30703" y="50631"/>
                    </a:lnTo>
                    <a:lnTo>
                      <a:pt x="39921" y="30296"/>
                    </a:lnTo>
                    <a:cubicBezTo>
                      <a:pt x="41483" y="26907"/>
                      <a:pt x="41006" y="22975"/>
                      <a:pt x="38837" y="19993"/>
                    </a:cubicBezTo>
                    <a:lnTo>
                      <a:pt x="26842" y="0"/>
                    </a:ln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-6140700" y="-148600"/>
                <a:ext cx="826975" cy="1080150"/>
              </a:xfrm>
              <a:custGeom>
                <a:avLst/>
                <a:gdLst/>
                <a:ahLst/>
                <a:cxnLst/>
                <a:rect l="l" t="t" r="r" b="b"/>
                <a:pathLst>
                  <a:path w="33079" h="43206" extrusionOk="0">
                    <a:moveTo>
                      <a:pt x="17709" y="1"/>
                    </a:moveTo>
                    <a:cubicBezTo>
                      <a:pt x="10543" y="1"/>
                      <a:pt x="2951" y="2170"/>
                      <a:pt x="1828" y="6403"/>
                    </a:cubicBezTo>
                    <a:cubicBezTo>
                      <a:pt x="1" y="13111"/>
                      <a:pt x="8064" y="42735"/>
                      <a:pt x="8064" y="42735"/>
                    </a:cubicBezTo>
                    <a:cubicBezTo>
                      <a:pt x="9879" y="43065"/>
                      <a:pt x="11635" y="43206"/>
                      <a:pt x="13312" y="43206"/>
                    </a:cubicBezTo>
                    <a:cubicBezTo>
                      <a:pt x="22971" y="43206"/>
                      <a:pt x="29960" y="38532"/>
                      <a:pt x="29960" y="38532"/>
                    </a:cubicBezTo>
                    <a:cubicBezTo>
                      <a:pt x="29960" y="38532"/>
                      <a:pt x="33078" y="4912"/>
                      <a:pt x="28263" y="2130"/>
                    </a:cubicBezTo>
                    <a:cubicBezTo>
                      <a:pt x="25731" y="704"/>
                      <a:pt x="21789" y="1"/>
                      <a:pt x="17709" y="1"/>
                    </a:cubicBez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-6067900" y="2868500"/>
                <a:ext cx="303425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732" extrusionOk="0">
                    <a:moveTo>
                      <a:pt x="272" y="0"/>
                    </a:moveTo>
                    <a:lnTo>
                      <a:pt x="0" y="1220"/>
                    </a:lnTo>
                    <a:cubicBezTo>
                      <a:pt x="0" y="1220"/>
                      <a:pt x="1205" y="1731"/>
                      <a:pt x="3275" y="1731"/>
                    </a:cubicBezTo>
                    <a:cubicBezTo>
                      <a:pt x="4310" y="1731"/>
                      <a:pt x="5560" y="1603"/>
                      <a:pt x="6985" y="1220"/>
                    </a:cubicBezTo>
                    <a:lnTo>
                      <a:pt x="11930" y="1220"/>
                    </a:lnTo>
                    <a:cubicBezTo>
                      <a:pt x="11930" y="1220"/>
                      <a:pt x="12136" y="813"/>
                      <a:pt x="11930" y="136"/>
                    </a:cubicBezTo>
                    <a:cubicBezTo>
                      <a:pt x="11636" y="194"/>
                      <a:pt x="11334" y="216"/>
                      <a:pt x="11021" y="216"/>
                    </a:cubicBezTo>
                    <a:cubicBezTo>
                      <a:pt x="10102" y="216"/>
                      <a:pt x="9088" y="28"/>
                      <a:pt x="7907" y="28"/>
                    </a:cubicBezTo>
                    <a:cubicBezTo>
                      <a:pt x="7172" y="28"/>
                      <a:pt x="6373" y="101"/>
                      <a:pt x="5493" y="336"/>
                    </a:cubicBezTo>
                    <a:cubicBezTo>
                      <a:pt x="4838" y="530"/>
                      <a:pt x="4183" y="612"/>
                      <a:pt x="3541" y="612"/>
                    </a:cubicBezTo>
                    <a:cubicBezTo>
                      <a:pt x="2388" y="612"/>
                      <a:pt x="1275" y="348"/>
                      <a:pt x="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-5561175" y="2217775"/>
                <a:ext cx="274550" cy="44150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1766" extrusionOk="0">
                    <a:moveTo>
                      <a:pt x="1" y="1"/>
                    </a:moveTo>
                    <a:cubicBezTo>
                      <a:pt x="1" y="543"/>
                      <a:pt x="137" y="1015"/>
                      <a:pt x="473" y="1286"/>
                    </a:cubicBezTo>
                    <a:cubicBezTo>
                      <a:pt x="1044" y="1640"/>
                      <a:pt x="1815" y="1766"/>
                      <a:pt x="2622" y="1766"/>
                    </a:cubicBezTo>
                    <a:cubicBezTo>
                      <a:pt x="4594" y="1766"/>
                      <a:pt x="6779" y="1015"/>
                      <a:pt x="6779" y="1015"/>
                    </a:cubicBezTo>
                    <a:lnTo>
                      <a:pt x="10846" y="1015"/>
                    </a:lnTo>
                    <a:cubicBezTo>
                      <a:pt x="10846" y="1015"/>
                      <a:pt x="10982" y="744"/>
                      <a:pt x="10982" y="337"/>
                    </a:cubicBezTo>
                    <a:cubicBezTo>
                      <a:pt x="10145" y="201"/>
                      <a:pt x="9369" y="141"/>
                      <a:pt x="8628" y="141"/>
                    </a:cubicBezTo>
                    <a:cubicBezTo>
                      <a:pt x="7147" y="141"/>
                      <a:pt x="5807" y="382"/>
                      <a:pt x="4404" y="744"/>
                    </a:cubicBezTo>
                    <a:cubicBezTo>
                      <a:pt x="3921" y="870"/>
                      <a:pt x="3452" y="925"/>
                      <a:pt x="3006" y="925"/>
                    </a:cubicBezTo>
                    <a:cubicBezTo>
                      <a:pt x="1764" y="925"/>
                      <a:pt x="699" y="499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-5510325" y="-125850"/>
                <a:ext cx="982850" cy="404600"/>
              </a:xfrm>
              <a:custGeom>
                <a:avLst/>
                <a:gdLst/>
                <a:ahLst/>
                <a:cxnLst/>
                <a:rect l="l" t="t" r="r" b="b"/>
                <a:pathLst>
                  <a:path w="39314" h="16184" extrusionOk="0">
                    <a:moveTo>
                      <a:pt x="0" y="0"/>
                    </a:moveTo>
                    <a:lnTo>
                      <a:pt x="1220" y="13763"/>
                    </a:lnTo>
                    <a:cubicBezTo>
                      <a:pt x="1220" y="13763"/>
                      <a:pt x="12797" y="16184"/>
                      <a:pt x="18481" y="16184"/>
                    </a:cubicBezTo>
                    <a:cubicBezTo>
                      <a:pt x="19173" y="16184"/>
                      <a:pt x="19778" y="16148"/>
                      <a:pt x="20264" y="16067"/>
                    </a:cubicBezTo>
                    <a:cubicBezTo>
                      <a:pt x="24673" y="15319"/>
                      <a:pt x="39314" y="6778"/>
                      <a:pt x="39314" y="6778"/>
                    </a:cubicBezTo>
                    <a:lnTo>
                      <a:pt x="37958" y="1969"/>
                    </a:lnTo>
                    <a:lnTo>
                      <a:pt x="19250" y="78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-6028850" y="-770025"/>
                <a:ext cx="510000" cy="683825"/>
              </a:xfrm>
              <a:custGeom>
                <a:avLst/>
                <a:gdLst/>
                <a:ahLst/>
                <a:cxnLst/>
                <a:rect l="l" t="t" r="r" b="b"/>
                <a:pathLst>
                  <a:path w="20400" h="27353" extrusionOk="0">
                    <a:moveTo>
                      <a:pt x="10766" y="1"/>
                    </a:moveTo>
                    <a:cubicBezTo>
                      <a:pt x="8257" y="1"/>
                      <a:pt x="5586" y="1021"/>
                      <a:pt x="3454" y="2450"/>
                    </a:cubicBezTo>
                    <a:cubicBezTo>
                      <a:pt x="0" y="4755"/>
                      <a:pt x="2576" y="13431"/>
                      <a:pt x="3861" y="19802"/>
                    </a:cubicBezTo>
                    <a:cubicBezTo>
                      <a:pt x="4674" y="23734"/>
                      <a:pt x="4132" y="26787"/>
                      <a:pt x="4132" y="26787"/>
                    </a:cubicBezTo>
                    <a:cubicBezTo>
                      <a:pt x="4906" y="27197"/>
                      <a:pt x="5862" y="27353"/>
                      <a:pt x="6868" y="27353"/>
                    </a:cubicBezTo>
                    <a:cubicBezTo>
                      <a:pt x="10007" y="27353"/>
                      <a:pt x="13622" y="25838"/>
                      <a:pt x="13622" y="25838"/>
                    </a:cubicBezTo>
                    <a:cubicBezTo>
                      <a:pt x="13622" y="25838"/>
                      <a:pt x="13557" y="23398"/>
                      <a:pt x="13350" y="21500"/>
                    </a:cubicBezTo>
                    <a:cubicBezTo>
                      <a:pt x="19993" y="20415"/>
                      <a:pt x="20400" y="19667"/>
                      <a:pt x="18708" y="10448"/>
                    </a:cubicBezTo>
                    <a:cubicBezTo>
                      <a:pt x="18414" y="2637"/>
                      <a:pt x="14798" y="1"/>
                      <a:pt x="10766" y="1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-6148300" y="-848075"/>
                <a:ext cx="653850" cy="665225"/>
              </a:xfrm>
              <a:custGeom>
                <a:avLst/>
                <a:gdLst/>
                <a:ahLst/>
                <a:cxnLst/>
                <a:rect l="l" t="t" r="r" b="b"/>
                <a:pathLst>
                  <a:path w="26154" h="26609" extrusionOk="0">
                    <a:moveTo>
                      <a:pt x="15276" y="0"/>
                    </a:moveTo>
                    <a:cubicBezTo>
                      <a:pt x="11841" y="0"/>
                      <a:pt x="8029" y="1342"/>
                      <a:pt x="5049" y="5236"/>
                    </a:cubicBezTo>
                    <a:cubicBezTo>
                      <a:pt x="1" y="8146"/>
                      <a:pt x="1316" y="16065"/>
                      <a:pt x="3215" y="16065"/>
                    </a:cubicBezTo>
                    <a:cubicBezTo>
                      <a:pt x="3305" y="16065"/>
                      <a:pt x="3396" y="16047"/>
                      <a:pt x="3488" y="16011"/>
                    </a:cubicBezTo>
                    <a:lnTo>
                      <a:pt x="3488" y="16011"/>
                    </a:lnTo>
                    <a:cubicBezTo>
                      <a:pt x="3261" y="22584"/>
                      <a:pt x="4740" y="26504"/>
                      <a:pt x="6539" y="26504"/>
                    </a:cubicBezTo>
                    <a:cubicBezTo>
                      <a:pt x="6892" y="26504"/>
                      <a:pt x="7258" y="26354"/>
                      <a:pt x="7625" y="26042"/>
                    </a:cubicBezTo>
                    <a:cubicBezTo>
                      <a:pt x="8306" y="26436"/>
                      <a:pt x="8931" y="26609"/>
                      <a:pt x="9465" y="26609"/>
                    </a:cubicBezTo>
                    <a:cubicBezTo>
                      <a:pt x="10681" y="26609"/>
                      <a:pt x="11425" y="25711"/>
                      <a:pt x="11285" y="24486"/>
                    </a:cubicBezTo>
                    <a:lnTo>
                      <a:pt x="11285" y="24486"/>
                    </a:lnTo>
                    <a:cubicBezTo>
                      <a:pt x="11313" y="24489"/>
                      <a:pt x="11340" y="24490"/>
                      <a:pt x="11367" y="24490"/>
                    </a:cubicBezTo>
                    <a:cubicBezTo>
                      <a:pt x="13440" y="24490"/>
                      <a:pt x="12908" y="16945"/>
                      <a:pt x="12570" y="15810"/>
                    </a:cubicBezTo>
                    <a:cubicBezTo>
                      <a:pt x="12376" y="15104"/>
                      <a:pt x="12839" y="14283"/>
                      <a:pt x="13343" y="14283"/>
                    </a:cubicBezTo>
                    <a:cubicBezTo>
                      <a:pt x="13709" y="14283"/>
                      <a:pt x="14096" y="14717"/>
                      <a:pt x="14268" y="15946"/>
                    </a:cubicBezTo>
                    <a:cubicBezTo>
                      <a:pt x="14538" y="17878"/>
                      <a:pt x="14807" y="18380"/>
                      <a:pt x="15077" y="18380"/>
                    </a:cubicBezTo>
                    <a:cubicBezTo>
                      <a:pt x="15214" y="18380"/>
                      <a:pt x="15351" y="18251"/>
                      <a:pt x="15488" y="18115"/>
                    </a:cubicBezTo>
                    <a:cubicBezTo>
                      <a:pt x="15959" y="17708"/>
                      <a:pt x="15553" y="13641"/>
                      <a:pt x="15146" y="12893"/>
                    </a:cubicBezTo>
                    <a:cubicBezTo>
                      <a:pt x="14739" y="12079"/>
                      <a:pt x="14132" y="10995"/>
                      <a:pt x="14132" y="10995"/>
                    </a:cubicBezTo>
                    <a:lnTo>
                      <a:pt x="14132" y="10995"/>
                    </a:lnTo>
                    <a:cubicBezTo>
                      <a:pt x="14132" y="10995"/>
                      <a:pt x="14147" y="10995"/>
                      <a:pt x="14175" y="10995"/>
                    </a:cubicBezTo>
                    <a:cubicBezTo>
                      <a:pt x="14540" y="10995"/>
                      <a:pt x="17076" y="10934"/>
                      <a:pt x="16572" y="9232"/>
                    </a:cubicBezTo>
                    <a:lnTo>
                      <a:pt x="16572" y="9232"/>
                    </a:lnTo>
                    <a:cubicBezTo>
                      <a:pt x="16929" y="9384"/>
                      <a:pt x="17520" y="9460"/>
                      <a:pt x="18215" y="9460"/>
                    </a:cubicBezTo>
                    <a:cubicBezTo>
                      <a:pt x="20950" y="9460"/>
                      <a:pt x="25296" y="8278"/>
                      <a:pt x="23350" y="5843"/>
                    </a:cubicBezTo>
                    <a:cubicBezTo>
                      <a:pt x="26153" y="4117"/>
                      <a:pt x="21294" y="0"/>
                      <a:pt x="15276" y="0"/>
                    </a:cubicBezTo>
                    <a:close/>
                  </a:path>
                </a:pathLst>
              </a:custGeom>
              <a:solidFill>
                <a:srgbClr val="5C3B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-5630700" y="-105525"/>
                <a:ext cx="93275" cy="32715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13086" extrusionOk="0">
                    <a:moveTo>
                      <a:pt x="2782" y="1"/>
                    </a:moveTo>
                    <a:cubicBezTo>
                      <a:pt x="2440" y="136"/>
                      <a:pt x="2169" y="342"/>
                      <a:pt x="1969" y="613"/>
                    </a:cubicBezTo>
                    <a:cubicBezTo>
                      <a:pt x="2240" y="342"/>
                      <a:pt x="2511" y="136"/>
                      <a:pt x="2782" y="1"/>
                    </a:cubicBezTo>
                    <a:close/>
                    <a:moveTo>
                      <a:pt x="1968" y="614"/>
                    </a:moveTo>
                    <a:cubicBezTo>
                      <a:pt x="1491" y="1085"/>
                      <a:pt x="1085" y="1627"/>
                      <a:pt x="814" y="2240"/>
                    </a:cubicBezTo>
                    <a:cubicBezTo>
                      <a:pt x="271" y="3460"/>
                      <a:pt x="0" y="4881"/>
                      <a:pt x="71" y="6171"/>
                    </a:cubicBezTo>
                    <a:cubicBezTo>
                      <a:pt x="71" y="7527"/>
                      <a:pt x="407" y="8883"/>
                      <a:pt x="1020" y="10103"/>
                    </a:cubicBezTo>
                    <a:cubicBezTo>
                      <a:pt x="1356" y="10710"/>
                      <a:pt x="1697" y="11252"/>
                      <a:pt x="2169" y="11730"/>
                    </a:cubicBezTo>
                    <a:cubicBezTo>
                      <a:pt x="2485" y="12088"/>
                      <a:pt x="2829" y="12388"/>
                      <a:pt x="3183" y="12667"/>
                    </a:cubicBezTo>
                    <a:lnTo>
                      <a:pt x="3183" y="12667"/>
                    </a:lnTo>
                    <a:cubicBezTo>
                      <a:pt x="2294" y="11932"/>
                      <a:pt x="1596" y="11063"/>
                      <a:pt x="1085" y="10103"/>
                    </a:cubicBezTo>
                    <a:cubicBezTo>
                      <a:pt x="477" y="8883"/>
                      <a:pt x="136" y="7527"/>
                      <a:pt x="136" y="6171"/>
                    </a:cubicBezTo>
                    <a:cubicBezTo>
                      <a:pt x="71" y="4881"/>
                      <a:pt x="342" y="3525"/>
                      <a:pt x="884" y="2305"/>
                    </a:cubicBezTo>
                    <a:cubicBezTo>
                      <a:pt x="1155" y="1698"/>
                      <a:pt x="1491" y="1085"/>
                      <a:pt x="1968" y="614"/>
                    </a:cubicBezTo>
                    <a:close/>
                    <a:moveTo>
                      <a:pt x="3183" y="12667"/>
                    </a:moveTo>
                    <a:cubicBezTo>
                      <a:pt x="3358" y="12812"/>
                      <a:pt x="3541" y="12951"/>
                      <a:pt x="3731" y="13085"/>
                    </a:cubicBezTo>
                    <a:cubicBezTo>
                      <a:pt x="3547" y="12948"/>
                      <a:pt x="3364" y="12810"/>
                      <a:pt x="3183" y="1266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737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-5908625" y="-442675"/>
                <a:ext cx="42475" cy="206775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8271" extrusionOk="0">
                    <a:moveTo>
                      <a:pt x="1" y="1"/>
                    </a:moveTo>
                    <a:lnTo>
                      <a:pt x="1" y="2170"/>
                    </a:lnTo>
                    <a:cubicBezTo>
                      <a:pt x="71" y="2913"/>
                      <a:pt x="71" y="3590"/>
                      <a:pt x="137" y="4339"/>
                    </a:cubicBezTo>
                    <a:cubicBezTo>
                      <a:pt x="272" y="5017"/>
                      <a:pt x="408" y="5759"/>
                      <a:pt x="614" y="6437"/>
                    </a:cubicBezTo>
                    <a:cubicBezTo>
                      <a:pt x="408" y="5759"/>
                      <a:pt x="343" y="5017"/>
                      <a:pt x="207" y="4339"/>
                    </a:cubicBezTo>
                    <a:cubicBezTo>
                      <a:pt x="137" y="3590"/>
                      <a:pt x="71" y="2913"/>
                      <a:pt x="71" y="2170"/>
                    </a:cubicBezTo>
                    <a:cubicBezTo>
                      <a:pt x="1" y="1421"/>
                      <a:pt x="1" y="744"/>
                      <a:pt x="1" y="1"/>
                    </a:cubicBezTo>
                    <a:close/>
                    <a:moveTo>
                      <a:pt x="614" y="6437"/>
                    </a:moveTo>
                    <a:lnTo>
                      <a:pt x="614" y="6437"/>
                    </a:lnTo>
                    <a:cubicBezTo>
                      <a:pt x="679" y="6779"/>
                      <a:pt x="814" y="7115"/>
                      <a:pt x="950" y="7457"/>
                    </a:cubicBezTo>
                    <a:cubicBezTo>
                      <a:pt x="1156" y="7793"/>
                      <a:pt x="1357" y="8064"/>
                      <a:pt x="1698" y="8270"/>
                    </a:cubicBezTo>
                    <a:cubicBezTo>
                      <a:pt x="1357" y="8064"/>
                      <a:pt x="1156" y="7793"/>
                      <a:pt x="1020" y="7457"/>
                    </a:cubicBezTo>
                    <a:cubicBezTo>
                      <a:pt x="814" y="7115"/>
                      <a:pt x="749" y="6779"/>
                      <a:pt x="614" y="643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-5984800" y="-466400"/>
                <a:ext cx="27125" cy="255850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234" extrusionOk="0">
                    <a:moveTo>
                      <a:pt x="201" y="1"/>
                    </a:moveTo>
                    <a:lnTo>
                      <a:pt x="201" y="1"/>
                    </a:lnTo>
                    <a:cubicBezTo>
                      <a:pt x="66" y="879"/>
                      <a:pt x="66" y="1693"/>
                      <a:pt x="0" y="2576"/>
                    </a:cubicBezTo>
                    <a:lnTo>
                      <a:pt x="0" y="5217"/>
                    </a:lnTo>
                    <a:cubicBezTo>
                      <a:pt x="0" y="6101"/>
                      <a:pt x="66" y="6980"/>
                      <a:pt x="201" y="7793"/>
                    </a:cubicBezTo>
                    <a:cubicBezTo>
                      <a:pt x="272" y="8270"/>
                      <a:pt x="407" y="8677"/>
                      <a:pt x="543" y="9084"/>
                    </a:cubicBezTo>
                    <a:cubicBezTo>
                      <a:pt x="407" y="8677"/>
                      <a:pt x="337" y="8270"/>
                      <a:pt x="272" y="7793"/>
                    </a:cubicBezTo>
                    <a:cubicBezTo>
                      <a:pt x="136" y="6914"/>
                      <a:pt x="66" y="6101"/>
                      <a:pt x="66" y="5217"/>
                    </a:cubicBezTo>
                    <a:cubicBezTo>
                      <a:pt x="0" y="4339"/>
                      <a:pt x="0" y="3455"/>
                      <a:pt x="66" y="2576"/>
                    </a:cubicBezTo>
                    <a:cubicBezTo>
                      <a:pt x="66" y="1693"/>
                      <a:pt x="136" y="879"/>
                      <a:pt x="201" y="1"/>
                    </a:cubicBezTo>
                    <a:close/>
                    <a:moveTo>
                      <a:pt x="543" y="9084"/>
                    </a:moveTo>
                    <a:lnTo>
                      <a:pt x="543" y="9084"/>
                    </a:lnTo>
                    <a:cubicBezTo>
                      <a:pt x="608" y="9490"/>
                      <a:pt x="814" y="9897"/>
                      <a:pt x="1085" y="10233"/>
                    </a:cubicBezTo>
                    <a:cubicBezTo>
                      <a:pt x="814" y="9897"/>
                      <a:pt x="678" y="9490"/>
                      <a:pt x="543" y="9084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-6061125" y="-607100"/>
                <a:ext cx="40700" cy="137350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5494" extrusionOk="0">
                    <a:moveTo>
                      <a:pt x="1627" y="0"/>
                    </a:moveTo>
                    <a:cubicBezTo>
                      <a:pt x="1519" y="147"/>
                      <a:pt x="1429" y="274"/>
                      <a:pt x="1359" y="403"/>
                    </a:cubicBezTo>
                    <a:lnTo>
                      <a:pt x="1359" y="403"/>
                    </a:lnTo>
                    <a:cubicBezTo>
                      <a:pt x="1443" y="268"/>
                      <a:pt x="1533" y="134"/>
                      <a:pt x="1627" y="0"/>
                    </a:cubicBezTo>
                    <a:close/>
                    <a:moveTo>
                      <a:pt x="1359" y="403"/>
                    </a:moveTo>
                    <a:cubicBezTo>
                      <a:pt x="1144" y="748"/>
                      <a:pt x="962" y="1102"/>
                      <a:pt x="814" y="1491"/>
                    </a:cubicBezTo>
                    <a:cubicBezTo>
                      <a:pt x="950" y="1220"/>
                      <a:pt x="1085" y="949"/>
                      <a:pt x="1221" y="748"/>
                    </a:cubicBezTo>
                    <a:cubicBezTo>
                      <a:pt x="1253" y="624"/>
                      <a:pt x="1299" y="513"/>
                      <a:pt x="1359" y="403"/>
                    </a:cubicBezTo>
                    <a:close/>
                    <a:moveTo>
                      <a:pt x="814" y="1491"/>
                    </a:moveTo>
                    <a:lnTo>
                      <a:pt x="814" y="1491"/>
                    </a:lnTo>
                    <a:cubicBezTo>
                      <a:pt x="613" y="1969"/>
                      <a:pt x="407" y="2511"/>
                      <a:pt x="272" y="3053"/>
                    </a:cubicBezTo>
                    <a:cubicBezTo>
                      <a:pt x="207" y="3595"/>
                      <a:pt x="71" y="4137"/>
                      <a:pt x="71" y="4680"/>
                    </a:cubicBezTo>
                    <a:cubicBezTo>
                      <a:pt x="136" y="4137"/>
                      <a:pt x="207" y="3595"/>
                      <a:pt x="342" y="3053"/>
                    </a:cubicBezTo>
                    <a:cubicBezTo>
                      <a:pt x="478" y="2511"/>
                      <a:pt x="613" y="1969"/>
                      <a:pt x="814" y="1491"/>
                    </a:cubicBezTo>
                    <a:close/>
                    <a:moveTo>
                      <a:pt x="71" y="4680"/>
                    </a:moveTo>
                    <a:lnTo>
                      <a:pt x="71" y="4680"/>
                    </a:lnTo>
                    <a:cubicBezTo>
                      <a:pt x="1" y="4951"/>
                      <a:pt x="1" y="5222"/>
                      <a:pt x="1" y="5493"/>
                    </a:cubicBezTo>
                    <a:cubicBezTo>
                      <a:pt x="1" y="5222"/>
                      <a:pt x="71" y="4951"/>
                      <a:pt x="71" y="468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-5866175" y="-630825"/>
                <a:ext cx="7120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2847" extrusionOk="0">
                    <a:moveTo>
                      <a:pt x="0" y="0"/>
                    </a:moveTo>
                    <a:cubicBezTo>
                      <a:pt x="336" y="0"/>
                      <a:pt x="608" y="206"/>
                      <a:pt x="879" y="407"/>
                    </a:cubicBezTo>
                    <a:cubicBezTo>
                      <a:pt x="678" y="206"/>
                      <a:pt x="337" y="0"/>
                      <a:pt x="0" y="0"/>
                    </a:cubicBezTo>
                    <a:close/>
                    <a:moveTo>
                      <a:pt x="879" y="407"/>
                    </a:moveTo>
                    <a:lnTo>
                      <a:pt x="879" y="407"/>
                    </a:lnTo>
                    <a:cubicBezTo>
                      <a:pt x="1150" y="678"/>
                      <a:pt x="1356" y="949"/>
                      <a:pt x="1556" y="1155"/>
                    </a:cubicBezTo>
                    <a:cubicBezTo>
                      <a:pt x="1828" y="1426"/>
                      <a:pt x="2034" y="1762"/>
                      <a:pt x="2234" y="2034"/>
                    </a:cubicBezTo>
                    <a:lnTo>
                      <a:pt x="2847" y="2847"/>
                    </a:lnTo>
                    <a:cubicBezTo>
                      <a:pt x="2440" y="2240"/>
                      <a:pt x="2099" y="1697"/>
                      <a:pt x="1627" y="1155"/>
                    </a:cubicBezTo>
                    <a:cubicBezTo>
                      <a:pt x="1421" y="884"/>
                      <a:pt x="1150" y="613"/>
                      <a:pt x="879" y="40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-5795000" y="-674900"/>
                <a:ext cx="61025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271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36" y="136"/>
                      <a:pt x="607" y="272"/>
                      <a:pt x="878" y="407"/>
                    </a:cubicBezTo>
                    <a:cubicBezTo>
                      <a:pt x="1150" y="614"/>
                      <a:pt x="1421" y="749"/>
                      <a:pt x="1627" y="1020"/>
                    </a:cubicBezTo>
                    <a:cubicBezTo>
                      <a:pt x="1898" y="1221"/>
                      <a:pt x="2099" y="1492"/>
                      <a:pt x="2234" y="1763"/>
                    </a:cubicBezTo>
                    <a:cubicBezTo>
                      <a:pt x="2099" y="1492"/>
                      <a:pt x="1898" y="1221"/>
                      <a:pt x="1692" y="950"/>
                    </a:cubicBezTo>
                    <a:cubicBezTo>
                      <a:pt x="1220" y="478"/>
                      <a:pt x="607" y="207"/>
                      <a:pt x="0" y="1"/>
                    </a:cubicBezTo>
                    <a:close/>
                    <a:moveTo>
                      <a:pt x="2234" y="1763"/>
                    </a:moveTo>
                    <a:lnTo>
                      <a:pt x="2305" y="2034"/>
                    </a:lnTo>
                    <a:cubicBezTo>
                      <a:pt x="2305" y="2105"/>
                      <a:pt x="2305" y="2170"/>
                      <a:pt x="2370" y="2240"/>
                    </a:cubicBezTo>
                    <a:lnTo>
                      <a:pt x="2370" y="2376"/>
                    </a:lnTo>
                    <a:lnTo>
                      <a:pt x="2370" y="2511"/>
                    </a:lnTo>
                    <a:lnTo>
                      <a:pt x="2440" y="2712"/>
                    </a:lnTo>
                    <a:cubicBezTo>
                      <a:pt x="2440" y="2441"/>
                      <a:pt x="2370" y="2105"/>
                      <a:pt x="2234" y="176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-5801800" y="-749450"/>
                <a:ext cx="130450" cy="57625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230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3" y="136"/>
                      <a:pt x="879" y="271"/>
                      <a:pt x="1357" y="407"/>
                    </a:cubicBezTo>
                    <a:cubicBezTo>
                      <a:pt x="1828" y="543"/>
                      <a:pt x="2306" y="678"/>
                      <a:pt x="2712" y="884"/>
                    </a:cubicBezTo>
                    <a:cubicBezTo>
                      <a:pt x="3184" y="1020"/>
                      <a:pt x="3661" y="1220"/>
                      <a:pt x="4068" y="1427"/>
                    </a:cubicBezTo>
                    <a:cubicBezTo>
                      <a:pt x="3661" y="1155"/>
                      <a:pt x="3184" y="949"/>
                      <a:pt x="2777" y="814"/>
                    </a:cubicBezTo>
                    <a:cubicBezTo>
                      <a:pt x="1828" y="478"/>
                      <a:pt x="950" y="206"/>
                      <a:pt x="1" y="0"/>
                    </a:cubicBezTo>
                    <a:close/>
                    <a:moveTo>
                      <a:pt x="4068" y="1427"/>
                    </a:moveTo>
                    <a:lnTo>
                      <a:pt x="4675" y="1833"/>
                    </a:lnTo>
                    <a:lnTo>
                      <a:pt x="4946" y="2034"/>
                    </a:lnTo>
                    <a:lnTo>
                      <a:pt x="5217" y="2305"/>
                    </a:lnTo>
                    <a:cubicBezTo>
                      <a:pt x="4881" y="1898"/>
                      <a:pt x="4475" y="1627"/>
                      <a:pt x="4068" y="142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-4364825" y="-30950"/>
                <a:ext cx="49100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516" extrusionOk="0">
                    <a:moveTo>
                      <a:pt x="1964" y="0"/>
                    </a:moveTo>
                    <a:cubicBezTo>
                      <a:pt x="1828" y="136"/>
                      <a:pt x="1693" y="206"/>
                      <a:pt x="1557" y="271"/>
                    </a:cubicBezTo>
                    <a:cubicBezTo>
                      <a:pt x="1357" y="342"/>
                      <a:pt x="1221" y="407"/>
                      <a:pt x="1015" y="477"/>
                    </a:cubicBezTo>
                    <a:cubicBezTo>
                      <a:pt x="1221" y="477"/>
                      <a:pt x="1422" y="407"/>
                      <a:pt x="1557" y="342"/>
                    </a:cubicBezTo>
                    <a:cubicBezTo>
                      <a:pt x="1628" y="271"/>
                      <a:pt x="1693" y="206"/>
                      <a:pt x="1763" y="206"/>
                    </a:cubicBezTo>
                    <a:lnTo>
                      <a:pt x="1964" y="0"/>
                    </a:lnTo>
                    <a:close/>
                    <a:moveTo>
                      <a:pt x="1" y="342"/>
                    </a:moveTo>
                    <a:lnTo>
                      <a:pt x="1" y="342"/>
                    </a:lnTo>
                    <a:cubicBezTo>
                      <a:pt x="215" y="469"/>
                      <a:pt x="432" y="516"/>
                      <a:pt x="647" y="516"/>
                    </a:cubicBezTo>
                    <a:cubicBezTo>
                      <a:pt x="770" y="516"/>
                      <a:pt x="893" y="501"/>
                      <a:pt x="1015" y="477"/>
                    </a:cubicBezTo>
                    <a:lnTo>
                      <a:pt x="543" y="477"/>
                    </a:lnTo>
                    <a:cubicBezTo>
                      <a:pt x="337" y="477"/>
                      <a:pt x="202" y="407"/>
                      <a:pt x="1" y="34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-4388525" y="11475"/>
                <a:ext cx="389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201" extrusionOk="0">
                    <a:moveTo>
                      <a:pt x="0" y="0"/>
                    </a:moveTo>
                    <a:cubicBezTo>
                      <a:pt x="55" y="56"/>
                      <a:pt x="162" y="115"/>
                      <a:pt x="276" y="131"/>
                    </a:cubicBezTo>
                    <a:lnTo>
                      <a:pt x="276" y="131"/>
                    </a:lnTo>
                    <a:cubicBezTo>
                      <a:pt x="176" y="99"/>
                      <a:pt x="82" y="56"/>
                      <a:pt x="0" y="0"/>
                    </a:cubicBezTo>
                    <a:close/>
                    <a:moveTo>
                      <a:pt x="276" y="131"/>
                    </a:moveTo>
                    <a:lnTo>
                      <a:pt x="276" y="131"/>
                    </a:lnTo>
                    <a:cubicBezTo>
                      <a:pt x="422" y="178"/>
                      <a:pt x="583" y="201"/>
                      <a:pt x="743" y="201"/>
                    </a:cubicBezTo>
                    <a:cubicBezTo>
                      <a:pt x="607" y="136"/>
                      <a:pt x="472" y="136"/>
                      <a:pt x="336" y="136"/>
                    </a:cubicBezTo>
                    <a:cubicBezTo>
                      <a:pt x="316" y="136"/>
                      <a:pt x="296" y="134"/>
                      <a:pt x="276" y="131"/>
                    </a:cubicBezTo>
                    <a:close/>
                    <a:moveTo>
                      <a:pt x="1556" y="136"/>
                    </a:moveTo>
                    <a:cubicBezTo>
                      <a:pt x="1285" y="201"/>
                      <a:pt x="1014" y="201"/>
                      <a:pt x="743" y="201"/>
                    </a:cubicBezTo>
                    <a:lnTo>
                      <a:pt x="1150" y="201"/>
                    </a:lnTo>
                    <a:cubicBezTo>
                      <a:pt x="1285" y="201"/>
                      <a:pt x="1421" y="201"/>
                      <a:pt x="1556" y="13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-4425825" y="46975"/>
                <a:ext cx="4070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20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" y="5"/>
                      <a:pt x="15" y="8"/>
                      <a:pt x="22" y="11"/>
                    </a:cubicBezTo>
                    <a:lnTo>
                      <a:pt x="22" y="11"/>
                    </a:lnTo>
                    <a:cubicBezTo>
                      <a:pt x="15" y="8"/>
                      <a:pt x="8" y="4"/>
                      <a:pt x="1" y="1"/>
                    </a:cubicBezTo>
                    <a:close/>
                    <a:moveTo>
                      <a:pt x="22" y="11"/>
                    </a:moveTo>
                    <a:lnTo>
                      <a:pt x="22" y="11"/>
                    </a:lnTo>
                    <a:cubicBezTo>
                      <a:pt x="286" y="140"/>
                      <a:pt x="550" y="207"/>
                      <a:pt x="814" y="207"/>
                    </a:cubicBezTo>
                    <a:lnTo>
                      <a:pt x="1221" y="207"/>
                    </a:lnTo>
                    <a:cubicBezTo>
                      <a:pt x="1356" y="137"/>
                      <a:pt x="1492" y="137"/>
                      <a:pt x="1628" y="137"/>
                    </a:cubicBezTo>
                    <a:lnTo>
                      <a:pt x="814" y="137"/>
                    </a:lnTo>
                    <a:cubicBezTo>
                      <a:pt x="679" y="137"/>
                      <a:pt x="543" y="137"/>
                      <a:pt x="408" y="71"/>
                    </a:cubicBezTo>
                    <a:cubicBezTo>
                      <a:pt x="279" y="71"/>
                      <a:pt x="150" y="71"/>
                      <a:pt x="22" y="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-5390075" y="628300"/>
                <a:ext cx="10175" cy="17447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6979" extrusionOk="0">
                    <a:moveTo>
                      <a:pt x="407" y="0"/>
                    </a:moveTo>
                    <a:lnTo>
                      <a:pt x="407" y="0"/>
                    </a:lnTo>
                    <a:cubicBezTo>
                      <a:pt x="342" y="1150"/>
                      <a:pt x="271" y="2370"/>
                      <a:pt x="206" y="3525"/>
                    </a:cubicBezTo>
                    <a:lnTo>
                      <a:pt x="0" y="6979"/>
                    </a:lnTo>
                    <a:cubicBezTo>
                      <a:pt x="71" y="5829"/>
                      <a:pt x="136" y="4674"/>
                      <a:pt x="271" y="3525"/>
                    </a:cubicBezTo>
                    <a:cubicBezTo>
                      <a:pt x="271" y="2370"/>
                      <a:pt x="407" y="1150"/>
                      <a:pt x="40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737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-323375" y="3395425"/>
                <a:ext cx="208525" cy="271425"/>
              </a:xfrm>
              <a:custGeom>
                <a:avLst/>
                <a:gdLst/>
                <a:ahLst/>
                <a:cxnLst/>
                <a:rect l="l" t="t" r="r" b="b"/>
                <a:pathLst>
                  <a:path w="8341" h="10857" extrusionOk="0">
                    <a:moveTo>
                      <a:pt x="342" y="1"/>
                    </a:moveTo>
                    <a:cubicBezTo>
                      <a:pt x="271" y="1899"/>
                      <a:pt x="71" y="3661"/>
                      <a:pt x="0" y="5494"/>
                    </a:cubicBezTo>
                    <a:cubicBezTo>
                      <a:pt x="678" y="5629"/>
                      <a:pt x="1356" y="5765"/>
                      <a:pt x="2034" y="5965"/>
                    </a:cubicBezTo>
                    <a:cubicBezTo>
                      <a:pt x="4395" y="10513"/>
                      <a:pt x="7291" y="10857"/>
                      <a:pt x="8113" y="10857"/>
                    </a:cubicBezTo>
                    <a:cubicBezTo>
                      <a:pt x="8260" y="10857"/>
                      <a:pt x="8340" y="10846"/>
                      <a:pt x="8340" y="10846"/>
                    </a:cubicBezTo>
                    <a:lnTo>
                      <a:pt x="4745" y="613"/>
                    </a:lnTo>
                    <a:lnTo>
                      <a:pt x="1697" y="613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F9C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-1558650" y="4193625"/>
                <a:ext cx="254225" cy="181275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7251" extrusionOk="0">
                    <a:moveTo>
                      <a:pt x="8541" y="1"/>
                    </a:moveTo>
                    <a:cubicBezTo>
                      <a:pt x="6915" y="473"/>
                      <a:pt x="5217" y="744"/>
                      <a:pt x="3591" y="1085"/>
                    </a:cubicBezTo>
                    <a:cubicBezTo>
                      <a:pt x="3997" y="1899"/>
                      <a:pt x="4404" y="2712"/>
                      <a:pt x="4881" y="3525"/>
                    </a:cubicBezTo>
                    <a:cubicBezTo>
                      <a:pt x="272" y="4610"/>
                      <a:pt x="1" y="7251"/>
                      <a:pt x="1" y="7251"/>
                    </a:cubicBezTo>
                    <a:lnTo>
                      <a:pt x="10168" y="5559"/>
                    </a:lnTo>
                    <a:lnTo>
                      <a:pt x="8541" y="1"/>
                    </a:lnTo>
                    <a:close/>
                  </a:path>
                </a:pathLst>
              </a:custGeom>
              <a:solidFill>
                <a:srgbClr val="F9C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-1558650" y="4271575"/>
                <a:ext cx="254225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4133" extrusionOk="0">
                    <a:moveTo>
                      <a:pt x="9420" y="1"/>
                    </a:moveTo>
                    <a:cubicBezTo>
                      <a:pt x="8836" y="716"/>
                      <a:pt x="8014" y="934"/>
                      <a:pt x="7230" y="934"/>
                    </a:cubicBezTo>
                    <a:cubicBezTo>
                      <a:pt x="6010" y="934"/>
                      <a:pt x="4881" y="407"/>
                      <a:pt x="4881" y="407"/>
                    </a:cubicBezTo>
                    <a:cubicBezTo>
                      <a:pt x="272" y="1492"/>
                      <a:pt x="1" y="4133"/>
                      <a:pt x="1" y="4133"/>
                    </a:cubicBezTo>
                    <a:lnTo>
                      <a:pt x="10168" y="2441"/>
                    </a:lnTo>
                    <a:lnTo>
                      <a:pt x="9420" y="1"/>
                    </a:ln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-1873825" y="2444850"/>
                <a:ext cx="1559000" cy="1775925"/>
              </a:xfrm>
              <a:custGeom>
                <a:avLst/>
                <a:gdLst/>
                <a:ahLst/>
                <a:cxnLst/>
                <a:rect l="l" t="t" r="r" b="b"/>
                <a:pathLst>
                  <a:path w="62360" h="71037" extrusionOk="0">
                    <a:moveTo>
                      <a:pt x="19793" y="1"/>
                    </a:moveTo>
                    <a:lnTo>
                      <a:pt x="3861" y="5830"/>
                    </a:lnTo>
                    <a:lnTo>
                      <a:pt x="814" y="29483"/>
                    </a:lnTo>
                    <a:cubicBezTo>
                      <a:pt x="0" y="35719"/>
                      <a:pt x="1085" y="42025"/>
                      <a:pt x="3932" y="47649"/>
                    </a:cubicBezTo>
                    <a:cubicBezTo>
                      <a:pt x="7050" y="53614"/>
                      <a:pt x="11453" y="62154"/>
                      <a:pt x="16198" y="71036"/>
                    </a:cubicBezTo>
                    <a:cubicBezTo>
                      <a:pt x="17824" y="70695"/>
                      <a:pt x="19522" y="70424"/>
                      <a:pt x="21148" y="69952"/>
                    </a:cubicBezTo>
                    <a:lnTo>
                      <a:pt x="11046" y="36332"/>
                    </a:lnTo>
                    <a:cubicBezTo>
                      <a:pt x="11046" y="36332"/>
                      <a:pt x="13692" y="21962"/>
                      <a:pt x="14842" y="20536"/>
                    </a:cubicBezTo>
                    <a:lnTo>
                      <a:pt x="29689" y="33892"/>
                    </a:lnTo>
                    <a:cubicBezTo>
                      <a:pt x="32400" y="36603"/>
                      <a:pt x="35383" y="37416"/>
                      <a:pt x="39043" y="38365"/>
                    </a:cubicBezTo>
                    <a:cubicBezTo>
                      <a:pt x="45073" y="39856"/>
                      <a:pt x="47648" y="41142"/>
                      <a:pt x="62018" y="43517"/>
                    </a:cubicBezTo>
                    <a:cubicBezTo>
                      <a:pt x="62089" y="41684"/>
                      <a:pt x="62289" y="39922"/>
                      <a:pt x="62360" y="38024"/>
                    </a:cubicBezTo>
                    <a:lnTo>
                      <a:pt x="37416" y="27791"/>
                    </a:lnTo>
                    <a:cubicBezTo>
                      <a:pt x="37416" y="27791"/>
                      <a:pt x="33620" y="22027"/>
                      <a:pt x="26164" y="12472"/>
                    </a:cubicBezTo>
                    <a:cubicBezTo>
                      <a:pt x="28062" y="7250"/>
                      <a:pt x="19793" y="1"/>
                      <a:pt x="19793" y="1"/>
                    </a:cubicBez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-2009400" y="1423675"/>
                <a:ext cx="660900" cy="1195675"/>
              </a:xfrm>
              <a:custGeom>
                <a:avLst/>
                <a:gdLst/>
                <a:ahLst/>
                <a:cxnLst/>
                <a:rect l="l" t="t" r="r" b="b"/>
                <a:pathLst>
                  <a:path w="26436" h="47827" extrusionOk="0">
                    <a:moveTo>
                      <a:pt x="11831" y="1"/>
                    </a:moveTo>
                    <a:cubicBezTo>
                      <a:pt x="10819" y="1"/>
                      <a:pt x="9683" y="102"/>
                      <a:pt x="8406" y="314"/>
                    </a:cubicBezTo>
                    <a:cubicBezTo>
                      <a:pt x="2305" y="1328"/>
                      <a:pt x="4203" y="9055"/>
                      <a:pt x="2235" y="14141"/>
                    </a:cubicBezTo>
                    <a:cubicBezTo>
                      <a:pt x="337" y="19222"/>
                      <a:pt x="1" y="23766"/>
                      <a:pt x="4203" y="26001"/>
                    </a:cubicBezTo>
                    <a:cubicBezTo>
                      <a:pt x="9761" y="32714"/>
                      <a:pt x="8335" y="47826"/>
                      <a:pt x="8335" y="47826"/>
                    </a:cubicBezTo>
                    <a:cubicBezTo>
                      <a:pt x="8335" y="47826"/>
                      <a:pt x="21556" y="47083"/>
                      <a:pt x="26436" y="41184"/>
                    </a:cubicBezTo>
                    <a:cubicBezTo>
                      <a:pt x="26436" y="41184"/>
                      <a:pt x="23860" y="28376"/>
                      <a:pt x="22163" y="21934"/>
                    </a:cubicBezTo>
                    <a:cubicBezTo>
                      <a:pt x="19380" y="11164"/>
                      <a:pt x="22471" y="1"/>
                      <a:pt x="11831" y="1"/>
                    </a:cubicBez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-1941600" y="1338250"/>
                <a:ext cx="208375" cy="266625"/>
              </a:xfrm>
              <a:custGeom>
                <a:avLst/>
                <a:gdLst/>
                <a:ahLst/>
                <a:cxnLst/>
                <a:rect l="l" t="t" r="r" b="b"/>
                <a:pathLst>
                  <a:path w="8335" h="10665" extrusionOk="0">
                    <a:moveTo>
                      <a:pt x="6507" y="0"/>
                    </a:moveTo>
                    <a:lnTo>
                      <a:pt x="0" y="3866"/>
                    </a:lnTo>
                    <a:lnTo>
                      <a:pt x="1356" y="10438"/>
                    </a:lnTo>
                    <a:cubicBezTo>
                      <a:pt x="1356" y="10438"/>
                      <a:pt x="2057" y="10664"/>
                      <a:pt x="3132" y="10664"/>
                    </a:cubicBezTo>
                    <a:cubicBezTo>
                      <a:pt x="4489" y="10664"/>
                      <a:pt x="6443" y="10304"/>
                      <a:pt x="8335" y="8676"/>
                    </a:cubicBezTo>
                    <a:lnTo>
                      <a:pt x="6507" y="0"/>
                    </a:ln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-2255175" y="993325"/>
                <a:ext cx="532125" cy="545450"/>
              </a:xfrm>
              <a:custGeom>
                <a:avLst/>
                <a:gdLst/>
                <a:ahLst/>
                <a:cxnLst/>
                <a:rect l="l" t="t" r="r" b="b"/>
                <a:pathLst>
                  <a:path w="21285" h="21818" extrusionOk="0">
                    <a:moveTo>
                      <a:pt x="13593" y="1"/>
                    </a:moveTo>
                    <a:cubicBezTo>
                      <a:pt x="11519" y="1"/>
                      <a:pt x="9261" y="885"/>
                      <a:pt x="7321" y="1938"/>
                    </a:cubicBezTo>
                    <a:cubicBezTo>
                      <a:pt x="1" y="5799"/>
                      <a:pt x="5017" y="13596"/>
                      <a:pt x="5694" y="16850"/>
                    </a:cubicBezTo>
                    <a:cubicBezTo>
                      <a:pt x="6344" y="19614"/>
                      <a:pt x="6736" y="21818"/>
                      <a:pt x="10332" y="21818"/>
                    </a:cubicBezTo>
                    <a:cubicBezTo>
                      <a:pt x="10878" y="21818"/>
                      <a:pt x="11497" y="21767"/>
                      <a:pt x="12202" y="21660"/>
                    </a:cubicBezTo>
                    <a:cubicBezTo>
                      <a:pt x="20406" y="20440"/>
                      <a:pt x="21284" y="12035"/>
                      <a:pt x="19929" y="7697"/>
                    </a:cubicBezTo>
                    <a:cubicBezTo>
                      <a:pt x="19208" y="1847"/>
                      <a:pt x="16592" y="1"/>
                      <a:pt x="13593" y="1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-2051825" y="1379350"/>
                <a:ext cx="30525" cy="43650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746" extrusionOk="0">
                    <a:moveTo>
                      <a:pt x="443" y="0"/>
                    </a:moveTo>
                    <a:cubicBezTo>
                      <a:pt x="375" y="0"/>
                      <a:pt x="307" y="18"/>
                      <a:pt x="272" y="53"/>
                    </a:cubicBezTo>
                    <a:cubicBezTo>
                      <a:pt x="136" y="118"/>
                      <a:pt x="71" y="254"/>
                      <a:pt x="1" y="389"/>
                    </a:cubicBezTo>
                    <a:lnTo>
                      <a:pt x="1" y="796"/>
                    </a:lnTo>
                    <a:cubicBezTo>
                      <a:pt x="71" y="1067"/>
                      <a:pt x="272" y="1273"/>
                      <a:pt x="478" y="1409"/>
                    </a:cubicBezTo>
                    <a:cubicBezTo>
                      <a:pt x="678" y="1545"/>
                      <a:pt x="950" y="1680"/>
                      <a:pt x="1221" y="1745"/>
                    </a:cubicBezTo>
                    <a:cubicBezTo>
                      <a:pt x="950" y="1680"/>
                      <a:pt x="749" y="1545"/>
                      <a:pt x="543" y="1409"/>
                    </a:cubicBezTo>
                    <a:cubicBezTo>
                      <a:pt x="342" y="1203"/>
                      <a:pt x="136" y="1002"/>
                      <a:pt x="71" y="731"/>
                    </a:cubicBezTo>
                    <a:cubicBezTo>
                      <a:pt x="71" y="661"/>
                      <a:pt x="1" y="525"/>
                      <a:pt x="71" y="389"/>
                    </a:cubicBezTo>
                    <a:cubicBezTo>
                      <a:pt x="71" y="254"/>
                      <a:pt x="136" y="118"/>
                      <a:pt x="272" y="118"/>
                    </a:cubicBezTo>
                    <a:cubicBezTo>
                      <a:pt x="407" y="53"/>
                      <a:pt x="543" y="53"/>
                      <a:pt x="613" y="53"/>
                    </a:cubicBezTo>
                    <a:cubicBezTo>
                      <a:pt x="578" y="18"/>
                      <a:pt x="510" y="0"/>
                      <a:pt x="44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-1982275" y="1431525"/>
                <a:ext cx="52475" cy="4250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1700" extrusionOk="0">
                    <a:moveTo>
                      <a:pt x="2099" y="0"/>
                    </a:moveTo>
                    <a:lnTo>
                      <a:pt x="2099" y="0"/>
                    </a:lnTo>
                    <a:cubicBezTo>
                      <a:pt x="2099" y="336"/>
                      <a:pt x="1898" y="678"/>
                      <a:pt x="1692" y="878"/>
                    </a:cubicBezTo>
                    <a:cubicBezTo>
                      <a:pt x="1492" y="1149"/>
                      <a:pt x="1286" y="1355"/>
                      <a:pt x="949" y="1491"/>
                    </a:cubicBezTo>
                    <a:cubicBezTo>
                      <a:pt x="750" y="1590"/>
                      <a:pt x="514" y="1652"/>
                      <a:pt x="269" y="1652"/>
                    </a:cubicBezTo>
                    <a:cubicBezTo>
                      <a:pt x="180" y="1652"/>
                      <a:pt x="90" y="1644"/>
                      <a:pt x="0" y="1627"/>
                    </a:cubicBezTo>
                    <a:lnTo>
                      <a:pt x="0" y="1627"/>
                    </a:lnTo>
                    <a:cubicBezTo>
                      <a:pt x="127" y="1678"/>
                      <a:pt x="255" y="1700"/>
                      <a:pt x="380" y="1700"/>
                    </a:cubicBezTo>
                    <a:cubicBezTo>
                      <a:pt x="585" y="1700"/>
                      <a:pt x="781" y="1640"/>
                      <a:pt x="949" y="1556"/>
                    </a:cubicBezTo>
                    <a:cubicBezTo>
                      <a:pt x="1286" y="1420"/>
                      <a:pt x="1557" y="1220"/>
                      <a:pt x="1763" y="949"/>
                    </a:cubicBezTo>
                    <a:cubicBezTo>
                      <a:pt x="1963" y="678"/>
                      <a:pt x="2099" y="336"/>
                      <a:pt x="20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-280950" y="3410750"/>
                <a:ext cx="166100" cy="256100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10244" extrusionOk="0">
                    <a:moveTo>
                      <a:pt x="0" y="0"/>
                    </a:moveTo>
                    <a:cubicBezTo>
                      <a:pt x="1963" y="2847"/>
                      <a:pt x="1286" y="3661"/>
                      <a:pt x="337" y="5352"/>
                    </a:cubicBezTo>
                    <a:cubicBezTo>
                      <a:pt x="2698" y="9900"/>
                      <a:pt x="5594" y="10244"/>
                      <a:pt x="6416" y="10244"/>
                    </a:cubicBezTo>
                    <a:cubicBezTo>
                      <a:pt x="6563" y="10244"/>
                      <a:pt x="6643" y="10233"/>
                      <a:pt x="6643" y="10233"/>
                    </a:cubicBezTo>
                    <a:lnTo>
                      <a:pt x="3048" y="0"/>
                    </a:ln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-1802650" y="2441450"/>
                <a:ext cx="440600" cy="147400"/>
              </a:xfrm>
              <a:custGeom>
                <a:avLst/>
                <a:gdLst/>
                <a:ahLst/>
                <a:cxnLst/>
                <a:rect l="l" t="t" r="r" b="b"/>
                <a:pathLst>
                  <a:path w="17624" h="5896" extrusionOk="0">
                    <a:moveTo>
                      <a:pt x="17624" y="1"/>
                    </a:moveTo>
                    <a:cubicBezTo>
                      <a:pt x="17011" y="473"/>
                      <a:pt x="16333" y="879"/>
                      <a:pt x="15655" y="1286"/>
                    </a:cubicBezTo>
                    <a:lnTo>
                      <a:pt x="15183" y="1628"/>
                    </a:lnTo>
                    <a:lnTo>
                      <a:pt x="14641" y="1899"/>
                    </a:lnTo>
                    <a:cubicBezTo>
                      <a:pt x="14300" y="2099"/>
                      <a:pt x="13963" y="2235"/>
                      <a:pt x="13622" y="2441"/>
                    </a:cubicBezTo>
                    <a:cubicBezTo>
                      <a:pt x="15048" y="1763"/>
                      <a:pt x="16404" y="1015"/>
                      <a:pt x="17624" y="1"/>
                    </a:cubicBezTo>
                    <a:close/>
                    <a:moveTo>
                      <a:pt x="13622" y="2441"/>
                    </a:moveTo>
                    <a:lnTo>
                      <a:pt x="13622" y="2441"/>
                    </a:lnTo>
                    <a:cubicBezTo>
                      <a:pt x="12201" y="3119"/>
                      <a:pt x="10710" y="3661"/>
                      <a:pt x="9219" y="4133"/>
                    </a:cubicBezTo>
                    <a:cubicBezTo>
                      <a:pt x="8470" y="4404"/>
                      <a:pt x="7727" y="4610"/>
                      <a:pt x="6979" y="4811"/>
                    </a:cubicBezTo>
                    <a:cubicBezTo>
                      <a:pt x="7727" y="4675"/>
                      <a:pt x="8470" y="4404"/>
                      <a:pt x="9284" y="4203"/>
                    </a:cubicBezTo>
                    <a:cubicBezTo>
                      <a:pt x="10775" y="3726"/>
                      <a:pt x="12201" y="3184"/>
                      <a:pt x="13622" y="2441"/>
                    </a:cubicBezTo>
                    <a:close/>
                    <a:moveTo>
                      <a:pt x="6979" y="4811"/>
                    </a:moveTo>
                    <a:lnTo>
                      <a:pt x="6979" y="4811"/>
                    </a:lnTo>
                    <a:cubicBezTo>
                      <a:pt x="6572" y="4881"/>
                      <a:pt x="6236" y="4946"/>
                      <a:pt x="5830" y="5082"/>
                    </a:cubicBezTo>
                    <a:cubicBezTo>
                      <a:pt x="6236" y="5017"/>
                      <a:pt x="6572" y="4946"/>
                      <a:pt x="6979" y="4811"/>
                    </a:cubicBezTo>
                    <a:close/>
                    <a:moveTo>
                      <a:pt x="3525" y="5489"/>
                    </a:moveTo>
                    <a:lnTo>
                      <a:pt x="2370" y="5624"/>
                    </a:lnTo>
                    <a:cubicBezTo>
                      <a:pt x="1557" y="5760"/>
                      <a:pt x="814" y="5760"/>
                      <a:pt x="0" y="5895"/>
                    </a:cubicBezTo>
                    <a:cubicBezTo>
                      <a:pt x="814" y="5830"/>
                      <a:pt x="1557" y="5760"/>
                      <a:pt x="2370" y="5695"/>
                    </a:cubicBezTo>
                    <a:lnTo>
                      <a:pt x="3525" y="548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737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-1928050" y="1853375"/>
                <a:ext cx="89775" cy="159325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6373" extrusionOk="0">
                    <a:moveTo>
                      <a:pt x="272" y="1"/>
                    </a:moveTo>
                    <a:cubicBezTo>
                      <a:pt x="65" y="679"/>
                      <a:pt x="0" y="1356"/>
                      <a:pt x="0" y="2034"/>
                    </a:cubicBezTo>
                    <a:cubicBezTo>
                      <a:pt x="0" y="1356"/>
                      <a:pt x="136" y="679"/>
                      <a:pt x="272" y="1"/>
                    </a:cubicBezTo>
                    <a:close/>
                    <a:moveTo>
                      <a:pt x="0" y="2035"/>
                    </a:moveTo>
                    <a:lnTo>
                      <a:pt x="0" y="2035"/>
                    </a:lnTo>
                    <a:cubicBezTo>
                      <a:pt x="0" y="2713"/>
                      <a:pt x="66" y="3461"/>
                      <a:pt x="337" y="4068"/>
                    </a:cubicBezTo>
                    <a:cubicBezTo>
                      <a:pt x="608" y="4746"/>
                      <a:pt x="1085" y="5288"/>
                      <a:pt x="1692" y="5695"/>
                    </a:cubicBezTo>
                    <a:cubicBezTo>
                      <a:pt x="2235" y="6036"/>
                      <a:pt x="2912" y="6307"/>
                      <a:pt x="3590" y="6372"/>
                    </a:cubicBezTo>
                    <a:cubicBezTo>
                      <a:pt x="3254" y="6307"/>
                      <a:pt x="2912" y="6237"/>
                      <a:pt x="2576" y="6101"/>
                    </a:cubicBezTo>
                    <a:cubicBezTo>
                      <a:pt x="2305" y="5966"/>
                      <a:pt x="1963" y="5830"/>
                      <a:pt x="1692" y="5629"/>
                    </a:cubicBezTo>
                    <a:cubicBezTo>
                      <a:pt x="1150" y="5223"/>
                      <a:pt x="678" y="4680"/>
                      <a:pt x="407" y="4068"/>
                    </a:cubicBezTo>
                    <a:cubicBezTo>
                      <a:pt x="136" y="3461"/>
                      <a:pt x="1" y="2713"/>
                      <a:pt x="0" y="2035"/>
                    </a:cubicBezTo>
                    <a:close/>
                  </a:path>
                </a:pathLst>
              </a:custGeom>
              <a:solidFill>
                <a:srgbClr val="4627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-1582375" y="2876900"/>
                <a:ext cx="101700" cy="100075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4003" extrusionOk="0">
                    <a:moveTo>
                      <a:pt x="1" y="0"/>
                    </a:moveTo>
                    <a:cubicBezTo>
                      <a:pt x="679" y="678"/>
                      <a:pt x="1357" y="1356"/>
                      <a:pt x="1964" y="2034"/>
                    </a:cubicBezTo>
                    <a:cubicBezTo>
                      <a:pt x="2712" y="2712"/>
                      <a:pt x="3320" y="3324"/>
                      <a:pt x="4068" y="4002"/>
                    </a:cubicBezTo>
                    <a:lnTo>
                      <a:pt x="2034" y="1969"/>
                    </a:lnTo>
                    <a:cubicBezTo>
                      <a:pt x="1357" y="1291"/>
                      <a:pt x="679" y="61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-2810975" y="1995875"/>
                <a:ext cx="240650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9626" h="6691" extrusionOk="0">
                    <a:moveTo>
                      <a:pt x="4217" y="1"/>
                    </a:moveTo>
                    <a:cubicBezTo>
                      <a:pt x="4147" y="1"/>
                      <a:pt x="4076" y="21"/>
                      <a:pt x="4002" y="65"/>
                    </a:cubicBezTo>
                    <a:cubicBezTo>
                      <a:pt x="3460" y="401"/>
                      <a:pt x="4951" y="1827"/>
                      <a:pt x="4951" y="1827"/>
                    </a:cubicBezTo>
                    <a:cubicBezTo>
                      <a:pt x="4951" y="1827"/>
                      <a:pt x="0" y="1963"/>
                      <a:pt x="136" y="2977"/>
                    </a:cubicBezTo>
                    <a:cubicBezTo>
                      <a:pt x="183" y="3310"/>
                      <a:pt x="614" y="3418"/>
                      <a:pt x="1154" y="3418"/>
                    </a:cubicBezTo>
                    <a:cubicBezTo>
                      <a:pt x="2004" y="3418"/>
                      <a:pt x="3123" y="3150"/>
                      <a:pt x="3439" y="3070"/>
                    </a:cubicBezTo>
                    <a:lnTo>
                      <a:pt x="3439" y="3070"/>
                    </a:lnTo>
                    <a:cubicBezTo>
                      <a:pt x="2901" y="3212"/>
                      <a:pt x="51" y="4015"/>
                      <a:pt x="543" y="4875"/>
                    </a:cubicBezTo>
                    <a:cubicBezTo>
                      <a:pt x="595" y="4969"/>
                      <a:pt x="701" y="5008"/>
                      <a:pt x="843" y="5008"/>
                    </a:cubicBezTo>
                    <a:cubicBezTo>
                      <a:pt x="1630" y="5008"/>
                      <a:pt x="3524" y="3791"/>
                      <a:pt x="3525" y="3790"/>
                    </a:cubicBezTo>
                    <a:lnTo>
                      <a:pt x="3525" y="3790"/>
                    </a:lnTo>
                    <a:cubicBezTo>
                      <a:pt x="3524" y="3791"/>
                      <a:pt x="814" y="5623"/>
                      <a:pt x="1356" y="6030"/>
                    </a:cubicBezTo>
                    <a:cubicBezTo>
                      <a:pt x="1420" y="6079"/>
                      <a:pt x="1499" y="6101"/>
                      <a:pt x="1589" y="6101"/>
                    </a:cubicBezTo>
                    <a:cubicBezTo>
                      <a:pt x="2283" y="6101"/>
                      <a:pt x="3652" y="4809"/>
                      <a:pt x="3946" y="4524"/>
                    </a:cubicBezTo>
                    <a:lnTo>
                      <a:pt x="3946" y="4524"/>
                    </a:lnTo>
                    <a:cubicBezTo>
                      <a:pt x="3634" y="4832"/>
                      <a:pt x="2153" y="6336"/>
                      <a:pt x="2576" y="6637"/>
                    </a:cubicBezTo>
                    <a:cubicBezTo>
                      <a:pt x="2619" y="6674"/>
                      <a:pt x="2671" y="6691"/>
                      <a:pt x="2729" y="6691"/>
                    </a:cubicBezTo>
                    <a:cubicBezTo>
                      <a:pt x="3312" y="6691"/>
                      <a:pt x="4544" y="5010"/>
                      <a:pt x="4544" y="5010"/>
                    </a:cubicBezTo>
                    <a:lnTo>
                      <a:pt x="9289" y="4875"/>
                    </a:lnTo>
                    <a:lnTo>
                      <a:pt x="9625" y="3047"/>
                    </a:lnTo>
                    <a:cubicBezTo>
                      <a:pt x="9625" y="3047"/>
                      <a:pt x="7456" y="2706"/>
                      <a:pt x="6578" y="2028"/>
                    </a:cubicBezTo>
                    <a:cubicBezTo>
                      <a:pt x="5306" y="1366"/>
                      <a:pt x="4794" y="1"/>
                      <a:pt x="4217" y="1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-2602475" y="1721200"/>
                <a:ext cx="970925" cy="483900"/>
              </a:xfrm>
              <a:custGeom>
                <a:avLst/>
                <a:gdLst/>
                <a:ahLst/>
                <a:cxnLst/>
                <a:rect l="l" t="t" r="r" b="b"/>
                <a:pathLst>
                  <a:path w="38837" h="19356" extrusionOk="0">
                    <a:moveTo>
                      <a:pt x="31381" y="1"/>
                    </a:moveTo>
                    <a:lnTo>
                      <a:pt x="19928" y="12001"/>
                    </a:lnTo>
                    <a:cubicBezTo>
                      <a:pt x="19928" y="12001"/>
                      <a:pt x="6942" y="13280"/>
                      <a:pt x="2592" y="13280"/>
                    </a:cubicBezTo>
                    <a:cubicBezTo>
                      <a:pt x="1836" y="13280"/>
                      <a:pt x="1341" y="13241"/>
                      <a:pt x="1220" y="13151"/>
                    </a:cubicBezTo>
                    <a:cubicBezTo>
                      <a:pt x="136" y="14506"/>
                      <a:pt x="0" y="16339"/>
                      <a:pt x="0" y="16339"/>
                    </a:cubicBezTo>
                    <a:cubicBezTo>
                      <a:pt x="0" y="16339"/>
                      <a:pt x="8736" y="19356"/>
                      <a:pt x="16243" y="19356"/>
                    </a:cubicBezTo>
                    <a:cubicBezTo>
                      <a:pt x="17229" y="19356"/>
                      <a:pt x="18194" y="19304"/>
                      <a:pt x="19115" y="19186"/>
                    </a:cubicBezTo>
                    <a:cubicBezTo>
                      <a:pt x="27042" y="18166"/>
                      <a:pt x="38430" y="7392"/>
                      <a:pt x="38837" y="6850"/>
                    </a:cubicBezTo>
                    <a:lnTo>
                      <a:pt x="31381" y="1"/>
                    </a:ln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-2253400" y="1922925"/>
                <a:ext cx="589725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23589" h="11413" extrusionOk="0">
                    <a:moveTo>
                      <a:pt x="23588" y="1"/>
                    </a:moveTo>
                    <a:lnTo>
                      <a:pt x="23588" y="1"/>
                    </a:lnTo>
                    <a:cubicBezTo>
                      <a:pt x="21891" y="1492"/>
                      <a:pt x="20264" y="3048"/>
                      <a:pt x="18437" y="4404"/>
                    </a:cubicBezTo>
                    <a:cubicBezTo>
                      <a:pt x="16675" y="5759"/>
                      <a:pt x="14842" y="7115"/>
                      <a:pt x="12879" y="8200"/>
                    </a:cubicBezTo>
                    <a:cubicBezTo>
                      <a:pt x="10910" y="9284"/>
                      <a:pt x="8877" y="10233"/>
                      <a:pt x="6708" y="10846"/>
                    </a:cubicBezTo>
                    <a:cubicBezTo>
                      <a:pt x="8877" y="10303"/>
                      <a:pt x="10981" y="9355"/>
                      <a:pt x="12944" y="8270"/>
                    </a:cubicBezTo>
                    <a:cubicBezTo>
                      <a:pt x="14912" y="7115"/>
                      <a:pt x="16740" y="5830"/>
                      <a:pt x="18502" y="4404"/>
                    </a:cubicBezTo>
                    <a:cubicBezTo>
                      <a:pt x="19386" y="3726"/>
                      <a:pt x="20264" y="2983"/>
                      <a:pt x="21078" y="2305"/>
                    </a:cubicBezTo>
                    <a:lnTo>
                      <a:pt x="23588" y="1"/>
                    </a:lnTo>
                    <a:close/>
                    <a:moveTo>
                      <a:pt x="0" y="11182"/>
                    </a:moveTo>
                    <a:cubicBezTo>
                      <a:pt x="119" y="11204"/>
                      <a:pt x="238" y="11223"/>
                      <a:pt x="357" y="11242"/>
                    </a:cubicBezTo>
                    <a:lnTo>
                      <a:pt x="357" y="11242"/>
                    </a:lnTo>
                    <a:cubicBezTo>
                      <a:pt x="239" y="11223"/>
                      <a:pt x="120" y="11203"/>
                      <a:pt x="0" y="11182"/>
                    </a:cubicBezTo>
                    <a:close/>
                    <a:moveTo>
                      <a:pt x="6706" y="10846"/>
                    </a:moveTo>
                    <a:cubicBezTo>
                      <a:pt x="5327" y="11191"/>
                      <a:pt x="3893" y="11397"/>
                      <a:pt x="2456" y="11397"/>
                    </a:cubicBezTo>
                    <a:cubicBezTo>
                      <a:pt x="1755" y="11397"/>
                      <a:pt x="1053" y="11348"/>
                      <a:pt x="357" y="11242"/>
                    </a:cubicBezTo>
                    <a:lnTo>
                      <a:pt x="357" y="11242"/>
                    </a:lnTo>
                    <a:cubicBezTo>
                      <a:pt x="1095" y="11356"/>
                      <a:pt x="1811" y="11412"/>
                      <a:pt x="2543" y="11412"/>
                    </a:cubicBezTo>
                    <a:cubicBezTo>
                      <a:pt x="2822" y="11412"/>
                      <a:pt x="3104" y="11404"/>
                      <a:pt x="3389" y="11388"/>
                    </a:cubicBezTo>
                    <a:cubicBezTo>
                      <a:pt x="4473" y="11318"/>
                      <a:pt x="5622" y="11117"/>
                      <a:pt x="6706" y="1084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737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-2283900" y="930875"/>
                <a:ext cx="968425" cy="1009300"/>
              </a:xfrm>
              <a:custGeom>
                <a:avLst/>
                <a:gdLst/>
                <a:ahLst/>
                <a:cxnLst/>
                <a:rect l="l" t="t" r="r" b="b"/>
                <a:pathLst>
                  <a:path w="38737" h="40372" extrusionOk="0">
                    <a:moveTo>
                      <a:pt x="14012" y="0"/>
                    </a:moveTo>
                    <a:cubicBezTo>
                      <a:pt x="12614" y="0"/>
                      <a:pt x="11274" y="412"/>
                      <a:pt x="10168" y="1519"/>
                    </a:cubicBezTo>
                    <a:cubicBezTo>
                      <a:pt x="6643" y="5043"/>
                      <a:pt x="0" y="4300"/>
                      <a:pt x="4881" y="13383"/>
                    </a:cubicBezTo>
                    <a:cubicBezTo>
                      <a:pt x="6437" y="12364"/>
                      <a:pt x="8405" y="9858"/>
                      <a:pt x="8405" y="9858"/>
                    </a:cubicBezTo>
                    <a:cubicBezTo>
                      <a:pt x="8405" y="9858"/>
                      <a:pt x="13014" y="12770"/>
                      <a:pt x="16062" y="13448"/>
                    </a:cubicBezTo>
                    <a:cubicBezTo>
                      <a:pt x="19044" y="14126"/>
                      <a:pt x="20264" y="16637"/>
                      <a:pt x="20741" y="18806"/>
                    </a:cubicBezTo>
                    <a:cubicBezTo>
                      <a:pt x="21148" y="21040"/>
                      <a:pt x="21620" y="25719"/>
                      <a:pt x="24808" y="27547"/>
                    </a:cubicBezTo>
                    <a:cubicBezTo>
                      <a:pt x="28062" y="29445"/>
                      <a:pt x="26365" y="37378"/>
                      <a:pt x="32807" y="40019"/>
                    </a:cubicBezTo>
                    <a:cubicBezTo>
                      <a:pt x="33395" y="40261"/>
                      <a:pt x="33907" y="40372"/>
                      <a:pt x="34348" y="40372"/>
                    </a:cubicBezTo>
                    <a:cubicBezTo>
                      <a:pt x="38736" y="40372"/>
                      <a:pt x="36219" y="29409"/>
                      <a:pt x="33756" y="27005"/>
                    </a:cubicBezTo>
                    <a:cubicBezTo>
                      <a:pt x="31109" y="24293"/>
                      <a:pt x="34499" y="17857"/>
                      <a:pt x="28740" y="13790"/>
                    </a:cubicBezTo>
                    <a:cubicBezTo>
                      <a:pt x="22976" y="9788"/>
                      <a:pt x="24808" y="4365"/>
                      <a:pt x="22162" y="2945"/>
                    </a:cubicBezTo>
                    <a:cubicBezTo>
                      <a:pt x="20395" y="1966"/>
                      <a:pt x="17066" y="0"/>
                      <a:pt x="14012" y="0"/>
                    </a:cubicBezTo>
                    <a:close/>
                  </a:path>
                </a:pathLst>
              </a:custGeom>
              <a:solidFill>
                <a:srgbClr val="5C3B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-5674775" y="-592075"/>
                <a:ext cx="94925" cy="137775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5511" extrusionOk="0">
                    <a:moveTo>
                      <a:pt x="1999" y="0"/>
                    </a:moveTo>
                    <a:cubicBezTo>
                      <a:pt x="1058" y="0"/>
                      <a:pt x="264" y="1049"/>
                      <a:pt x="136" y="2517"/>
                    </a:cubicBezTo>
                    <a:cubicBezTo>
                      <a:pt x="1" y="4008"/>
                      <a:pt x="679" y="5364"/>
                      <a:pt x="1628" y="5499"/>
                    </a:cubicBezTo>
                    <a:cubicBezTo>
                      <a:pt x="1682" y="5507"/>
                      <a:pt x="1737" y="5510"/>
                      <a:pt x="1791" y="5510"/>
                    </a:cubicBezTo>
                    <a:cubicBezTo>
                      <a:pt x="2739" y="5510"/>
                      <a:pt x="3533" y="4402"/>
                      <a:pt x="3661" y="2924"/>
                    </a:cubicBezTo>
                    <a:cubicBezTo>
                      <a:pt x="3797" y="1433"/>
                      <a:pt x="3119" y="77"/>
                      <a:pt x="2170" y="12"/>
                    </a:cubicBezTo>
                    <a:cubicBezTo>
                      <a:pt x="2113" y="4"/>
                      <a:pt x="2056" y="0"/>
                      <a:pt x="19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-5645900" y="-556575"/>
                <a:ext cx="86400" cy="124175"/>
              </a:xfrm>
              <a:custGeom>
                <a:avLst/>
                <a:gdLst/>
                <a:ahLst/>
                <a:cxnLst/>
                <a:rect l="l" t="t" r="r" b="b"/>
                <a:pathLst>
                  <a:path w="3456" h="4967" extrusionOk="0">
                    <a:moveTo>
                      <a:pt x="1807" y="0"/>
                    </a:moveTo>
                    <a:cubicBezTo>
                      <a:pt x="990" y="0"/>
                      <a:pt x="264" y="978"/>
                      <a:pt x="136" y="2252"/>
                    </a:cubicBezTo>
                    <a:cubicBezTo>
                      <a:pt x="1" y="3608"/>
                      <a:pt x="608" y="4828"/>
                      <a:pt x="1492" y="4963"/>
                    </a:cubicBezTo>
                    <a:cubicBezTo>
                      <a:pt x="1519" y="4965"/>
                      <a:pt x="1546" y="4966"/>
                      <a:pt x="1572" y="4966"/>
                    </a:cubicBezTo>
                    <a:cubicBezTo>
                      <a:pt x="2419" y="4966"/>
                      <a:pt x="3188" y="3973"/>
                      <a:pt x="3319" y="2659"/>
                    </a:cubicBezTo>
                    <a:cubicBezTo>
                      <a:pt x="3455" y="1303"/>
                      <a:pt x="2848" y="83"/>
                      <a:pt x="1964" y="13"/>
                    </a:cubicBezTo>
                    <a:cubicBezTo>
                      <a:pt x="1911" y="4"/>
                      <a:pt x="1859" y="0"/>
                      <a:pt x="180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-5552750" y="-472625"/>
                <a:ext cx="29150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877" extrusionOk="0">
                    <a:moveTo>
                      <a:pt x="466" y="1"/>
                    </a:moveTo>
                    <a:cubicBezTo>
                      <a:pt x="327" y="1"/>
                      <a:pt x="164" y="93"/>
                      <a:pt x="0" y="315"/>
                    </a:cubicBezTo>
                    <a:lnTo>
                      <a:pt x="0" y="1876"/>
                    </a:lnTo>
                    <a:cubicBezTo>
                      <a:pt x="1166" y="1186"/>
                      <a:pt x="966" y="1"/>
                      <a:pt x="466" y="1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-5628950" y="-400375"/>
                <a:ext cx="678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1431" extrusionOk="0">
                    <a:moveTo>
                      <a:pt x="1" y="1"/>
                    </a:moveTo>
                    <a:cubicBezTo>
                      <a:pt x="66" y="342"/>
                      <a:pt x="201" y="613"/>
                      <a:pt x="407" y="884"/>
                    </a:cubicBezTo>
                    <a:cubicBezTo>
                      <a:pt x="608" y="1085"/>
                      <a:pt x="879" y="1291"/>
                      <a:pt x="1150" y="1356"/>
                    </a:cubicBezTo>
                    <a:cubicBezTo>
                      <a:pt x="1282" y="1409"/>
                      <a:pt x="1413" y="1431"/>
                      <a:pt x="1540" y="1431"/>
                    </a:cubicBezTo>
                    <a:cubicBezTo>
                      <a:pt x="1742" y="1431"/>
                      <a:pt x="1933" y="1374"/>
                      <a:pt x="2099" y="1291"/>
                    </a:cubicBezTo>
                    <a:cubicBezTo>
                      <a:pt x="2370" y="1156"/>
                      <a:pt x="2576" y="884"/>
                      <a:pt x="2712" y="613"/>
                    </a:cubicBezTo>
                    <a:lnTo>
                      <a:pt x="2712" y="613"/>
                    </a:lnTo>
                    <a:cubicBezTo>
                      <a:pt x="2576" y="884"/>
                      <a:pt x="2305" y="1156"/>
                      <a:pt x="2034" y="1291"/>
                    </a:cubicBezTo>
                    <a:cubicBezTo>
                      <a:pt x="1877" y="1370"/>
                      <a:pt x="1719" y="1403"/>
                      <a:pt x="1562" y="1403"/>
                    </a:cubicBezTo>
                    <a:cubicBezTo>
                      <a:pt x="1448" y="1403"/>
                      <a:pt x="1334" y="1386"/>
                      <a:pt x="1221" y="1356"/>
                    </a:cubicBezTo>
                    <a:cubicBezTo>
                      <a:pt x="879" y="1221"/>
                      <a:pt x="608" y="1085"/>
                      <a:pt x="472" y="814"/>
                    </a:cubicBezTo>
                    <a:cubicBezTo>
                      <a:pt x="272" y="613"/>
                      <a:pt x="66" y="342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-3085500" y="626375"/>
                <a:ext cx="94925" cy="51000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2040" extrusionOk="0">
                    <a:moveTo>
                      <a:pt x="1792" y="0"/>
                    </a:moveTo>
                    <a:cubicBezTo>
                      <a:pt x="500" y="0"/>
                      <a:pt x="1" y="2040"/>
                      <a:pt x="1" y="2040"/>
                    </a:cubicBezTo>
                    <a:cubicBezTo>
                      <a:pt x="1" y="2040"/>
                      <a:pt x="3796" y="684"/>
                      <a:pt x="2240" y="77"/>
                    </a:cubicBezTo>
                    <a:cubicBezTo>
                      <a:pt x="2081" y="24"/>
                      <a:pt x="1932" y="0"/>
                      <a:pt x="1792" y="0"/>
                    </a:cubicBezTo>
                    <a:close/>
                  </a:path>
                </a:pathLst>
              </a:custGeom>
              <a:solidFill>
                <a:srgbClr val="66C5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-3690375" y="67325"/>
                <a:ext cx="250800" cy="87725"/>
              </a:xfrm>
              <a:custGeom>
                <a:avLst/>
                <a:gdLst/>
                <a:ahLst/>
                <a:cxnLst/>
                <a:rect l="l" t="t" r="r" b="b"/>
                <a:pathLst>
                  <a:path w="10032" h="350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43" y="613"/>
                      <a:pt x="1491" y="1085"/>
                      <a:pt x="2234" y="1562"/>
                    </a:cubicBezTo>
                    <a:cubicBezTo>
                      <a:pt x="3048" y="2034"/>
                      <a:pt x="3861" y="2441"/>
                      <a:pt x="4745" y="2782"/>
                    </a:cubicBezTo>
                    <a:cubicBezTo>
                      <a:pt x="5558" y="3118"/>
                      <a:pt x="6437" y="3324"/>
                      <a:pt x="7321" y="3460"/>
                    </a:cubicBezTo>
                    <a:cubicBezTo>
                      <a:pt x="7557" y="3493"/>
                      <a:pt x="7794" y="3509"/>
                      <a:pt x="8031" y="3509"/>
                    </a:cubicBezTo>
                    <a:cubicBezTo>
                      <a:pt x="8268" y="3509"/>
                      <a:pt x="8505" y="3493"/>
                      <a:pt x="8741" y="3460"/>
                    </a:cubicBezTo>
                    <a:cubicBezTo>
                      <a:pt x="9148" y="3460"/>
                      <a:pt x="9625" y="3389"/>
                      <a:pt x="10032" y="3254"/>
                    </a:cubicBezTo>
                    <a:lnTo>
                      <a:pt x="10032" y="3254"/>
                    </a:lnTo>
                    <a:cubicBezTo>
                      <a:pt x="9463" y="3386"/>
                      <a:pt x="8897" y="3461"/>
                      <a:pt x="8330" y="3461"/>
                    </a:cubicBezTo>
                    <a:cubicBezTo>
                      <a:pt x="8016" y="3461"/>
                      <a:pt x="7701" y="3438"/>
                      <a:pt x="7386" y="3389"/>
                    </a:cubicBezTo>
                    <a:cubicBezTo>
                      <a:pt x="6437" y="3254"/>
                      <a:pt x="5558" y="3053"/>
                      <a:pt x="4745" y="2712"/>
                    </a:cubicBezTo>
                    <a:cubicBezTo>
                      <a:pt x="3861" y="2375"/>
                      <a:pt x="3048" y="1969"/>
                      <a:pt x="2305" y="1562"/>
                    </a:cubicBezTo>
                    <a:cubicBezTo>
                      <a:pt x="1898" y="1291"/>
                      <a:pt x="1491" y="1085"/>
                      <a:pt x="1150" y="814"/>
                    </a:cubicBezTo>
                    <a:cubicBezTo>
                      <a:pt x="743" y="543"/>
                      <a:pt x="336" y="27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-3299000" y="-116750"/>
                <a:ext cx="210150" cy="28200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1128" extrusionOk="0">
                    <a:moveTo>
                      <a:pt x="8283" y="97"/>
                    </a:moveTo>
                    <a:cubicBezTo>
                      <a:pt x="8324" y="102"/>
                      <a:pt x="8364" y="108"/>
                      <a:pt x="8405" y="113"/>
                    </a:cubicBezTo>
                    <a:cubicBezTo>
                      <a:pt x="8364" y="107"/>
                      <a:pt x="8324" y="102"/>
                      <a:pt x="8283" y="97"/>
                    </a:cubicBezTo>
                    <a:close/>
                    <a:moveTo>
                      <a:pt x="6723" y="1"/>
                    </a:moveTo>
                    <a:cubicBezTo>
                      <a:pt x="6335" y="1"/>
                      <a:pt x="5947" y="16"/>
                      <a:pt x="5558" y="43"/>
                    </a:cubicBezTo>
                    <a:cubicBezTo>
                      <a:pt x="4609" y="113"/>
                      <a:pt x="3660" y="249"/>
                      <a:pt x="2782" y="450"/>
                    </a:cubicBezTo>
                    <a:cubicBezTo>
                      <a:pt x="1833" y="656"/>
                      <a:pt x="884" y="856"/>
                      <a:pt x="0" y="1127"/>
                    </a:cubicBezTo>
                    <a:cubicBezTo>
                      <a:pt x="949" y="927"/>
                      <a:pt x="1833" y="656"/>
                      <a:pt x="2782" y="520"/>
                    </a:cubicBezTo>
                    <a:cubicBezTo>
                      <a:pt x="3660" y="314"/>
                      <a:pt x="4609" y="178"/>
                      <a:pt x="5558" y="113"/>
                    </a:cubicBezTo>
                    <a:cubicBezTo>
                      <a:pt x="5829" y="43"/>
                      <a:pt x="6035" y="43"/>
                      <a:pt x="6307" y="43"/>
                    </a:cubicBezTo>
                    <a:lnTo>
                      <a:pt x="6984" y="43"/>
                    </a:lnTo>
                    <a:cubicBezTo>
                      <a:pt x="7415" y="43"/>
                      <a:pt x="7851" y="43"/>
                      <a:pt x="8283" y="97"/>
                    </a:cubicBezTo>
                    <a:lnTo>
                      <a:pt x="8283" y="97"/>
                    </a:lnTo>
                    <a:cubicBezTo>
                      <a:pt x="7763" y="29"/>
                      <a:pt x="7243" y="1"/>
                      <a:pt x="67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-3219300" y="-347775"/>
                <a:ext cx="242275" cy="128800"/>
              </a:xfrm>
              <a:custGeom>
                <a:avLst/>
                <a:gdLst/>
                <a:ahLst/>
                <a:cxnLst/>
                <a:rect l="l" t="t" r="r" b="b"/>
                <a:pathLst>
                  <a:path w="9691" h="5152" extrusionOk="0">
                    <a:moveTo>
                      <a:pt x="1" y="0"/>
                    </a:moveTo>
                    <a:cubicBezTo>
                      <a:pt x="447" y="102"/>
                      <a:pt x="894" y="222"/>
                      <a:pt x="1342" y="361"/>
                    </a:cubicBezTo>
                    <a:lnTo>
                      <a:pt x="1342" y="361"/>
                    </a:lnTo>
                    <a:cubicBezTo>
                      <a:pt x="1323" y="353"/>
                      <a:pt x="1305" y="345"/>
                      <a:pt x="1286" y="337"/>
                    </a:cubicBezTo>
                    <a:cubicBezTo>
                      <a:pt x="879" y="201"/>
                      <a:pt x="407" y="66"/>
                      <a:pt x="1" y="0"/>
                    </a:cubicBezTo>
                    <a:close/>
                    <a:moveTo>
                      <a:pt x="1342" y="361"/>
                    </a:moveTo>
                    <a:cubicBezTo>
                      <a:pt x="1795" y="553"/>
                      <a:pt x="2188" y="684"/>
                      <a:pt x="2641" y="814"/>
                    </a:cubicBezTo>
                    <a:cubicBezTo>
                      <a:pt x="2209" y="646"/>
                      <a:pt x="1776" y="495"/>
                      <a:pt x="1342" y="361"/>
                    </a:cubicBezTo>
                    <a:close/>
                    <a:moveTo>
                      <a:pt x="2641" y="814"/>
                    </a:moveTo>
                    <a:lnTo>
                      <a:pt x="2641" y="814"/>
                    </a:lnTo>
                    <a:cubicBezTo>
                      <a:pt x="3455" y="1150"/>
                      <a:pt x="4339" y="1557"/>
                      <a:pt x="5152" y="1963"/>
                    </a:cubicBezTo>
                    <a:cubicBezTo>
                      <a:pt x="4339" y="1492"/>
                      <a:pt x="3525" y="1150"/>
                      <a:pt x="2641" y="814"/>
                    </a:cubicBezTo>
                    <a:close/>
                    <a:moveTo>
                      <a:pt x="5153" y="1964"/>
                    </a:moveTo>
                    <a:cubicBezTo>
                      <a:pt x="5966" y="2370"/>
                      <a:pt x="6779" y="2912"/>
                      <a:pt x="7522" y="3390"/>
                    </a:cubicBezTo>
                    <a:cubicBezTo>
                      <a:pt x="6779" y="2847"/>
                      <a:pt x="5966" y="2370"/>
                      <a:pt x="5153" y="1964"/>
                    </a:cubicBezTo>
                    <a:close/>
                    <a:moveTo>
                      <a:pt x="7522" y="3390"/>
                    </a:moveTo>
                    <a:lnTo>
                      <a:pt x="8064" y="3796"/>
                    </a:lnTo>
                    <a:cubicBezTo>
                      <a:pt x="8270" y="3932"/>
                      <a:pt x="8471" y="4132"/>
                      <a:pt x="8606" y="4268"/>
                    </a:cubicBezTo>
                    <a:lnTo>
                      <a:pt x="8877" y="4474"/>
                    </a:lnTo>
                    <a:cubicBezTo>
                      <a:pt x="9013" y="4539"/>
                      <a:pt x="9083" y="4610"/>
                      <a:pt x="9148" y="4675"/>
                    </a:cubicBezTo>
                    <a:lnTo>
                      <a:pt x="9691" y="5152"/>
                    </a:lnTo>
                    <a:cubicBezTo>
                      <a:pt x="9013" y="4539"/>
                      <a:pt x="8335" y="3932"/>
                      <a:pt x="7522" y="339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-3075325" y="-576600"/>
                <a:ext cx="247425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3596" extrusionOk="0">
                    <a:moveTo>
                      <a:pt x="9219" y="0"/>
                    </a:moveTo>
                    <a:cubicBezTo>
                      <a:pt x="9213" y="6"/>
                      <a:pt x="9208" y="11"/>
                      <a:pt x="9202" y="16"/>
                    </a:cubicBezTo>
                    <a:lnTo>
                      <a:pt x="9202" y="16"/>
                    </a:lnTo>
                    <a:cubicBezTo>
                      <a:pt x="9433" y="5"/>
                      <a:pt x="9665" y="0"/>
                      <a:pt x="9897" y="0"/>
                    </a:cubicBezTo>
                    <a:close/>
                    <a:moveTo>
                      <a:pt x="9202" y="16"/>
                    </a:moveTo>
                    <a:lnTo>
                      <a:pt x="9202" y="16"/>
                    </a:lnTo>
                    <a:cubicBezTo>
                      <a:pt x="8553" y="46"/>
                      <a:pt x="7903" y="123"/>
                      <a:pt x="7256" y="271"/>
                    </a:cubicBezTo>
                    <a:cubicBezTo>
                      <a:pt x="6372" y="477"/>
                      <a:pt x="5558" y="678"/>
                      <a:pt x="4680" y="1020"/>
                    </a:cubicBezTo>
                    <a:cubicBezTo>
                      <a:pt x="3867" y="1356"/>
                      <a:pt x="3053" y="1697"/>
                      <a:pt x="2305" y="2169"/>
                    </a:cubicBezTo>
                    <a:cubicBezTo>
                      <a:pt x="3053" y="1762"/>
                      <a:pt x="3867" y="1426"/>
                      <a:pt x="4745" y="1085"/>
                    </a:cubicBezTo>
                    <a:cubicBezTo>
                      <a:pt x="5558" y="748"/>
                      <a:pt x="6372" y="477"/>
                      <a:pt x="7256" y="342"/>
                    </a:cubicBezTo>
                    <a:lnTo>
                      <a:pt x="7934" y="206"/>
                    </a:lnTo>
                    <a:cubicBezTo>
                      <a:pt x="8134" y="136"/>
                      <a:pt x="8340" y="136"/>
                      <a:pt x="8611" y="71"/>
                    </a:cubicBezTo>
                    <a:lnTo>
                      <a:pt x="8882" y="71"/>
                    </a:lnTo>
                    <a:cubicBezTo>
                      <a:pt x="9007" y="71"/>
                      <a:pt x="9132" y="71"/>
                      <a:pt x="9202" y="16"/>
                    </a:cubicBezTo>
                    <a:close/>
                    <a:moveTo>
                      <a:pt x="2305" y="2169"/>
                    </a:moveTo>
                    <a:cubicBezTo>
                      <a:pt x="1492" y="2576"/>
                      <a:pt x="749" y="3053"/>
                      <a:pt x="0" y="3595"/>
                    </a:cubicBezTo>
                    <a:cubicBezTo>
                      <a:pt x="407" y="3324"/>
                      <a:pt x="749" y="3053"/>
                      <a:pt x="1155" y="2847"/>
                    </a:cubicBezTo>
                    <a:cubicBezTo>
                      <a:pt x="1492" y="2646"/>
                      <a:pt x="1898" y="2375"/>
                      <a:pt x="2305" y="2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-3320950" y="-749450"/>
                <a:ext cx="127025" cy="2627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1051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78" y="749"/>
                      <a:pt x="1285" y="1492"/>
                      <a:pt x="1898" y="2305"/>
                    </a:cubicBezTo>
                    <a:cubicBezTo>
                      <a:pt x="1355" y="1492"/>
                      <a:pt x="678" y="749"/>
                      <a:pt x="0" y="1"/>
                    </a:cubicBezTo>
                    <a:close/>
                    <a:moveTo>
                      <a:pt x="1898" y="2305"/>
                    </a:moveTo>
                    <a:lnTo>
                      <a:pt x="1898" y="2305"/>
                    </a:lnTo>
                    <a:cubicBezTo>
                      <a:pt x="2440" y="3118"/>
                      <a:pt x="2982" y="3932"/>
                      <a:pt x="3454" y="4816"/>
                    </a:cubicBezTo>
                    <a:cubicBezTo>
                      <a:pt x="3931" y="5694"/>
                      <a:pt x="4338" y="6643"/>
                      <a:pt x="4609" y="7592"/>
                    </a:cubicBezTo>
                    <a:cubicBezTo>
                      <a:pt x="4744" y="8069"/>
                      <a:pt x="4880" y="8541"/>
                      <a:pt x="4945" y="9018"/>
                    </a:cubicBezTo>
                    <a:cubicBezTo>
                      <a:pt x="5081" y="9490"/>
                      <a:pt x="5081" y="9967"/>
                      <a:pt x="5081" y="10509"/>
                    </a:cubicBezTo>
                    <a:cubicBezTo>
                      <a:pt x="5081" y="9967"/>
                      <a:pt x="5081" y="9490"/>
                      <a:pt x="5016" y="9018"/>
                    </a:cubicBezTo>
                    <a:cubicBezTo>
                      <a:pt x="4945" y="8541"/>
                      <a:pt x="4809" y="7999"/>
                      <a:pt x="4674" y="7527"/>
                    </a:cubicBezTo>
                    <a:cubicBezTo>
                      <a:pt x="4403" y="6578"/>
                      <a:pt x="3996" y="5694"/>
                      <a:pt x="3524" y="4816"/>
                    </a:cubicBezTo>
                    <a:cubicBezTo>
                      <a:pt x="3047" y="3932"/>
                      <a:pt x="2505" y="3118"/>
                      <a:pt x="1898" y="2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-3615825" y="-427500"/>
                <a:ext cx="176250" cy="147525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590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78" y="408"/>
                      <a:pt x="1286" y="814"/>
                      <a:pt x="1964" y="1221"/>
                    </a:cubicBezTo>
                    <a:cubicBezTo>
                      <a:pt x="1356" y="749"/>
                      <a:pt x="678" y="343"/>
                      <a:pt x="1" y="1"/>
                    </a:cubicBezTo>
                    <a:close/>
                    <a:moveTo>
                      <a:pt x="1964" y="1221"/>
                    </a:moveTo>
                    <a:cubicBezTo>
                      <a:pt x="2576" y="1698"/>
                      <a:pt x="3184" y="2105"/>
                      <a:pt x="3796" y="2647"/>
                    </a:cubicBezTo>
                    <a:cubicBezTo>
                      <a:pt x="4404" y="3119"/>
                      <a:pt x="5016" y="3596"/>
                      <a:pt x="5559" y="4138"/>
                    </a:cubicBezTo>
                    <a:lnTo>
                      <a:pt x="5807" y="4322"/>
                    </a:lnTo>
                    <a:lnTo>
                      <a:pt x="5807" y="4322"/>
                    </a:lnTo>
                    <a:cubicBezTo>
                      <a:pt x="5746" y="4261"/>
                      <a:pt x="5685" y="4200"/>
                      <a:pt x="5624" y="4138"/>
                    </a:cubicBezTo>
                    <a:cubicBezTo>
                      <a:pt x="5082" y="3526"/>
                      <a:pt x="4474" y="3054"/>
                      <a:pt x="3861" y="2577"/>
                    </a:cubicBezTo>
                    <a:cubicBezTo>
                      <a:pt x="3254" y="2105"/>
                      <a:pt x="2641" y="1628"/>
                      <a:pt x="1964" y="1221"/>
                    </a:cubicBezTo>
                    <a:close/>
                    <a:moveTo>
                      <a:pt x="5807" y="4322"/>
                    </a:moveTo>
                    <a:lnTo>
                      <a:pt x="5807" y="4322"/>
                    </a:lnTo>
                    <a:cubicBezTo>
                      <a:pt x="5819" y="4334"/>
                      <a:pt x="5830" y="4346"/>
                      <a:pt x="5842" y="4357"/>
                    </a:cubicBezTo>
                    <a:lnTo>
                      <a:pt x="5842" y="4357"/>
                    </a:lnTo>
                    <a:lnTo>
                      <a:pt x="5830" y="4339"/>
                    </a:lnTo>
                    <a:lnTo>
                      <a:pt x="5807" y="4322"/>
                    </a:lnTo>
                    <a:close/>
                    <a:moveTo>
                      <a:pt x="5842" y="4357"/>
                    </a:moveTo>
                    <a:lnTo>
                      <a:pt x="5965" y="4545"/>
                    </a:lnTo>
                    <a:lnTo>
                      <a:pt x="6372" y="4952"/>
                    </a:lnTo>
                    <a:cubicBezTo>
                      <a:pt x="6492" y="5129"/>
                      <a:pt x="6612" y="5256"/>
                      <a:pt x="6731" y="5376"/>
                    </a:cubicBezTo>
                    <a:lnTo>
                      <a:pt x="6731" y="5376"/>
                    </a:lnTo>
                    <a:cubicBezTo>
                      <a:pt x="6473" y="5011"/>
                      <a:pt x="6162" y="4681"/>
                      <a:pt x="5842" y="4357"/>
                    </a:cubicBezTo>
                    <a:close/>
                    <a:moveTo>
                      <a:pt x="6731" y="5376"/>
                    </a:moveTo>
                    <a:cubicBezTo>
                      <a:pt x="6777" y="5441"/>
                      <a:pt x="6822" y="5507"/>
                      <a:pt x="6864" y="5574"/>
                    </a:cubicBezTo>
                    <a:lnTo>
                      <a:pt x="6864" y="5574"/>
                    </a:lnTo>
                    <a:lnTo>
                      <a:pt x="6779" y="5424"/>
                    </a:lnTo>
                    <a:cubicBezTo>
                      <a:pt x="6763" y="5408"/>
                      <a:pt x="6747" y="5392"/>
                      <a:pt x="6731" y="5376"/>
                    </a:cubicBezTo>
                    <a:close/>
                    <a:moveTo>
                      <a:pt x="6864" y="5574"/>
                    </a:moveTo>
                    <a:lnTo>
                      <a:pt x="7050" y="5901"/>
                    </a:lnTo>
                    <a:cubicBezTo>
                      <a:pt x="6993" y="5788"/>
                      <a:pt x="6931" y="5680"/>
                      <a:pt x="6864" y="557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-4524000" y="866054"/>
                <a:ext cx="2514483" cy="3473582"/>
              </a:xfrm>
              <a:custGeom>
                <a:avLst/>
                <a:gdLst/>
                <a:ahLst/>
                <a:cxnLst/>
                <a:rect l="l" t="t" r="r" b="b"/>
                <a:pathLst>
                  <a:path w="95372" h="131975" extrusionOk="0">
                    <a:moveTo>
                      <a:pt x="34862" y="0"/>
                    </a:moveTo>
                    <a:cubicBezTo>
                      <a:pt x="29928" y="2010"/>
                      <a:pt x="25061" y="4026"/>
                      <a:pt x="20189" y="6103"/>
                    </a:cubicBezTo>
                    <a:cubicBezTo>
                      <a:pt x="17270" y="7334"/>
                      <a:pt x="14414" y="8503"/>
                      <a:pt x="11557" y="9739"/>
                    </a:cubicBezTo>
                    <a:cubicBezTo>
                      <a:pt x="10388" y="10258"/>
                      <a:pt x="10129" y="10129"/>
                      <a:pt x="9931" y="11297"/>
                    </a:cubicBezTo>
                    <a:cubicBezTo>
                      <a:pt x="9672" y="12596"/>
                      <a:pt x="9609" y="14024"/>
                      <a:pt x="9090" y="15255"/>
                    </a:cubicBezTo>
                    <a:cubicBezTo>
                      <a:pt x="7854" y="18179"/>
                      <a:pt x="5257" y="19997"/>
                      <a:pt x="3377" y="22464"/>
                    </a:cubicBezTo>
                    <a:cubicBezTo>
                      <a:pt x="1948" y="24344"/>
                      <a:pt x="1231" y="27201"/>
                      <a:pt x="1559" y="29538"/>
                    </a:cubicBezTo>
                    <a:cubicBezTo>
                      <a:pt x="1689" y="30515"/>
                      <a:pt x="1751" y="31554"/>
                      <a:pt x="1689" y="32525"/>
                    </a:cubicBezTo>
                    <a:cubicBezTo>
                      <a:pt x="1559" y="33501"/>
                      <a:pt x="1102" y="34213"/>
                      <a:pt x="972" y="35122"/>
                    </a:cubicBezTo>
                    <a:cubicBezTo>
                      <a:pt x="842" y="36228"/>
                      <a:pt x="130" y="36940"/>
                      <a:pt x="63" y="38046"/>
                    </a:cubicBezTo>
                    <a:cubicBezTo>
                      <a:pt x="1" y="39215"/>
                      <a:pt x="972" y="40186"/>
                      <a:pt x="1361" y="41292"/>
                    </a:cubicBezTo>
                    <a:cubicBezTo>
                      <a:pt x="1416" y="41551"/>
                      <a:pt x="1802" y="42693"/>
                      <a:pt x="2289" y="42693"/>
                    </a:cubicBezTo>
                    <a:cubicBezTo>
                      <a:pt x="2408" y="42693"/>
                      <a:pt x="2533" y="42626"/>
                      <a:pt x="2660" y="42461"/>
                    </a:cubicBezTo>
                    <a:cubicBezTo>
                      <a:pt x="2727" y="42331"/>
                      <a:pt x="2400" y="41422"/>
                      <a:pt x="2338" y="41225"/>
                    </a:cubicBezTo>
                    <a:cubicBezTo>
                      <a:pt x="2208" y="40446"/>
                      <a:pt x="2270" y="39667"/>
                      <a:pt x="2208" y="38887"/>
                    </a:cubicBezTo>
                    <a:cubicBezTo>
                      <a:pt x="2078" y="37589"/>
                      <a:pt x="1818" y="36358"/>
                      <a:pt x="1948" y="35122"/>
                    </a:cubicBezTo>
                    <a:cubicBezTo>
                      <a:pt x="2078" y="34343"/>
                      <a:pt x="1881" y="32785"/>
                      <a:pt x="2597" y="32265"/>
                    </a:cubicBezTo>
                    <a:cubicBezTo>
                      <a:pt x="2853" y="32095"/>
                      <a:pt x="3049" y="32022"/>
                      <a:pt x="3199" y="32022"/>
                    </a:cubicBezTo>
                    <a:cubicBezTo>
                      <a:pt x="3960" y="32022"/>
                      <a:pt x="3506" y="33908"/>
                      <a:pt x="3506" y="34343"/>
                    </a:cubicBezTo>
                    <a:cubicBezTo>
                      <a:pt x="3506" y="36940"/>
                      <a:pt x="4285" y="39604"/>
                      <a:pt x="4997" y="42004"/>
                    </a:cubicBezTo>
                    <a:cubicBezTo>
                      <a:pt x="5194" y="42523"/>
                      <a:pt x="5387" y="42980"/>
                      <a:pt x="5324" y="43432"/>
                    </a:cubicBezTo>
                    <a:cubicBezTo>
                      <a:pt x="5194" y="44149"/>
                      <a:pt x="4675" y="44731"/>
                      <a:pt x="4608" y="45447"/>
                    </a:cubicBezTo>
                    <a:cubicBezTo>
                      <a:pt x="4608" y="46226"/>
                      <a:pt x="4935" y="46938"/>
                      <a:pt x="5454" y="47457"/>
                    </a:cubicBezTo>
                    <a:cubicBezTo>
                      <a:pt x="6685" y="48823"/>
                      <a:pt x="8633" y="48823"/>
                      <a:pt x="10061" y="49795"/>
                    </a:cubicBezTo>
                    <a:cubicBezTo>
                      <a:pt x="10518" y="50122"/>
                      <a:pt x="10778" y="50901"/>
                      <a:pt x="11230" y="51093"/>
                    </a:cubicBezTo>
                    <a:cubicBezTo>
                      <a:pt x="11330" y="51127"/>
                      <a:pt x="11433" y="51142"/>
                      <a:pt x="11536" y="51142"/>
                    </a:cubicBezTo>
                    <a:cubicBezTo>
                      <a:pt x="12034" y="51142"/>
                      <a:pt x="12543" y="50801"/>
                      <a:pt x="12918" y="50641"/>
                    </a:cubicBezTo>
                    <a:cubicBezTo>
                      <a:pt x="13347" y="50456"/>
                      <a:pt x="14002" y="49986"/>
                      <a:pt x="14510" y="49986"/>
                    </a:cubicBezTo>
                    <a:cubicBezTo>
                      <a:pt x="14542" y="49986"/>
                      <a:pt x="14575" y="49988"/>
                      <a:pt x="14606" y="49992"/>
                    </a:cubicBezTo>
                    <a:cubicBezTo>
                      <a:pt x="15125" y="50054"/>
                      <a:pt x="15452" y="50641"/>
                      <a:pt x="15842" y="50963"/>
                    </a:cubicBezTo>
                    <a:cubicBezTo>
                      <a:pt x="16683" y="51872"/>
                      <a:pt x="17530" y="52781"/>
                      <a:pt x="18631" y="53430"/>
                    </a:cubicBezTo>
                    <a:cubicBezTo>
                      <a:pt x="19218" y="53820"/>
                      <a:pt x="19800" y="54147"/>
                      <a:pt x="20517" y="54277"/>
                    </a:cubicBezTo>
                    <a:cubicBezTo>
                      <a:pt x="20906" y="54339"/>
                      <a:pt x="21228" y="54277"/>
                      <a:pt x="21618" y="54469"/>
                    </a:cubicBezTo>
                    <a:cubicBezTo>
                      <a:pt x="22137" y="54797"/>
                      <a:pt x="22656" y="55576"/>
                      <a:pt x="23176" y="56027"/>
                    </a:cubicBezTo>
                    <a:cubicBezTo>
                      <a:pt x="23565" y="56355"/>
                      <a:pt x="24022" y="56677"/>
                      <a:pt x="24474" y="57004"/>
                    </a:cubicBezTo>
                    <a:cubicBezTo>
                      <a:pt x="24022" y="57326"/>
                      <a:pt x="23695" y="57845"/>
                      <a:pt x="23955" y="58432"/>
                    </a:cubicBezTo>
                    <a:cubicBezTo>
                      <a:pt x="24282" y="59404"/>
                      <a:pt x="25253" y="59014"/>
                      <a:pt x="25903" y="59341"/>
                    </a:cubicBezTo>
                    <a:cubicBezTo>
                      <a:pt x="26619" y="59601"/>
                      <a:pt x="27139" y="60572"/>
                      <a:pt x="27721" y="61029"/>
                    </a:cubicBezTo>
                    <a:cubicBezTo>
                      <a:pt x="28307" y="61419"/>
                      <a:pt x="29087" y="61419"/>
                      <a:pt x="29668" y="61871"/>
                    </a:cubicBezTo>
                    <a:cubicBezTo>
                      <a:pt x="30058" y="62260"/>
                      <a:pt x="29928" y="63237"/>
                      <a:pt x="30385" y="63367"/>
                    </a:cubicBezTo>
                    <a:cubicBezTo>
                      <a:pt x="30400" y="63370"/>
                      <a:pt x="30415" y="63372"/>
                      <a:pt x="30433" y="63372"/>
                    </a:cubicBezTo>
                    <a:cubicBezTo>
                      <a:pt x="30722" y="63372"/>
                      <a:pt x="31356" y="62895"/>
                      <a:pt x="31356" y="62650"/>
                    </a:cubicBezTo>
                    <a:cubicBezTo>
                      <a:pt x="31486" y="62328"/>
                      <a:pt x="31034" y="62068"/>
                      <a:pt x="31226" y="61808"/>
                    </a:cubicBezTo>
                    <a:cubicBezTo>
                      <a:pt x="31424" y="61481"/>
                      <a:pt x="32463" y="61029"/>
                      <a:pt x="32852" y="60899"/>
                    </a:cubicBezTo>
                    <a:cubicBezTo>
                      <a:pt x="33190" y="60771"/>
                      <a:pt x="33198" y="60671"/>
                      <a:pt x="33270" y="60671"/>
                    </a:cubicBezTo>
                    <a:cubicBezTo>
                      <a:pt x="33308" y="60671"/>
                      <a:pt x="33365" y="60700"/>
                      <a:pt x="33501" y="60770"/>
                    </a:cubicBezTo>
                    <a:cubicBezTo>
                      <a:pt x="33823" y="60962"/>
                      <a:pt x="34473" y="61938"/>
                      <a:pt x="34670" y="62328"/>
                    </a:cubicBezTo>
                    <a:cubicBezTo>
                      <a:pt x="35060" y="63237"/>
                      <a:pt x="34670" y="64535"/>
                      <a:pt x="34670" y="65574"/>
                    </a:cubicBezTo>
                    <a:cubicBezTo>
                      <a:pt x="34602" y="67132"/>
                      <a:pt x="35060" y="69142"/>
                      <a:pt x="33501" y="70249"/>
                    </a:cubicBezTo>
                    <a:cubicBezTo>
                      <a:pt x="32525" y="70898"/>
                      <a:pt x="30515" y="71869"/>
                      <a:pt x="30125" y="73168"/>
                    </a:cubicBezTo>
                    <a:cubicBezTo>
                      <a:pt x="29928" y="73947"/>
                      <a:pt x="30125" y="75245"/>
                      <a:pt x="30447" y="75962"/>
                    </a:cubicBezTo>
                    <a:cubicBezTo>
                      <a:pt x="30645" y="76414"/>
                      <a:pt x="30967" y="76673"/>
                      <a:pt x="30904" y="77260"/>
                    </a:cubicBezTo>
                    <a:cubicBezTo>
                      <a:pt x="30775" y="78169"/>
                      <a:pt x="29668" y="78559"/>
                      <a:pt x="29409" y="79338"/>
                    </a:cubicBezTo>
                    <a:cubicBezTo>
                      <a:pt x="29216" y="80050"/>
                      <a:pt x="29798" y="80377"/>
                      <a:pt x="30255" y="80829"/>
                    </a:cubicBezTo>
                    <a:cubicBezTo>
                      <a:pt x="31616" y="82065"/>
                      <a:pt x="32982" y="83166"/>
                      <a:pt x="33891" y="84792"/>
                    </a:cubicBezTo>
                    <a:cubicBezTo>
                      <a:pt x="34732" y="86282"/>
                      <a:pt x="35709" y="87908"/>
                      <a:pt x="36291" y="89528"/>
                    </a:cubicBezTo>
                    <a:cubicBezTo>
                      <a:pt x="37459" y="92842"/>
                      <a:pt x="40965" y="93813"/>
                      <a:pt x="43822" y="95372"/>
                    </a:cubicBezTo>
                    <a:cubicBezTo>
                      <a:pt x="46808" y="97060"/>
                      <a:pt x="45250" y="101153"/>
                      <a:pt x="44538" y="103812"/>
                    </a:cubicBezTo>
                    <a:cubicBezTo>
                      <a:pt x="43630" y="107385"/>
                      <a:pt x="43822" y="111281"/>
                      <a:pt x="43692" y="114917"/>
                    </a:cubicBezTo>
                    <a:cubicBezTo>
                      <a:pt x="43562" y="117836"/>
                      <a:pt x="42850" y="120630"/>
                      <a:pt x="42331" y="123487"/>
                    </a:cubicBezTo>
                    <a:cubicBezTo>
                      <a:pt x="42473" y="123534"/>
                      <a:pt x="42584" y="123555"/>
                      <a:pt x="42674" y="123555"/>
                    </a:cubicBezTo>
                    <a:cubicBezTo>
                      <a:pt x="43078" y="123555"/>
                      <a:pt x="43039" y="123120"/>
                      <a:pt x="43302" y="122640"/>
                    </a:cubicBezTo>
                    <a:cubicBezTo>
                      <a:pt x="43461" y="122284"/>
                      <a:pt x="43766" y="121926"/>
                      <a:pt x="44009" y="121926"/>
                    </a:cubicBezTo>
                    <a:cubicBezTo>
                      <a:pt x="44162" y="121926"/>
                      <a:pt x="44291" y="122069"/>
                      <a:pt x="44341" y="122448"/>
                    </a:cubicBezTo>
                    <a:cubicBezTo>
                      <a:pt x="44471" y="123097"/>
                      <a:pt x="43759" y="124136"/>
                      <a:pt x="43432" y="124655"/>
                    </a:cubicBezTo>
                    <a:cubicBezTo>
                      <a:pt x="43132" y="125174"/>
                      <a:pt x="43058" y="125375"/>
                      <a:pt x="42795" y="125375"/>
                    </a:cubicBezTo>
                    <a:cubicBezTo>
                      <a:pt x="42663" y="125375"/>
                      <a:pt x="42483" y="125324"/>
                      <a:pt x="42201" y="125237"/>
                    </a:cubicBezTo>
                    <a:lnTo>
                      <a:pt x="42201" y="125237"/>
                    </a:lnTo>
                    <a:cubicBezTo>
                      <a:pt x="42393" y="125694"/>
                      <a:pt x="42591" y="126213"/>
                      <a:pt x="42591" y="126665"/>
                    </a:cubicBezTo>
                    <a:cubicBezTo>
                      <a:pt x="42653" y="127314"/>
                      <a:pt x="42461" y="127185"/>
                      <a:pt x="42201" y="127704"/>
                    </a:cubicBezTo>
                    <a:cubicBezTo>
                      <a:pt x="41682" y="128680"/>
                      <a:pt x="42264" y="129003"/>
                      <a:pt x="43043" y="129522"/>
                    </a:cubicBezTo>
                    <a:cubicBezTo>
                      <a:pt x="43562" y="129911"/>
                      <a:pt x="44019" y="130369"/>
                      <a:pt x="44538" y="130561"/>
                    </a:cubicBezTo>
                    <a:cubicBezTo>
                      <a:pt x="45707" y="131018"/>
                      <a:pt x="47068" y="130561"/>
                      <a:pt x="48107" y="131080"/>
                    </a:cubicBezTo>
                    <a:cubicBezTo>
                      <a:pt x="48744" y="131401"/>
                      <a:pt x="49799" y="131975"/>
                      <a:pt x="50707" y="131975"/>
                    </a:cubicBezTo>
                    <a:cubicBezTo>
                      <a:pt x="51093" y="131975"/>
                      <a:pt x="51453" y="131871"/>
                      <a:pt x="51742" y="131599"/>
                    </a:cubicBezTo>
                    <a:cubicBezTo>
                      <a:pt x="50771" y="131148"/>
                      <a:pt x="49016" y="130431"/>
                      <a:pt x="48434" y="129522"/>
                    </a:cubicBezTo>
                    <a:cubicBezTo>
                      <a:pt x="47977" y="128680"/>
                      <a:pt x="48756" y="128613"/>
                      <a:pt x="49405" y="128161"/>
                    </a:cubicBezTo>
                    <a:cubicBezTo>
                      <a:pt x="49732" y="127964"/>
                      <a:pt x="51742" y="126863"/>
                      <a:pt x="51613" y="126406"/>
                    </a:cubicBezTo>
                    <a:cubicBezTo>
                      <a:pt x="51483" y="126084"/>
                      <a:pt x="50252" y="126016"/>
                      <a:pt x="49992" y="125694"/>
                    </a:cubicBezTo>
                    <a:cubicBezTo>
                      <a:pt x="49405" y="124915"/>
                      <a:pt x="50444" y="124068"/>
                      <a:pt x="51161" y="124006"/>
                    </a:cubicBezTo>
                    <a:cubicBezTo>
                      <a:pt x="52262" y="123809"/>
                      <a:pt x="52522" y="124328"/>
                      <a:pt x="52979" y="122900"/>
                    </a:cubicBezTo>
                    <a:cubicBezTo>
                      <a:pt x="53171" y="122250"/>
                      <a:pt x="53301" y="121279"/>
                      <a:pt x="52911" y="120630"/>
                    </a:cubicBezTo>
                    <a:cubicBezTo>
                      <a:pt x="53560" y="120500"/>
                      <a:pt x="54729" y="120500"/>
                      <a:pt x="55316" y="120173"/>
                    </a:cubicBezTo>
                    <a:cubicBezTo>
                      <a:pt x="55898" y="119783"/>
                      <a:pt x="55638" y="119072"/>
                      <a:pt x="55508" y="118422"/>
                    </a:cubicBezTo>
                    <a:lnTo>
                      <a:pt x="55508" y="118422"/>
                    </a:lnTo>
                    <a:cubicBezTo>
                      <a:pt x="56521" y="119111"/>
                      <a:pt x="57926" y="119769"/>
                      <a:pt x="59259" y="119769"/>
                    </a:cubicBezTo>
                    <a:cubicBezTo>
                      <a:pt x="59806" y="119769"/>
                      <a:pt x="60341" y="119658"/>
                      <a:pt x="60832" y="119394"/>
                    </a:cubicBezTo>
                    <a:cubicBezTo>
                      <a:pt x="61938" y="118682"/>
                      <a:pt x="63818" y="115566"/>
                      <a:pt x="61678" y="114979"/>
                    </a:cubicBezTo>
                    <a:cubicBezTo>
                      <a:pt x="65314" y="114459"/>
                      <a:pt x="68431" y="112969"/>
                      <a:pt x="71350" y="110694"/>
                    </a:cubicBezTo>
                    <a:cubicBezTo>
                      <a:pt x="72845" y="109593"/>
                      <a:pt x="73038" y="108357"/>
                      <a:pt x="73754" y="106798"/>
                    </a:cubicBezTo>
                    <a:cubicBezTo>
                      <a:pt x="74533" y="104918"/>
                      <a:pt x="75962" y="103879"/>
                      <a:pt x="77842" y="103230"/>
                    </a:cubicBezTo>
                    <a:cubicBezTo>
                      <a:pt x="81867" y="101802"/>
                      <a:pt x="85441" y="100893"/>
                      <a:pt x="87191" y="96608"/>
                    </a:cubicBezTo>
                    <a:cubicBezTo>
                      <a:pt x="88168" y="94271"/>
                      <a:pt x="88879" y="91866"/>
                      <a:pt x="89918" y="89528"/>
                    </a:cubicBezTo>
                    <a:cubicBezTo>
                      <a:pt x="90827" y="87518"/>
                      <a:pt x="92193" y="86152"/>
                      <a:pt x="93491" y="84402"/>
                    </a:cubicBezTo>
                    <a:cubicBezTo>
                      <a:pt x="94333" y="83296"/>
                      <a:pt x="95372" y="81608"/>
                      <a:pt x="94920" y="80179"/>
                    </a:cubicBezTo>
                    <a:cubicBezTo>
                      <a:pt x="94400" y="78429"/>
                      <a:pt x="92193" y="78429"/>
                      <a:pt x="90697" y="78102"/>
                    </a:cubicBezTo>
                    <a:cubicBezTo>
                      <a:pt x="86999" y="77323"/>
                      <a:pt x="83233" y="76222"/>
                      <a:pt x="79660" y="74856"/>
                    </a:cubicBezTo>
                    <a:cubicBezTo>
                      <a:pt x="78689" y="74466"/>
                      <a:pt x="77650" y="74076"/>
                      <a:pt x="76673" y="73625"/>
                    </a:cubicBezTo>
                    <a:cubicBezTo>
                      <a:pt x="74985" y="72845"/>
                      <a:pt x="73947" y="71417"/>
                      <a:pt x="73167" y="69791"/>
                    </a:cubicBezTo>
                    <a:cubicBezTo>
                      <a:pt x="71609" y="66675"/>
                      <a:pt x="70051" y="64208"/>
                      <a:pt x="66285" y="63818"/>
                    </a:cubicBezTo>
                    <a:cubicBezTo>
                      <a:pt x="64016" y="63626"/>
                      <a:pt x="61808" y="63756"/>
                      <a:pt x="59861" y="62390"/>
                    </a:cubicBezTo>
                    <a:cubicBezTo>
                      <a:pt x="58822" y="61678"/>
                      <a:pt x="58173" y="60572"/>
                      <a:pt x="57196" y="59793"/>
                    </a:cubicBezTo>
                    <a:cubicBezTo>
                      <a:pt x="55316" y="58173"/>
                      <a:pt x="52459" y="58822"/>
                      <a:pt x="50252" y="58105"/>
                    </a:cubicBezTo>
                    <a:cubicBezTo>
                      <a:pt x="49117" y="57747"/>
                      <a:pt x="47929" y="57118"/>
                      <a:pt x="46737" y="57118"/>
                    </a:cubicBezTo>
                    <a:cubicBezTo>
                      <a:pt x="46631" y="57118"/>
                      <a:pt x="46525" y="57123"/>
                      <a:pt x="46419" y="57134"/>
                    </a:cubicBezTo>
                    <a:cubicBezTo>
                      <a:pt x="45510" y="57264"/>
                      <a:pt x="44471" y="57716"/>
                      <a:pt x="43692" y="58105"/>
                    </a:cubicBezTo>
                    <a:cubicBezTo>
                      <a:pt x="44019" y="58624"/>
                      <a:pt x="44798" y="59793"/>
                      <a:pt x="44211" y="60312"/>
                    </a:cubicBezTo>
                    <a:cubicBezTo>
                      <a:pt x="44001" y="60512"/>
                      <a:pt x="43830" y="60595"/>
                      <a:pt x="43692" y="60595"/>
                    </a:cubicBezTo>
                    <a:cubicBezTo>
                      <a:pt x="43065" y="60595"/>
                      <a:pt x="43110" y="58869"/>
                      <a:pt x="43110" y="58495"/>
                    </a:cubicBezTo>
                    <a:cubicBezTo>
                      <a:pt x="43110" y="57456"/>
                      <a:pt x="42523" y="57004"/>
                      <a:pt x="42980" y="55965"/>
                    </a:cubicBezTo>
                    <a:cubicBezTo>
                      <a:pt x="43043" y="55768"/>
                      <a:pt x="43500" y="55186"/>
                      <a:pt x="43370" y="54989"/>
                    </a:cubicBezTo>
                    <a:cubicBezTo>
                      <a:pt x="43331" y="54941"/>
                      <a:pt x="43276" y="54920"/>
                      <a:pt x="43208" y="54920"/>
                    </a:cubicBezTo>
                    <a:cubicBezTo>
                      <a:pt x="42821" y="54920"/>
                      <a:pt x="42042" y="55604"/>
                      <a:pt x="41874" y="55768"/>
                    </a:cubicBezTo>
                    <a:cubicBezTo>
                      <a:pt x="41422" y="56225"/>
                      <a:pt x="41095" y="56807"/>
                      <a:pt x="40446" y="57066"/>
                    </a:cubicBezTo>
                    <a:cubicBezTo>
                      <a:pt x="39864" y="57326"/>
                      <a:pt x="39604" y="57196"/>
                      <a:pt x="39215" y="57653"/>
                    </a:cubicBezTo>
                    <a:cubicBezTo>
                      <a:pt x="38368" y="58495"/>
                      <a:pt x="37979" y="59793"/>
                      <a:pt x="37397" y="60770"/>
                    </a:cubicBezTo>
                    <a:cubicBezTo>
                      <a:pt x="37103" y="61255"/>
                      <a:pt x="36892" y="61482"/>
                      <a:pt x="36672" y="61482"/>
                    </a:cubicBezTo>
                    <a:cubicBezTo>
                      <a:pt x="36453" y="61482"/>
                      <a:pt x="36226" y="61255"/>
                      <a:pt x="35901" y="60832"/>
                    </a:cubicBezTo>
                    <a:cubicBezTo>
                      <a:pt x="35281" y="60152"/>
                      <a:pt x="34542" y="58876"/>
                      <a:pt x="33459" y="58876"/>
                    </a:cubicBezTo>
                    <a:cubicBezTo>
                      <a:pt x="33408" y="58876"/>
                      <a:pt x="33356" y="58878"/>
                      <a:pt x="33304" y="58884"/>
                    </a:cubicBezTo>
                    <a:cubicBezTo>
                      <a:pt x="32463" y="59014"/>
                      <a:pt x="31616" y="59663"/>
                      <a:pt x="30645" y="59793"/>
                    </a:cubicBezTo>
                    <a:cubicBezTo>
                      <a:pt x="30556" y="59799"/>
                      <a:pt x="30468" y="59802"/>
                      <a:pt x="30380" y="59802"/>
                    </a:cubicBezTo>
                    <a:cubicBezTo>
                      <a:pt x="29431" y="59802"/>
                      <a:pt x="28501" y="59467"/>
                      <a:pt x="27788" y="58754"/>
                    </a:cubicBezTo>
                    <a:cubicBezTo>
                      <a:pt x="26619" y="57393"/>
                      <a:pt x="26552" y="55835"/>
                      <a:pt x="26879" y="54210"/>
                    </a:cubicBezTo>
                    <a:cubicBezTo>
                      <a:pt x="27071" y="53368"/>
                      <a:pt x="27528" y="51810"/>
                      <a:pt x="26941" y="51031"/>
                    </a:cubicBezTo>
                    <a:cubicBezTo>
                      <a:pt x="26690" y="50672"/>
                      <a:pt x="26117" y="50561"/>
                      <a:pt x="25418" y="50561"/>
                    </a:cubicBezTo>
                    <a:cubicBezTo>
                      <a:pt x="24289" y="50561"/>
                      <a:pt x="22832" y="50851"/>
                      <a:pt x="21884" y="50851"/>
                    </a:cubicBezTo>
                    <a:cubicBezTo>
                      <a:pt x="21298" y="50851"/>
                      <a:pt x="20906" y="50741"/>
                      <a:pt x="20906" y="50382"/>
                    </a:cubicBezTo>
                    <a:cubicBezTo>
                      <a:pt x="20906" y="49925"/>
                      <a:pt x="21685" y="49343"/>
                      <a:pt x="21877" y="48953"/>
                    </a:cubicBezTo>
                    <a:cubicBezTo>
                      <a:pt x="22267" y="48237"/>
                      <a:pt x="22267" y="47395"/>
                      <a:pt x="22397" y="46549"/>
                    </a:cubicBezTo>
                    <a:cubicBezTo>
                      <a:pt x="22527" y="45899"/>
                      <a:pt x="22594" y="45250"/>
                      <a:pt x="22984" y="44668"/>
                    </a:cubicBezTo>
                    <a:cubicBezTo>
                      <a:pt x="23243" y="44341"/>
                      <a:pt x="24412" y="43630"/>
                      <a:pt x="24085" y="43370"/>
                    </a:cubicBezTo>
                    <a:cubicBezTo>
                      <a:pt x="23984" y="43243"/>
                      <a:pt x="23739" y="43205"/>
                      <a:pt x="23453" y="43205"/>
                    </a:cubicBezTo>
                    <a:cubicBezTo>
                      <a:pt x="22999" y="43205"/>
                      <a:pt x="22444" y="43302"/>
                      <a:pt x="22205" y="43302"/>
                    </a:cubicBezTo>
                    <a:cubicBezTo>
                      <a:pt x="21296" y="43370"/>
                      <a:pt x="20776" y="43562"/>
                      <a:pt x="20127" y="44211"/>
                    </a:cubicBezTo>
                    <a:cubicBezTo>
                      <a:pt x="19670" y="44731"/>
                      <a:pt x="19280" y="45318"/>
                      <a:pt x="18761" y="45837"/>
                    </a:cubicBezTo>
                    <a:cubicBezTo>
                      <a:pt x="18179" y="46486"/>
                      <a:pt x="17530" y="46746"/>
                      <a:pt x="16683" y="47068"/>
                    </a:cubicBezTo>
                    <a:cubicBezTo>
                      <a:pt x="16228" y="47245"/>
                      <a:pt x="15847" y="47421"/>
                      <a:pt x="15490" y="47421"/>
                    </a:cubicBezTo>
                    <a:cubicBezTo>
                      <a:pt x="15188" y="47421"/>
                      <a:pt x="14903" y="47295"/>
                      <a:pt x="14606" y="46938"/>
                    </a:cubicBezTo>
                    <a:cubicBezTo>
                      <a:pt x="13635" y="45707"/>
                      <a:pt x="12596" y="44081"/>
                      <a:pt x="12336" y="42461"/>
                    </a:cubicBezTo>
                    <a:cubicBezTo>
                      <a:pt x="12076" y="40965"/>
                      <a:pt x="12918" y="40253"/>
                      <a:pt x="13437" y="39017"/>
                    </a:cubicBezTo>
                    <a:cubicBezTo>
                      <a:pt x="14024" y="37849"/>
                      <a:pt x="14284" y="36290"/>
                      <a:pt x="15063" y="35319"/>
                    </a:cubicBezTo>
                    <a:cubicBezTo>
                      <a:pt x="15515" y="34800"/>
                      <a:pt x="16034" y="34602"/>
                      <a:pt x="16621" y="34343"/>
                    </a:cubicBezTo>
                    <a:cubicBezTo>
                      <a:pt x="17270" y="34083"/>
                      <a:pt x="17920" y="33501"/>
                      <a:pt x="18569" y="33304"/>
                    </a:cubicBezTo>
                    <a:cubicBezTo>
                      <a:pt x="18694" y="33260"/>
                      <a:pt x="18819" y="33240"/>
                      <a:pt x="18942" y="33240"/>
                    </a:cubicBezTo>
                    <a:cubicBezTo>
                      <a:pt x="19715" y="33240"/>
                      <a:pt x="20459" y="33984"/>
                      <a:pt x="21198" y="33984"/>
                    </a:cubicBezTo>
                    <a:cubicBezTo>
                      <a:pt x="21381" y="33984"/>
                      <a:pt x="21564" y="33938"/>
                      <a:pt x="21748" y="33823"/>
                    </a:cubicBezTo>
                    <a:cubicBezTo>
                      <a:pt x="22786" y="33242"/>
                      <a:pt x="22594" y="32135"/>
                      <a:pt x="24152" y="32135"/>
                    </a:cubicBezTo>
                    <a:cubicBezTo>
                      <a:pt x="25581" y="32135"/>
                      <a:pt x="26812" y="32914"/>
                      <a:pt x="28240" y="32914"/>
                    </a:cubicBezTo>
                    <a:cubicBezTo>
                      <a:pt x="29279" y="32914"/>
                      <a:pt x="31226" y="33044"/>
                      <a:pt x="30707" y="34473"/>
                    </a:cubicBezTo>
                    <a:cubicBezTo>
                      <a:pt x="30515" y="34992"/>
                      <a:pt x="30255" y="35059"/>
                      <a:pt x="30447" y="35709"/>
                    </a:cubicBezTo>
                    <a:cubicBezTo>
                      <a:pt x="30577" y="36228"/>
                      <a:pt x="31034" y="36940"/>
                      <a:pt x="31356" y="37397"/>
                    </a:cubicBezTo>
                    <a:cubicBezTo>
                      <a:pt x="31684" y="37872"/>
                      <a:pt x="32053" y="38116"/>
                      <a:pt x="32381" y="38116"/>
                    </a:cubicBezTo>
                    <a:cubicBezTo>
                      <a:pt x="32769" y="38116"/>
                      <a:pt x="33101" y="37774"/>
                      <a:pt x="33242" y="37070"/>
                    </a:cubicBezTo>
                    <a:cubicBezTo>
                      <a:pt x="33631" y="35189"/>
                      <a:pt x="32265" y="33434"/>
                      <a:pt x="32463" y="31616"/>
                    </a:cubicBezTo>
                    <a:cubicBezTo>
                      <a:pt x="32525" y="30774"/>
                      <a:pt x="33372" y="30058"/>
                      <a:pt x="33891" y="29476"/>
                    </a:cubicBezTo>
                    <a:cubicBezTo>
                      <a:pt x="35122" y="28307"/>
                      <a:pt x="36291" y="27850"/>
                      <a:pt x="37916" y="27720"/>
                    </a:cubicBezTo>
                    <a:cubicBezTo>
                      <a:pt x="39017" y="27591"/>
                      <a:pt x="40253" y="27071"/>
                      <a:pt x="40576" y="25903"/>
                    </a:cubicBezTo>
                    <a:cubicBezTo>
                      <a:pt x="40835" y="25123"/>
                      <a:pt x="39734" y="23633"/>
                      <a:pt x="40446" y="23176"/>
                    </a:cubicBezTo>
                    <a:cubicBezTo>
                      <a:pt x="40517" y="23140"/>
                      <a:pt x="40602" y="23129"/>
                      <a:pt x="40696" y="23129"/>
                    </a:cubicBezTo>
                    <a:cubicBezTo>
                      <a:pt x="40851" y="23129"/>
                      <a:pt x="41029" y="23160"/>
                      <a:pt x="41197" y="23160"/>
                    </a:cubicBezTo>
                    <a:cubicBezTo>
                      <a:pt x="41299" y="23160"/>
                      <a:pt x="41397" y="23149"/>
                      <a:pt x="41484" y="23113"/>
                    </a:cubicBezTo>
                    <a:cubicBezTo>
                      <a:pt x="42331" y="22786"/>
                      <a:pt x="42721" y="21618"/>
                      <a:pt x="43302" y="21036"/>
                    </a:cubicBezTo>
                    <a:cubicBezTo>
                      <a:pt x="43562" y="20838"/>
                      <a:pt x="43562" y="20709"/>
                      <a:pt x="43759" y="20646"/>
                    </a:cubicBezTo>
                    <a:cubicBezTo>
                      <a:pt x="43795" y="20641"/>
                      <a:pt x="43833" y="20638"/>
                      <a:pt x="43874" y="20638"/>
                    </a:cubicBezTo>
                    <a:cubicBezTo>
                      <a:pt x="44343" y="20638"/>
                      <a:pt x="45094" y="20974"/>
                      <a:pt x="45510" y="21036"/>
                    </a:cubicBezTo>
                    <a:cubicBezTo>
                      <a:pt x="45655" y="21036"/>
                      <a:pt x="45815" y="21041"/>
                      <a:pt x="45981" y="21041"/>
                    </a:cubicBezTo>
                    <a:cubicBezTo>
                      <a:pt x="46409" y="21041"/>
                      <a:pt x="46872" y="21008"/>
                      <a:pt x="47198" y="20776"/>
                    </a:cubicBezTo>
                    <a:cubicBezTo>
                      <a:pt x="47847" y="20319"/>
                      <a:pt x="47525" y="20059"/>
                      <a:pt x="47457" y="19540"/>
                    </a:cubicBezTo>
                    <a:cubicBezTo>
                      <a:pt x="47265" y="18179"/>
                      <a:pt x="49343" y="17790"/>
                      <a:pt x="50444" y="17530"/>
                    </a:cubicBezTo>
                    <a:cubicBezTo>
                      <a:pt x="50901" y="17400"/>
                      <a:pt x="51353" y="17333"/>
                      <a:pt x="51810" y="17270"/>
                    </a:cubicBezTo>
                    <a:cubicBezTo>
                      <a:pt x="52100" y="17212"/>
                      <a:pt x="52287" y="17154"/>
                      <a:pt x="52393" y="17154"/>
                    </a:cubicBezTo>
                    <a:cubicBezTo>
                      <a:pt x="52523" y="17154"/>
                      <a:pt x="52531" y="17243"/>
                      <a:pt x="52459" y="17530"/>
                    </a:cubicBezTo>
                    <a:cubicBezTo>
                      <a:pt x="52392" y="17790"/>
                      <a:pt x="51810" y="18049"/>
                      <a:pt x="52002" y="18439"/>
                    </a:cubicBezTo>
                    <a:cubicBezTo>
                      <a:pt x="52077" y="18635"/>
                      <a:pt x="52215" y="18701"/>
                      <a:pt x="52377" y="18701"/>
                    </a:cubicBezTo>
                    <a:cubicBezTo>
                      <a:pt x="52643" y="18701"/>
                      <a:pt x="52970" y="18520"/>
                      <a:pt x="53171" y="18439"/>
                    </a:cubicBezTo>
                    <a:cubicBezTo>
                      <a:pt x="53690" y="18112"/>
                      <a:pt x="54147" y="17722"/>
                      <a:pt x="54667" y="17462"/>
                    </a:cubicBezTo>
                    <a:cubicBezTo>
                      <a:pt x="54859" y="17333"/>
                      <a:pt x="56225" y="17203"/>
                      <a:pt x="56225" y="17203"/>
                    </a:cubicBezTo>
                    <a:cubicBezTo>
                      <a:pt x="56417" y="16943"/>
                      <a:pt x="52459" y="15255"/>
                      <a:pt x="52200" y="15063"/>
                    </a:cubicBezTo>
                    <a:cubicBezTo>
                      <a:pt x="50641" y="13764"/>
                      <a:pt x="54277" y="14024"/>
                      <a:pt x="53238" y="13177"/>
                    </a:cubicBezTo>
                    <a:cubicBezTo>
                      <a:pt x="53114" y="13084"/>
                      <a:pt x="52914" y="13047"/>
                      <a:pt x="52676" y="13047"/>
                    </a:cubicBezTo>
                    <a:cubicBezTo>
                      <a:pt x="51922" y="13047"/>
                      <a:pt x="50776" y="13421"/>
                      <a:pt x="50382" y="13567"/>
                    </a:cubicBezTo>
                    <a:cubicBezTo>
                      <a:pt x="50151" y="13627"/>
                      <a:pt x="48691" y="14248"/>
                      <a:pt x="48229" y="14248"/>
                    </a:cubicBezTo>
                    <a:cubicBezTo>
                      <a:pt x="48171" y="14248"/>
                      <a:pt x="48129" y="14238"/>
                      <a:pt x="48107" y="14216"/>
                    </a:cubicBezTo>
                    <a:cubicBezTo>
                      <a:pt x="47847" y="13894"/>
                      <a:pt x="49795" y="12658"/>
                      <a:pt x="50122" y="12528"/>
                    </a:cubicBezTo>
                    <a:cubicBezTo>
                      <a:pt x="50845" y="12207"/>
                      <a:pt x="51542" y="12084"/>
                      <a:pt x="52261" y="12084"/>
                    </a:cubicBezTo>
                    <a:cubicBezTo>
                      <a:pt x="52705" y="12084"/>
                      <a:pt x="53156" y="12131"/>
                      <a:pt x="53628" y="12206"/>
                    </a:cubicBezTo>
                    <a:cubicBezTo>
                      <a:pt x="54160" y="12295"/>
                      <a:pt x="54842" y="12505"/>
                      <a:pt x="55450" y="12505"/>
                    </a:cubicBezTo>
                    <a:cubicBezTo>
                      <a:pt x="55732" y="12505"/>
                      <a:pt x="55998" y="12459"/>
                      <a:pt x="56225" y="12336"/>
                    </a:cubicBezTo>
                    <a:cubicBezTo>
                      <a:pt x="56936" y="12009"/>
                      <a:pt x="57196" y="11100"/>
                      <a:pt x="57913" y="10710"/>
                    </a:cubicBezTo>
                    <a:cubicBezTo>
                      <a:pt x="58562" y="10321"/>
                      <a:pt x="60183" y="10710"/>
                      <a:pt x="60510" y="9999"/>
                    </a:cubicBezTo>
                    <a:cubicBezTo>
                      <a:pt x="60832" y="9282"/>
                      <a:pt x="59793" y="8503"/>
                      <a:pt x="59274" y="8311"/>
                    </a:cubicBezTo>
                    <a:cubicBezTo>
                      <a:pt x="58432" y="7983"/>
                      <a:pt x="57456" y="7983"/>
                      <a:pt x="56547" y="7983"/>
                    </a:cubicBezTo>
                    <a:cubicBezTo>
                      <a:pt x="56321" y="7983"/>
                      <a:pt x="56078" y="8016"/>
                      <a:pt x="55859" y="8016"/>
                    </a:cubicBezTo>
                    <a:cubicBezTo>
                      <a:pt x="55641" y="8016"/>
                      <a:pt x="55446" y="7983"/>
                      <a:pt x="55316" y="7854"/>
                    </a:cubicBezTo>
                    <a:cubicBezTo>
                      <a:pt x="54859" y="7402"/>
                      <a:pt x="54989" y="6363"/>
                      <a:pt x="54469" y="5844"/>
                    </a:cubicBezTo>
                    <a:cubicBezTo>
                      <a:pt x="54201" y="5519"/>
                      <a:pt x="53614" y="5147"/>
                      <a:pt x="53086" y="5147"/>
                    </a:cubicBezTo>
                    <a:cubicBezTo>
                      <a:pt x="52981" y="5147"/>
                      <a:pt x="52879" y="5161"/>
                      <a:pt x="52781" y="5194"/>
                    </a:cubicBezTo>
                    <a:cubicBezTo>
                      <a:pt x="52200" y="5454"/>
                      <a:pt x="51872" y="6295"/>
                      <a:pt x="51161" y="6363"/>
                    </a:cubicBezTo>
                    <a:cubicBezTo>
                      <a:pt x="51107" y="6373"/>
                      <a:pt x="51053" y="6377"/>
                      <a:pt x="50998" y="6377"/>
                    </a:cubicBezTo>
                    <a:cubicBezTo>
                      <a:pt x="50329" y="6377"/>
                      <a:pt x="49631" y="5675"/>
                      <a:pt x="49213" y="5194"/>
                    </a:cubicBezTo>
                    <a:cubicBezTo>
                      <a:pt x="49016" y="4997"/>
                      <a:pt x="48953" y="4805"/>
                      <a:pt x="48694" y="4607"/>
                    </a:cubicBezTo>
                    <a:cubicBezTo>
                      <a:pt x="47915" y="4026"/>
                      <a:pt x="46616" y="4415"/>
                      <a:pt x="45707" y="4026"/>
                    </a:cubicBezTo>
                    <a:cubicBezTo>
                      <a:pt x="45348" y="3905"/>
                      <a:pt x="45208" y="3786"/>
                      <a:pt x="45035" y="3786"/>
                    </a:cubicBezTo>
                    <a:cubicBezTo>
                      <a:pt x="44925" y="3786"/>
                      <a:pt x="44802" y="3833"/>
                      <a:pt x="44601" y="3958"/>
                    </a:cubicBezTo>
                    <a:cubicBezTo>
                      <a:pt x="44211" y="4155"/>
                      <a:pt x="43370" y="5064"/>
                      <a:pt x="43172" y="5454"/>
                    </a:cubicBezTo>
                    <a:cubicBezTo>
                      <a:pt x="42913" y="6036"/>
                      <a:pt x="43562" y="6233"/>
                      <a:pt x="43822" y="6882"/>
                    </a:cubicBezTo>
                    <a:cubicBezTo>
                      <a:pt x="43952" y="7204"/>
                      <a:pt x="44081" y="7594"/>
                      <a:pt x="43759" y="7921"/>
                    </a:cubicBezTo>
                    <a:cubicBezTo>
                      <a:pt x="43646" y="8032"/>
                      <a:pt x="43557" y="8067"/>
                      <a:pt x="43475" y="8067"/>
                    </a:cubicBezTo>
                    <a:cubicBezTo>
                      <a:pt x="43342" y="8067"/>
                      <a:pt x="43228" y="7975"/>
                      <a:pt x="43065" y="7975"/>
                    </a:cubicBezTo>
                    <a:cubicBezTo>
                      <a:pt x="43038" y="7975"/>
                      <a:pt x="43010" y="7978"/>
                      <a:pt x="42980" y="7983"/>
                    </a:cubicBezTo>
                    <a:cubicBezTo>
                      <a:pt x="42393" y="8051"/>
                      <a:pt x="41552" y="8181"/>
                      <a:pt x="41095" y="8570"/>
                    </a:cubicBezTo>
                    <a:cubicBezTo>
                      <a:pt x="40705" y="8892"/>
                      <a:pt x="40773" y="8892"/>
                      <a:pt x="40705" y="9542"/>
                    </a:cubicBezTo>
                    <a:cubicBezTo>
                      <a:pt x="40586" y="10138"/>
                      <a:pt x="40414" y="12657"/>
                      <a:pt x="39528" y="12657"/>
                    </a:cubicBezTo>
                    <a:cubicBezTo>
                      <a:pt x="39450" y="12657"/>
                      <a:pt x="39366" y="12638"/>
                      <a:pt x="39277" y="12596"/>
                    </a:cubicBezTo>
                    <a:cubicBezTo>
                      <a:pt x="38758" y="12336"/>
                      <a:pt x="38758" y="10970"/>
                      <a:pt x="38758" y="10518"/>
                    </a:cubicBezTo>
                    <a:cubicBezTo>
                      <a:pt x="38758" y="9999"/>
                      <a:pt x="39345" y="8440"/>
                      <a:pt x="39147" y="8113"/>
                    </a:cubicBezTo>
                    <a:cubicBezTo>
                      <a:pt x="39063" y="7987"/>
                      <a:pt x="38890" y="7943"/>
                      <a:pt x="38684" y="7943"/>
                    </a:cubicBezTo>
                    <a:cubicBezTo>
                      <a:pt x="38255" y="7943"/>
                      <a:pt x="37680" y="8135"/>
                      <a:pt x="37459" y="8181"/>
                    </a:cubicBezTo>
                    <a:cubicBezTo>
                      <a:pt x="37204" y="8250"/>
                      <a:pt x="37023" y="8286"/>
                      <a:pt x="36867" y="8286"/>
                    </a:cubicBezTo>
                    <a:cubicBezTo>
                      <a:pt x="36587" y="8286"/>
                      <a:pt x="36385" y="8171"/>
                      <a:pt x="35968" y="7921"/>
                    </a:cubicBezTo>
                    <a:cubicBezTo>
                      <a:pt x="35315" y="7566"/>
                      <a:pt x="34882" y="7263"/>
                      <a:pt x="34221" y="7263"/>
                    </a:cubicBezTo>
                    <a:cubicBezTo>
                      <a:pt x="34157" y="7263"/>
                      <a:pt x="34090" y="7266"/>
                      <a:pt x="34021" y="7272"/>
                    </a:cubicBezTo>
                    <a:cubicBezTo>
                      <a:pt x="33619" y="7307"/>
                      <a:pt x="33157" y="7445"/>
                      <a:pt x="32737" y="7445"/>
                    </a:cubicBezTo>
                    <a:cubicBezTo>
                      <a:pt x="32407" y="7445"/>
                      <a:pt x="32104" y="7360"/>
                      <a:pt x="31876" y="7074"/>
                    </a:cubicBezTo>
                    <a:cubicBezTo>
                      <a:pt x="30967" y="5906"/>
                      <a:pt x="32463" y="5257"/>
                      <a:pt x="33304" y="4935"/>
                    </a:cubicBezTo>
                    <a:cubicBezTo>
                      <a:pt x="34410" y="4477"/>
                      <a:pt x="35579" y="3958"/>
                      <a:pt x="36680" y="3636"/>
                    </a:cubicBezTo>
                    <a:cubicBezTo>
                      <a:pt x="37657" y="3309"/>
                      <a:pt x="38565" y="3309"/>
                      <a:pt x="39407" y="2789"/>
                    </a:cubicBezTo>
                    <a:cubicBezTo>
                      <a:pt x="39667" y="2597"/>
                      <a:pt x="41162" y="1688"/>
                      <a:pt x="41095" y="1429"/>
                    </a:cubicBezTo>
                    <a:cubicBezTo>
                      <a:pt x="41077" y="1280"/>
                      <a:pt x="40958" y="1227"/>
                      <a:pt x="40789" y="1227"/>
                    </a:cubicBezTo>
                    <a:cubicBezTo>
                      <a:pt x="40365" y="1227"/>
                      <a:pt x="39623" y="1558"/>
                      <a:pt x="39345" y="1558"/>
                    </a:cubicBezTo>
                    <a:cubicBezTo>
                      <a:pt x="39232" y="1558"/>
                      <a:pt x="39016" y="1600"/>
                      <a:pt x="38827" y="1600"/>
                    </a:cubicBezTo>
                    <a:cubicBezTo>
                      <a:pt x="38683" y="1600"/>
                      <a:pt x="38554" y="1576"/>
                      <a:pt x="38498" y="1491"/>
                    </a:cubicBezTo>
                    <a:cubicBezTo>
                      <a:pt x="38238" y="1169"/>
                      <a:pt x="38695" y="1169"/>
                      <a:pt x="38695" y="842"/>
                    </a:cubicBezTo>
                    <a:lnTo>
                      <a:pt x="38695" y="842"/>
                    </a:lnTo>
                    <a:cubicBezTo>
                      <a:pt x="38695" y="1102"/>
                      <a:pt x="37199" y="1948"/>
                      <a:pt x="36877" y="2010"/>
                    </a:cubicBezTo>
                    <a:cubicBezTo>
                      <a:pt x="36228" y="2270"/>
                      <a:pt x="35449" y="2270"/>
                      <a:pt x="34732" y="2400"/>
                    </a:cubicBezTo>
                    <a:cubicBezTo>
                      <a:pt x="34515" y="2446"/>
                      <a:pt x="33911" y="2638"/>
                      <a:pt x="33481" y="2638"/>
                    </a:cubicBezTo>
                    <a:cubicBezTo>
                      <a:pt x="33275" y="2638"/>
                      <a:pt x="33108" y="2594"/>
                      <a:pt x="33044" y="2467"/>
                    </a:cubicBezTo>
                    <a:cubicBezTo>
                      <a:pt x="33044" y="2467"/>
                      <a:pt x="34732" y="452"/>
                      <a:pt x="348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-2133150" y="1276575"/>
                <a:ext cx="94900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3796" h="5225" extrusionOk="0">
                    <a:moveTo>
                      <a:pt x="1308" y="0"/>
                    </a:moveTo>
                    <a:cubicBezTo>
                      <a:pt x="1232" y="0"/>
                      <a:pt x="1158" y="9"/>
                      <a:pt x="1085" y="27"/>
                    </a:cubicBezTo>
                    <a:cubicBezTo>
                      <a:pt x="342" y="298"/>
                      <a:pt x="0" y="1654"/>
                      <a:pt x="407" y="3080"/>
                    </a:cubicBezTo>
                    <a:cubicBezTo>
                      <a:pt x="767" y="4337"/>
                      <a:pt x="1606" y="5225"/>
                      <a:pt x="2358" y="5225"/>
                    </a:cubicBezTo>
                    <a:cubicBezTo>
                      <a:pt x="2456" y="5225"/>
                      <a:pt x="2553" y="5210"/>
                      <a:pt x="2646" y="5178"/>
                    </a:cubicBezTo>
                    <a:cubicBezTo>
                      <a:pt x="3460" y="4978"/>
                      <a:pt x="3796" y="3622"/>
                      <a:pt x="3324" y="2196"/>
                    </a:cubicBezTo>
                    <a:cubicBezTo>
                      <a:pt x="2954" y="903"/>
                      <a:pt x="2076" y="0"/>
                      <a:pt x="13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-2141575" y="1287925"/>
                <a:ext cx="84750" cy="117200"/>
              </a:xfrm>
              <a:custGeom>
                <a:avLst/>
                <a:gdLst/>
                <a:ahLst/>
                <a:cxnLst/>
                <a:rect l="l" t="t" r="r" b="b"/>
                <a:pathLst>
                  <a:path w="3390" h="4688" extrusionOk="0">
                    <a:moveTo>
                      <a:pt x="1295" y="1"/>
                    </a:moveTo>
                    <a:cubicBezTo>
                      <a:pt x="1201" y="1"/>
                      <a:pt x="1107" y="17"/>
                      <a:pt x="1015" y="50"/>
                    </a:cubicBezTo>
                    <a:cubicBezTo>
                      <a:pt x="272" y="251"/>
                      <a:pt x="1" y="1471"/>
                      <a:pt x="408" y="2761"/>
                    </a:cubicBezTo>
                    <a:cubicBezTo>
                      <a:pt x="711" y="3864"/>
                      <a:pt x="1463" y="4688"/>
                      <a:pt x="2153" y="4688"/>
                    </a:cubicBezTo>
                    <a:cubicBezTo>
                      <a:pt x="2226" y="4688"/>
                      <a:pt x="2299" y="4679"/>
                      <a:pt x="2371" y="4659"/>
                    </a:cubicBezTo>
                    <a:cubicBezTo>
                      <a:pt x="3119" y="4453"/>
                      <a:pt x="3390" y="3233"/>
                      <a:pt x="2983" y="1948"/>
                    </a:cubicBezTo>
                    <a:cubicBezTo>
                      <a:pt x="2684" y="816"/>
                      <a:pt x="1971" y="1"/>
                      <a:pt x="12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-2012775" y="1246650"/>
                <a:ext cx="120275" cy="132450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5298" extrusionOk="0">
                    <a:moveTo>
                      <a:pt x="2106" y="1"/>
                    </a:moveTo>
                    <a:cubicBezTo>
                      <a:pt x="1945" y="1"/>
                      <a:pt x="1785" y="25"/>
                      <a:pt x="1627" y="74"/>
                    </a:cubicBezTo>
                    <a:cubicBezTo>
                      <a:pt x="543" y="410"/>
                      <a:pt x="0" y="1837"/>
                      <a:pt x="407" y="3257"/>
                    </a:cubicBezTo>
                    <a:cubicBezTo>
                      <a:pt x="755" y="4478"/>
                      <a:pt x="1747" y="5297"/>
                      <a:pt x="2705" y="5297"/>
                    </a:cubicBezTo>
                    <a:cubicBezTo>
                      <a:pt x="2867" y="5297"/>
                      <a:pt x="3027" y="5274"/>
                      <a:pt x="3183" y="5226"/>
                    </a:cubicBezTo>
                    <a:cubicBezTo>
                      <a:pt x="4268" y="4884"/>
                      <a:pt x="4810" y="3463"/>
                      <a:pt x="4403" y="2037"/>
                    </a:cubicBezTo>
                    <a:cubicBezTo>
                      <a:pt x="4000" y="823"/>
                      <a:pt x="3050" y="1"/>
                      <a:pt x="2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-2024700" y="1258975"/>
                <a:ext cx="108475" cy="118525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4741" extrusionOk="0">
                    <a:moveTo>
                      <a:pt x="1867" y="1"/>
                    </a:moveTo>
                    <a:cubicBezTo>
                      <a:pt x="1741" y="1"/>
                      <a:pt x="1615" y="18"/>
                      <a:pt x="1491" y="53"/>
                    </a:cubicBezTo>
                    <a:cubicBezTo>
                      <a:pt x="477" y="324"/>
                      <a:pt x="0" y="1615"/>
                      <a:pt x="407" y="2900"/>
                    </a:cubicBezTo>
                    <a:cubicBezTo>
                      <a:pt x="696" y="3991"/>
                      <a:pt x="1515" y="4740"/>
                      <a:pt x="2374" y="4740"/>
                    </a:cubicBezTo>
                    <a:cubicBezTo>
                      <a:pt x="2531" y="4740"/>
                      <a:pt x="2690" y="4715"/>
                      <a:pt x="2847" y="4662"/>
                    </a:cubicBezTo>
                    <a:cubicBezTo>
                      <a:pt x="3866" y="4391"/>
                      <a:pt x="4338" y="3106"/>
                      <a:pt x="3931" y="1815"/>
                    </a:cubicBezTo>
                    <a:cubicBezTo>
                      <a:pt x="3578" y="754"/>
                      <a:pt x="2711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7" name="Google Shape;397;p33"/>
          <p:cNvGrpSpPr/>
          <p:nvPr/>
        </p:nvGrpSpPr>
        <p:grpSpPr>
          <a:xfrm>
            <a:off x="8008300" y="1134550"/>
            <a:ext cx="535300" cy="194950"/>
            <a:chOff x="5054325" y="1441125"/>
            <a:chExt cx="535300" cy="194950"/>
          </a:xfrm>
        </p:grpSpPr>
        <p:sp>
          <p:nvSpPr>
            <p:cNvPr id="398" name="Google Shape;398;p33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33"/>
          <p:cNvGrpSpPr/>
          <p:nvPr/>
        </p:nvGrpSpPr>
        <p:grpSpPr>
          <a:xfrm>
            <a:off x="809350" y="834450"/>
            <a:ext cx="535300" cy="194950"/>
            <a:chOff x="5054325" y="1441125"/>
            <a:chExt cx="535300" cy="194950"/>
          </a:xfrm>
        </p:grpSpPr>
        <p:sp>
          <p:nvSpPr>
            <p:cNvPr id="401" name="Google Shape;401;p33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39" y="116989"/>
            <a:ext cx="1434921" cy="1434921"/>
          </a:xfrm>
          <a:prstGeom prst="rect">
            <a:avLst/>
          </a:prstGeom>
        </p:spPr>
      </p:pic>
      <p:sp>
        <p:nvSpPr>
          <p:cNvPr id="130" name="Google Shape;286;p33"/>
          <p:cNvSpPr txBox="1">
            <a:spLocks/>
          </p:cNvSpPr>
          <p:nvPr/>
        </p:nvSpPr>
        <p:spPr>
          <a:xfrm>
            <a:off x="1434290" y="3325702"/>
            <a:ext cx="2036274" cy="79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200" dirty="0" smtClean="0"/>
              <a:t>Diego Wiltler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200" dirty="0" smtClean="0"/>
              <a:t>Ester Santos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200" dirty="0" smtClean="0"/>
              <a:t>Murilo Augusto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200" dirty="0"/>
          </a:p>
        </p:txBody>
      </p:sp>
      <p:sp>
        <p:nvSpPr>
          <p:cNvPr id="131" name="Google Shape;286;p33"/>
          <p:cNvSpPr txBox="1">
            <a:spLocks/>
          </p:cNvSpPr>
          <p:nvPr/>
        </p:nvSpPr>
        <p:spPr>
          <a:xfrm>
            <a:off x="2999384" y="3294519"/>
            <a:ext cx="2036274" cy="49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200" dirty="0"/>
              <a:t>Vitor </a:t>
            </a:r>
            <a:r>
              <a:rPr lang="pt-BR" sz="1200" dirty="0" smtClean="0"/>
              <a:t>Villa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200" dirty="0"/>
              <a:t>Witer Mendonça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685800" y="335973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detalhes Do cadastro</a:t>
            </a:r>
            <a:endParaRPr dirty="0"/>
          </a:p>
        </p:txBody>
      </p:sp>
      <p:sp>
        <p:nvSpPr>
          <p:cNvPr id="408" name="Google Shape;408;p34"/>
          <p:cNvSpPr txBox="1">
            <a:spLocks noGrp="1"/>
          </p:cNvSpPr>
          <p:nvPr>
            <p:ph type="body" idx="1"/>
          </p:nvPr>
        </p:nvSpPr>
        <p:spPr>
          <a:xfrm>
            <a:off x="685800" y="720436"/>
            <a:ext cx="7863900" cy="3900055"/>
          </a:xfrm>
          <a:prstGeom prst="rect">
            <a:avLst/>
          </a:prstGeom>
        </p:spPr>
        <p:txBody>
          <a:bodyPr spcFirstLastPara="1" wrap="square" lIns="91425" tIns="91425" rIns="91425" bIns="90000" anchor="t" anchorCtr="0">
            <a:noAutofit/>
          </a:bodyPr>
          <a:lstStyle/>
          <a:p>
            <a:r>
              <a:rPr lang="pt-BR" sz="1400" dirty="0"/>
              <a:t>A tela de cadastro é essencial para permitir que novos usuários se registrem no sistema e tenham acesso aos recursos disponíveis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Características da tela de cadastro:</a:t>
            </a:r>
          </a:p>
          <a:p>
            <a:pPr lvl="1"/>
            <a:r>
              <a:rPr lang="pt-BR" sz="1400" dirty="0"/>
              <a:t>Informações pessoais: Os usuários devem fornecer informações como nome, e-mail e endereço para criar sua conta.</a:t>
            </a:r>
          </a:p>
          <a:p>
            <a:pPr lvl="1"/>
            <a:r>
              <a:rPr lang="pt-BR" sz="1400" dirty="0"/>
              <a:t>Seleção de tipo de usuário: Durante o processo de cadastro, os usuários devem selecionar se desejam se cadastrar como produtores ou consumidores.</a:t>
            </a:r>
          </a:p>
          <a:p>
            <a:pPr lvl="1"/>
            <a:r>
              <a:rPr lang="pt-BR" sz="1400" dirty="0"/>
              <a:t>Diferenças entre cadastro de produtores e consumidores: Embora o processo de cadastro seja semelhante, existem algumas diferenças específicas para produtores e consumidores. </a:t>
            </a:r>
            <a:endParaRPr lang="pt-BR" sz="1400" dirty="0" smtClean="0"/>
          </a:p>
          <a:p>
            <a:pPr lvl="1"/>
            <a:r>
              <a:rPr lang="pt-BR" sz="1400" dirty="0" smtClean="0"/>
              <a:t>Validação </a:t>
            </a:r>
            <a:r>
              <a:rPr lang="pt-BR" sz="1400" dirty="0"/>
              <a:t>de dados: A tela de cadastro incluirá mecanismos de validação para garantir que as informações fornecidas sejam corretas e consistentes</a:t>
            </a:r>
            <a:r>
              <a:rPr lang="pt-BR" sz="1400" dirty="0" smtClean="0"/>
              <a:t>.</a:t>
            </a:r>
          </a:p>
          <a:p>
            <a:pPr lvl="1"/>
            <a:endParaRPr lang="pt-BR" sz="1400" dirty="0"/>
          </a:p>
          <a:p>
            <a:r>
              <a:rPr lang="pt-BR" sz="1400" dirty="0"/>
              <a:t>Experiência de cadastro intuitiva: A tela de cadastro será projetada para ser intuitiva, com orientações claras e um layout amigável, facilitando o preenchimento dos dados e a conclusão do processo de registro.</a:t>
            </a:r>
          </a:p>
        </p:txBody>
      </p:sp>
    </p:spTree>
    <p:extLst>
      <p:ext uri="{BB962C8B-B14F-4D97-AF65-F5344CB8AC3E}">
        <p14:creationId xmlns:p14="http://schemas.microsoft.com/office/powerpoint/2010/main" val="29481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61"/>
          <p:cNvSpPr txBox="1">
            <a:spLocks noGrp="1"/>
          </p:cNvSpPr>
          <p:nvPr>
            <p:ph type="title"/>
          </p:nvPr>
        </p:nvSpPr>
        <p:spPr>
          <a:xfrm>
            <a:off x="2773934" y="165406"/>
            <a:ext cx="3346800" cy="8130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I</a:t>
            </a:r>
            <a:r>
              <a:rPr lang="en" dirty="0" smtClean="0"/>
              <a:t>nterface-contato</a:t>
            </a:r>
            <a:endParaRPr dirty="0"/>
          </a:p>
        </p:txBody>
      </p:sp>
      <p:grpSp>
        <p:nvGrpSpPr>
          <p:cNvPr id="2358" name="Google Shape;2358;p61"/>
          <p:cNvGrpSpPr/>
          <p:nvPr/>
        </p:nvGrpSpPr>
        <p:grpSpPr>
          <a:xfrm>
            <a:off x="7726550" y="1141638"/>
            <a:ext cx="535300" cy="194950"/>
            <a:chOff x="5054325" y="1441125"/>
            <a:chExt cx="535300" cy="194950"/>
          </a:xfrm>
        </p:grpSpPr>
        <p:sp>
          <p:nvSpPr>
            <p:cNvPr id="2359" name="Google Shape;2359;p61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1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1" name="Google Shape;2361;p61"/>
          <p:cNvGrpSpPr/>
          <p:nvPr/>
        </p:nvGrpSpPr>
        <p:grpSpPr>
          <a:xfrm>
            <a:off x="-321440" y="-98713"/>
            <a:ext cx="5856758" cy="5075958"/>
            <a:chOff x="560831" y="857250"/>
            <a:chExt cx="4734794" cy="3453734"/>
          </a:xfrm>
        </p:grpSpPr>
        <p:grpSp>
          <p:nvGrpSpPr>
            <p:cNvPr id="2362" name="Google Shape;2362;p61"/>
            <p:cNvGrpSpPr/>
            <p:nvPr/>
          </p:nvGrpSpPr>
          <p:grpSpPr>
            <a:xfrm>
              <a:off x="806675" y="1055513"/>
              <a:ext cx="535300" cy="194950"/>
              <a:chOff x="5054325" y="1441125"/>
              <a:chExt cx="535300" cy="194950"/>
            </a:xfrm>
          </p:grpSpPr>
          <p:sp>
            <p:nvSpPr>
              <p:cNvPr id="2363" name="Google Shape;2363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5" name="Google Shape;2365;p61"/>
            <p:cNvGrpSpPr/>
            <p:nvPr/>
          </p:nvGrpSpPr>
          <p:grpSpPr>
            <a:xfrm>
              <a:off x="560831" y="857250"/>
              <a:ext cx="4265864" cy="3453734"/>
              <a:chOff x="408431" y="857250"/>
              <a:chExt cx="4265864" cy="3453734"/>
            </a:xfrm>
          </p:grpSpPr>
          <p:grpSp>
            <p:nvGrpSpPr>
              <p:cNvPr id="2366" name="Google Shape;2366;p61"/>
              <p:cNvGrpSpPr/>
              <p:nvPr/>
            </p:nvGrpSpPr>
            <p:grpSpPr>
              <a:xfrm>
                <a:off x="408431" y="857250"/>
                <a:ext cx="4265864" cy="3453734"/>
                <a:chOff x="408431" y="885825"/>
                <a:chExt cx="4265864" cy="3453734"/>
              </a:xfrm>
            </p:grpSpPr>
            <p:sp>
              <p:nvSpPr>
                <p:cNvPr id="2367" name="Google Shape;2367;p61"/>
                <p:cNvSpPr/>
                <p:nvPr/>
              </p:nvSpPr>
              <p:spPr>
                <a:xfrm rot="4431507">
                  <a:off x="1298565" y="1108345"/>
                  <a:ext cx="2485592" cy="2692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95" h="56643" extrusionOk="0">
                      <a:moveTo>
                        <a:pt x="34089" y="1"/>
                      </a:moveTo>
                      <a:cubicBezTo>
                        <a:pt x="24362" y="1"/>
                        <a:pt x="14276" y="5165"/>
                        <a:pt x="7721" y="14507"/>
                      </a:cubicBezTo>
                      <a:cubicBezTo>
                        <a:pt x="0" y="25449"/>
                        <a:pt x="0" y="39674"/>
                        <a:pt x="4073" y="47790"/>
                      </a:cubicBezTo>
                      <a:cubicBezTo>
                        <a:pt x="6880" y="53403"/>
                        <a:pt x="15284" y="56643"/>
                        <a:pt x="24467" y="56643"/>
                      </a:cubicBezTo>
                      <a:cubicBezTo>
                        <a:pt x="30700" y="56643"/>
                        <a:pt x="37292" y="55150"/>
                        <a:pt x="42737" y="51893"/>
                      </a:cubicBezTo>
                      <a:cubicBezTo>
                        <a:pt x="56293" y="43839"/>
                        <a:pt x="61795" y="13261"/>
                        <a:pt x="48329" y="4264"/>
                      </a:cubicBezTo>
                      <a:cubicBezTo>
                        <a:pt x="44035" y="1376"/>
                        <a:pt x="39110" y="1"/>
                        <a:pt x="34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8" name="Google Shape;2368;p61"/>
                <p:cNvSpPr/>
                <p:nvPr/>
              </p:nvSpPr>
              <p:spPr>
                <a:xfrm>
                  <a:off x="4047084" y="2309456"/>
                  <a:ext cx="627210" cy="361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5127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cubicBezTo>
                        <a:pt x="891" y="4878"/>
                        <a:pt x="1653" y="5126"/>
                        <a:pt x="2400" y="5126"/>
                      </a:cubicBezTo>
                      <a:cubicBezTo>
                        <a:pt x="5795" y="5126"/>
                        <a:pt x="8884" y="1"/>
                        <a:pt x="888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9" name="Google Shape;2369;p61"/>
                <p:cNvSpPr/>
                <p:nvPr/>
              </p:nvSpPr>
              <p:spPr>
                <a:xfrm>
                  <a:off x="4047084" y="2309456"/>
                  <a:ext cx="627210" cy="301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4273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lnTo>
                        <a:pt x="888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0" name="Google Shape;2370;p61"/>
                <p:cNvSpPr/>
                <p:nvPr/>
              </p:nvSpPr>
              <p:spPr>
                <a:xfrm>
                  <a:off x="4021245" y="1962669"/>
                  <a:ext cx="497165" cy="450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380" extrusionOk="0">
                      <a:moveTo>
                        <a:pt x="7042" y="1"/>
                      </a:moveTo>
                      <a:lnTo>
                        <a:pt x="7042" y="1"/>
                      </a:lnTo>
                      <a:cubicBezTo>
                        <a:pt x="1" y="2979"/>
                        <a:pt x="1372" y="6089"/>
                        <a:pt x="1438" y="6219"/>
                      </a:cubicBezTo>
                      <a:cubicBezTo>
                        <a:pt x="1795" y="6329"/>
                        <a:pt x="2131" y="6379"/>
                        <a:pt x="2448" y="6379"/>
                      </a:cubicBezTo>
                      <a:cubicBezTo>
                        <a:pt x="6006" y="6379"/>
                        <a:pt x="7042" y="1"/>
                        <a:pt x="70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61"/>
                <p:cNvSpPr/>
                <p:nvPr/>
              </p:nvSpPr>
              <p:spPr>
                <a:xfrm>
                  <a:off x="4021245" y="1962669"/>
                  <a:ext cx="497165" cy="43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220" extrusionOk="0">
                      <a:moveTo>
                        <a:pt x="7042" y="1"/>
                      </a:moveTo>
                      <a:cubicBezTo>
                        <a:pt x="1" y="2979"/>
                        <a:pt x="1372" y="6089"/>
                        <a:pt x="1438" y="6219"/>
                      </a:cubicBezTo>
                      <a:lnTo>
                        <a:pt x="70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61"/>
                <p:cNvSpPr/>
                <p:nvPr/>
              </p:nvSpPr>
              <p:spPr>
                <a:xfrm>
                  <a:off x="4179883" y="1560390"/>
                  <a:ext cx="390206" cy="46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7" h="6626" extrusionOk="0">
                      <a:moveTo>
                        <a:pt x="5401" y="1"/>
                      </a:moveTo>
                      <a:cubicBezTo>
                        <a:pt x="5346" y="1"/>
                        <a:pt x="5305" y="47"/>
                        <a:pt x="5305" y="94"/>
                      </a:cubicBezTo>
                      <a:cubicBezTo>
                        <a:pt x="5187" y="1635"/>
                        <a:pt x="3358" y="3778"/>
                        <a:pt x="1" y="6352"/>
                      </a:cubicBezTo>
                      <a:lnTo>
                        <a:pt x="13" y="6626"/>
                      </a:lnTo>
                      <a:cubicBezTo>
                        <a:pt x="1476" y="5516"/>
                        <a:pt x="2678" y="4457"/>
                        <a:pt x="3567" y="3504"/>
                      </a:cubicBezTo>
                      <a:cubicBezTo>
                        <a:pt x="4795" y="2197"/>
                        <a:pt x="5448" y="1060"/>
                        <a:pt x="5526" y="120"/>
                      </a:cubicBezTo>
                      <a:cubicBezTo>
                        <a:pt x="5526" y="55"/>
                        <a:pt x="5474" y="3"/>
                        <a:pt x="5422" y="3"/>
                      </a:cubicBezTo>
                      <a:cubicBezTo>
                        <a:pt x="5415" y="1"/>
                        <a:pt x="5408" y="1"/>
                        <a:pt x="54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61"/>
                <p:cNvSpPr/>
                <p:nvPr/>
              </p:nvSpPr>
              <p:spPr>
                <a:xfrm>
                  <a:off x="4501748" y="1670738"/>
                  <a:ext cx="129198" cy="6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" h="911" extrusionOk="0">
                      <a:moveTo>
                        <a:pt x="965" y="1"/>
                      </a:moveTo>
                      <a:cubicBezTo>
                        <a:pt x="620" y="1"/>
                        <a:pt x="248" y="153"/>
                        <a:pt x="0" y="687"/>
                      </a:cubicBezTo>
                      <a:cubicBezTo>
                        <a:pt x="0" y="687"/>
                        <a:pt x="192" y="911"/>
                        <a:pt x="573" y="911"/>
                      </a:cubicBezTo>
                      <a:cubicBezTo>
                        <a:pt x="874" y="911"/>
                        <a:pt x="1293" y="770"/>
                        <a:pt x="1829" y="269"/>
                      </a:cubicBezTo>
                      <a:cubicBezTo>
                        <a:pt x="1829" y="269"/>
                        <a:pt x="1422" y="1"/>
                        <a:pt x="9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2374;p61"/>
                <p:cNvSpPr/>
                <p:nvPr/>
              </p:nvSpPr>
              <p:spPr>
                <a:xfrm>
                  <a:off x="4375445" y="1631555"/>
                  <a:ext cx="137458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1856" extrusionOk="0">
                      <a:moveTo>
                        <a:pt x="889" y="0"/>
                      </a:moveTo>
                      <a:lnTo>
                        <a:pt x="889" y="0"/>
                      </a:lnTo>
                      <a:cubicBezTo>
                        <a:pt x="888" y="0"/>
                        <a:pt x="0" y="1202"/>
                        <a:pt x="1202" y="1855"/>
                      </a:cubicBezTo>
                      <a:cubicBezTo>
                        <a:pt x="1202" y="1855"/>
                        <a:pt x="1946" y="1280"/>
                        <a:pt x="8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5" name="Google Shape;2375;p61"/>
                <p:cNvSpPr/>
                <p:nvPr/>
              </p:nvSpPr>
              <p:spPr>
                <a:xfrm>
                  <a:off x="4486075" y="1485836"/>
                  <a:ext cx="128280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1856" extrusionOk="0">
                      <a:moveTo>
                        <a:pt x="1229" y="0"/>
                      </a:moveTo>
                      <a:cubicBezTo>
                        <a:pt x="1229" y="0"/>
                        <a:pt x="1" y="836"/>
                        <a:pt x="915" y="1855"/>
                      </a:cubicBezTo>
                      <a:cubicBezTo>
                        <a:pt x="915" y="1855"/>
                        <a:pt x="1816" y="1568"/>
                        <a:pt x="1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2376;p61"/>
                <p:cNvSpPr/>
                <p:nvPr/>
              </p:nvSpPr>
              <p:spPr>
                <a:xfrm>
                  <a:off x="4379116" y="1825916"/>
                  <a:ext cx="131034" cy="60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853" extrusionOk="0">
                      <a:moveTo>
                        <a:pt x="789" y="1"/>
                      </a:moveTo>
                      <a:cubicBezTo>
                        <a:pt x="544" y="1"/>
                        <a:pt x="274" y="101"/>
                        <a:pt x="0" y="383"/>
                      </a:cubicBezTo>
                      <a:cubicBezTo>
                        <a:pt x="0" y="383"/>
                        <a:pt x="175" y="852"/>
                        <a:pt x="869" y="852"/>
                      </a:cubicBezTo>
                      <a:cubicBezTo>
                        <a:pt x="1123" y="852"/>
                        <a:pt x="1446" y="789"/>
                        <a:pt x="1856" y="618"/>
                      </a:cubicBezTo>
                      <a:cubicBezTo>
                        <a:pt x="1856" y="618"/>
                        <a:pt x="1397" y="1"/>
                        <a:pt x="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61"/>
                <p:cNvSpPr/>
                <p:nvPr/>
              </p:nvSpPr>
              <p:spPr>
                <a:xfrm>
                  <a:off x="4253660" y="1756940"/>
                  <a:ext cx="134775" cy="13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" h="1896" extrusionOk="0">
                      <a:moveTo>
                        <a:pt x="1085" y="1"/>
                      </a:moveTo>
                      <a:cubicBezTo>
                        <a:pt x="1084" y="1"/>
                        <a:pt x="1" y="1034"/>
                        <a:pt x="1072" y="1896"/>
                      </a:cubicBezTo>
                      <a:cubicBezTo>
                        <a:pt x="1072" y="1896"/>
                        <a:pt x="1908" y="1452"/>
                        <a:pt x="1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61"/>
                <p:cNvSpPr/>
                <p:nvPr/>
              </p:nvSpPr>
              <p:spPr>
                <a:xfrm>
                  <a:off x="4267498" y="1923203"/>
                  <a:ext cx="130116" cy="6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" h="855" extrusionOk="0">
                      <a:moveTo>
                        <a:pt x="773" y="1"/>
                      </a:moveTo>
                      <a:cubicBezTo>
                        <a:pt x="534" y="1"/>
                        <a:pt x="270" y="97"/>
                        <a:pt x="0" y="363"/>
                      </a:cubicBezTo>
                      <a:cubicBezTo>
                        <a:pt x="0" y="363"/>
                        <a:pt x="173" y="854"/>
                        <a:pt x="890" y="854"/>
                      </a:cubicBezTo>
                      <a:cubicBezTo>
                        <a:pt x="1138" y="854"/>
                        <a:pt x="1450" y="796"/>
                        <a:pt x="1843" y="638"/>
                      </a:cubicBezTo>
                      <a:cubicBezTo>
                        <a:pt x="1843" y="638"/>
                        <a:pt x="1388" y="1"/>
                        <a:pt x="7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61"/>
                <p:cNvSpPr/>
                <p:nvPr/>
              </p:nvSpPr>
              <p:spPr>
                <a:xfrm>
                  <a:off x="422339" y="1883385"/>
                  <a:ext cx="625375" cy="390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553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2873" y="5534"/>
                        <a:pt x="6352" y="5534"/>
                      </a:cubicBezTo>
                      <a:cubicBezTo>
                        <a:pt x="7030" y="5534"/>
                        <a:pt x="7732" y="5324"/>
                        <a:pt x="8440" y="4820"/>
                      </a:cubicBez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61"/>
                <p:cNvSpPr/>
                <p:nvPr/>
              </p:nvSpPr>
              <p:spPr>
                <a:xfrm>
                  <a:off x="422339" y="1883385"/>
                  <a:ext cx="625375" cy="34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4821" extrusionOk="0">
                      <a:moveTo>
                        <a:pt x="0" y="0"/>
                      </a:moveTo>
                      <a:lnTo>
                        <a:pt x="8440" y="4820"/>
                      </a:ln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61"/>
                <p:cNvSpPr/>
                <p:nvPr/>
              </p:nvSpPr>
              <p:spPr>
                <a:xfrm>
                  <a:off x="601240" y="1547611"/>
                  <a:ext cx="482410" cy="47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66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640" y="6662"/>
                        <a:pt x="4357" y="6662"/>
                      </a:cubicBezTo>
                      <a:cubicBezTo>
                        <a:pt x="4618" y="6662"/>
                        <a:pt x="4895" y="6629"/>
                        <a:pt x="5187" y="6559"/>
                      </a:cubicBez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61"/>
                <p:cNvSpPr/>
                <p:nvPr/>
              </p:nvSpPr>
              <p:spPr>
                <a:xfrm>
                  <a:off x="601240" y="1547611"/>
                  <a:ext cx="482410" cy="463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560" extrusionOk="0">
                      <a:moveTo>
                        <a:pt x="1" y="1"/>
                      </a:moveTo>
                      <a:lnTo>
                        <a:pt x="5187" y="6559"/>
                      </a:ln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61"/>
                <p:cNvSpPr/>
                <p:nvPr/>
              </p:nvSpPr>
              <p:spPr>
                <a:xfrm>
                  <a:off x="444437" y="2202073"/>
                  <a:ext cx="551668" cy="25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4" h="3677" extrusionOk="0">
                      <a:moveTo>
                        <a:pt x="133" y="0"/>
                      </a:moveTo>
                      <a:cubicBezTo>
                        <a:pt x="115" y="0"/>
                        <a:pt x="97" y="6"/>
                        <a:pt x="79" y="19"/>
                      </a:cubicBezTo>
                      <a:cubicBezTo>
                        <a:pt x="27" y="45"/>
                        <a:pt x="1" y="123"/>
                        <a:pt x="40" y="176"/>
                      </a:cubicBezTo>
                      <a:cubicBezTo>
                        <a:pt x="510" y="986"/>
                        <a:pt x="1581" y="1731"/>
                        <a:pt x="3253" y="2397"/>
                      </a:cubicBezTo>
                      <a:cubicBezTo>
                        <a:pt x="4469" y="2867"/>
                        <a:pt x="5997" y="3299"/>
                        <a:pt x="7813" y="3677"/>
                      </a:cubicBezTo>
                      <a:lnTo>
                        <a:pt x="7695" y="3429"/>
                      </a:lnTo>
                      <a:cubicBezTo>
                        <a:pt x="3567" y="2553"/>
                        <a:pt x="994" y="1391"/>
                        <a:pt x="222" y="59"/>
                      </a:cubicBezTo>
                      <a:cubicBezTo>
                        <a:pt x="205" y="24"/>
                        <a:pt x="170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61"/>
                <p:cNvSpPr/>
                <p:nvPr/>
              </p:nvSpPr>
              <p:spPr>
                <a:xfrm>
                  <a:off x="444437" y="2299078"/>
                  <a:ext cx="128280" cy="6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871" extrusionOk="0">
                      <a:moveTo>
                        <a:pt x="1084" y="0"/>
                      </a:moveTo>
                      <a:cubicBezTo>
                        <a:pt x="431" y="0"/>
                        <a:pt x="1" y="723"/>
                        <a:pt x="1" y="723"/>
                      </a:cubicBezTo>
                      <a:cubicBezTo>
                        <a:pt x="336" y="829"/>
                        <a:pt x="610" y="870"/>
                        <a:pt x="835" y="870"/>
                      </a:cubicBezTo>
                      <a:cubicBezTo>
                        <a:pt x="1663" y="870"/>
                        <a:pt x="1816" y="305"/>
                        <a:pt x="1816" y="305"/>
                      </a:cubicBezTo>
                      <a:cubicBezTo>
                        <a:pt x="1552" y="83"/>
                        <a:pt x="1305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5" name="Google Shape;2385;p61"/>
                <p:cNvSpPr/>
                <p:nvPr/>
              </p:nvSpPr>
              <p:spPr>
                <a:xfrm>
                  <a:off x="564386" y="2214428"/>
                  <a:ext cx="121785" cy="12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804" extrusionOk="0">
                      <a:moveTo>
                        <a:pt x="405" y="1"/>
                      </a:moveTo>
                      <a:lnTo>
                        <a:pt x="405" y="1"/>
                      </a:lnTo>
                      <a:cubicBezTo>
                        <a:pt x="0" y="1608"/>
                        <a:pt x="915" y="1804"/>
                        <a:pt x="915" y="1804"/>
                      </a:cubicBezTo>
                      <a:cubicBezTo>
                        <a:pt x="1725" y="706"/>
                        <a:pt x="405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6" name="Google Shape;2386;p61"/>
                <p:cNvSpPr/>
                <p:nvPr/>
              </p:nvSpPr>
              <p:spPr>
                <a:xfrm>
                  <a:off x="408431" y="2140651"/>
                  <a:ext cx="104347" cy="109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8" h="1544" extrusionOk="0">
                      <a:moveTo>
                        <a:pt x="1" y="1"/>
                      </a:moveTo>
                      <a:cubicBezTo>
                        <a:pt x="127" y="1453"/>
                        <a:pt x="853" y="1544"/>
                        <a:pt x="1032" y="1544"/>
                      </a:cubicBezTo>
                      <a:cubicBezTo>
                        <a:pt x="1058" y="1544"/>
                        <a:pt x="1072" y="1542"/>
                        <a:pt x="1072" y="1542"/>
                      </a:cubicBezTo>
                      <a:cubicBezTo>
                        <a:pt x="1478" y="223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61"/>
                <p:cNvSpPr/>
                <p:nvPr/>
              </p:nvSpPr>
              <p:spPr>
                <a:xfrm>
                  <a:off x="629833" y="2382244"/>
                  <a:ext cx="117196" cy="7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" h="1099" extrusionOk="0">
                      <a:moveTo>
                        <a:pt x="1107" y="1"/>
                      </a:moveTo>
                      <a:cubicBezTo>
                        <a:pt x="224" y="1"/>
                        <a:pt x="0" y="1099"/>
                        <a:pt x="0" y="1099"/>
                      </a:cubicBezTo>
                      <a:cubicBezTo>
                        <a:pt x="1660" y="1034"/>
                        <a:pt x="1582" y="93"/>
                        <a:pt x="1582" y="93"/>
                      </a:cubicBezTo>
                      <a:cubicBezTo>
                        <a:pt x="1406" y="29"/>
                        <a:pt x="1248" y="1"/>
                        <a:pt x="11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61"/>
                <p:cNvSpPr/>
                <p:nvPr/>
              </p:nvSpPr>
              <p:spPr>
                <a:xfrm>
                  <a:off x="735944" y="2281781"/>
                  <a:ext cx="108865" cy="12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2" h="1700" extrusionOk="0">
                      <a:moveTo>
                        <a:pt x="117" y="1"/>
                      </a:moveTo>
                      <a:lnTo>
                        <a:pt x="117" y="1"/>
                      </a:lnTo>
                      <a:cubicBezTo>
                        <a:pt x="0" y="1660"/>
                        <a:pt x="941" y="1699"/>
                        <a:pt x="941" y="1699"/>
                      </a:cubicBezTo>
                      <a:cubicBezTo>
                        <a:pt x="1542" y="458"/>
                        <a:pt x="117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2389;p61"/>
                <p:cNvSpPr/>
                <p:nvPr/>
              </p:nvSpPr>
              <p:spPr>
                <a:xfrm>
                  <a:off x="773715" y="2421639"/>
                  <a:ext cx="116278" cy="78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" h="1116" extrusionOk="0">
                      <a:moveTo>
                        <a:pt x="1099" y="1"/>
                      </a:moveTo>
                      <a:cubicBezTo>
                        <a:pt x="198" y="1"/>
                        <a:pt x="0" y="1116"/>
                        <a:pt x="0" y="1116"/>
                      </a:cubicBezTo>
                      <a:cubicBezTo>
                        <a:pt x="1646" y="1025"/>
                        <a:pt x="1555" y="84"/>
                        <a:pt x="1555" y="84"/>
                      </a:cubicBezTo>
                      <a:cubicBezTo>
                        <a:pt x="1386" y="26"/>
                        <a:pt x="1235" y="1"/>
                        <a:pt x="10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90" name="Google Shape;2390;p61"/>
                <p:cNvGrpSpPr/>
                <p:nvPr/>
              </p:nvGrpSpPr>
              <p:grpSpPr>
                <a:xfrm>
                  <a:off x="822641" y="1648146"/>
                  <a:ext cx="3492864" cy="2691413"/>
                  <a:chOff x="822641" y="1648146"/>
                  <a:chExt cx="3492864" cy="2691413"/>
                </a:xfrm>
              </p:grpSpPr>
              <p:sp>
                <p:nvSpPr>
                  <p:cNvPr id="2391" name="Google Shape;2391;p61"/>
                  <p:cNvSpPr/>
                  <p:nvPr/>
                </p:nvSpPr>
                <p:spPr>
                  <a:xfrm>
                    <a:off x="2038232" y="3906922"/>
                    <a:ext cx="1061612" cy="432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7" h="6128" extrusionOk="0">
                        <a:moveTo>
                          <a:pt x="2443" y="1"/>
                        </a:moveTo>
                        <a:lnTo>
                          <a:pt x="2222" y="2875"/>
                        </a:lnTo>
                        <a:cubicBezTo>
                          <a:pt x="2222" y="2875"/>
                          <a:pt x="2339" y="3398"/>
                          <a:pt x="1529" y="4116"/>
                        </a:cubicBezTo>
                        <a:cubicBezTo>
                          <a:pt x="732" y="4835"/>
                          <a:pt x="92" y="5500"/>
                          <a:pt x="92" y="5500"/>
                        </a:cubicBezTo>
                        <a:cubicBezTo>
                          <a:pt x="92" y="5500"/>
                          <a:pt x="1" y="5657"/>
                          <a:pt x="1" y="5892"/>
                        </a:cubicBezTo>
                        <a:cubicBezTo>
                          <a:pt x="1" y="6115"/>
                          <a:pt x="131" y="6127"/>
                          <a:pt x="693" y="6127"/>
                        </a:cubicBezTo>
                        <a:lnTo>
                          <a:pt x="14345" y="6127"/>
                        </a:lnTo>
                        <a:cubicBezTo>
                          <a:pt x="14906" y="6127"/>
                          <a:pt x="15037" y="6115"/>
                          <a:pt x="15037" y="5892"/>
                        </a:cubicBezTo>
                        <a:cubicBezTo>
                          <a:pt x="15037" y="5657"/>
                          <a:pt x="14946" y="5500"/>
                          <a:pt x="14946" y="5500"/>
                        </a:cubicBezTo>
                        <a:cubicBezTo>
                          <a:pt x="14946" y="5500"/>
                          <a:pt x="14305" y="4835"/>
                          <a:pt x="13495" y="4116"/>
                        </a:cubicBezTo>
                        <a:cubicBezTo>
                          <a:pt x="12699" y="3398"/>
                          <a:pt x="12804" y="2875"/>
                          <a:pt x="12804" y="2875"/>
                        </a:cubicBezTo>
                        <a:lnTo>
                          <a:pt x="12595" y="1"/>
                        </a:lnTo>
                        <a:close/>
                      </a:path>
                    </a:pathLst>
                  </a:custGeom>
                  <a:solidFill>
                    <a:srgbClr val="E2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2" name="Google Shape;2392;p61"/>
                  <p:cNvSpPr/>
                  <p:nvPr/>
                </p:nvSpPr>
                <p:spPr>
                  <a:xfrm>
                    <a:off x="822641" y="1648146"/>
                    <a:ext cx="3492864" cy="22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32544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30035"/>
                        </a:lnTo>
                        <a:cubicBezTo>
                          <a:pt x="0" y="31420"/>
                          <a:pt x="1124" y="32544"/>
                          <a:pt x="2509" y="32544"/>
                        </a:cubicBezTo>
                        <a:lnTo>
                          <a:pt x="46965" y="32544"/>
                        </a:lnTo>
                        <a:cubicBezTo>
                          <a:pt x="48350" y="32544"/>
                          <a:pt x="49474" y="31420"/>
                          <a:pt x="49474" y="30035"/>
                        </a:cubicBez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3" name="Google Shape;2393;p61"/>
                  <p:cNvSpPr/>
                  <p:nvPr/>
                </p:nvSpPr>
                <p:spPr>
                  <a:xfrm>
                    <a:off x="822641" y="1648146"/>
                    <a:ext cx="3492864" cy="2067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29278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29278"/>
                        </a:lnTo>
                        <a:lnTo>
                          <a:pt x="49474" y="29278"/>
                        </a:ln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395" name="Google Shape;2395;p61"/>
              <p:cNvSpPr/>
              <p:nvPr/>
            </p:nvSpPr>
            <p:spPr>
              <a:xfrm>
                <a:off x="2456396" y="3680482"/>
                <a:ext cx="169933" cy="170781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3020" extrusionOk="0">
                    <a:moveTo>
                      <a:pt x="1503" y="1"/>
                    </a:moveTo>
                    <a:cubicBezTo>
                      <a:pt x="667" y="1"/>
                      <a:pt x="0" y="680"/>
                      <a:pt x="0" y="1504"/>
                    </a:cubicBezTo>
                    <a:cubicBezTo>
                      <a:pt x="0" y="2340"/>
                      <a:pt x="667" y="3019"/>
                      <a:pt x="1503" y="3019"/>
                    </a:cubicBezTo>
                    <a:cubicBezTo>
                      <a:pt x="2326" y="3019"/>
                      <a:pt x="3005" y="2340"/>
                      <a:pt x="3005" y="1504"/>
                    </a:cubicBezTo>
                    <a:cubicBezTo>
                      <a:pt x="3005" y="680"/>
                      <a:pt x="2326" y="1"/>
                      <a:pt x="1503" y="1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6" name="Google Shape;2396;p61"/>
            <p:cNvGrpSpPr/>
            <p:nvPr/>
          </p:nvGrpSpPr>
          <p:grpSpPr>
            <a:xfrm>
              <a:off x="4760325" y="4066113"/>
              <a:ext cx="535300" cy="194950"/>
              <a:chOff x="5054325" y="1441125"/>
              <a:chExt cx="535300" cy="194950"/>
            </a:xfrm>
          </p:grpSpPr>
          <p:sp>
            <p:nvSpPr>
              <p:cNvPr id="2397" name="Google Shape;2397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" name="Google Shape;2361;p61"/>
          <p:cNvGrpSpPr/>
          <p:nvPr/>
        </p:nvGrpSpPr>
        <p:grpSpPr>
          <a:xfrm>
            <a:off x="4216101" y="192673"/>
            <a:ext cx="5856758" cy="4784571"/>
            <a:chOff x="560831" y="1055513"/>
            <a:chExt cx="4734794" cy="3255471"/>
          </a:xfrm>
        </p:grpSpPr>
        <p:grpSp>
          <p:nvGrpSpPr>
            <p:cNvPr id="48" name="Google Shape;2362;p61"/>
            <p:cNvGrpSpPr/>
            <p:nvPr/>
          </p:nvGrpSpPr>
          <p:grpSpPr>
            <a:xfrm>
              <a:off x="806675" y="1055513"/>
              <a:ext cx="535300" cy="194950"/>
              <a:chOff x="5054325" y="1441125"/>
              <a:chExt cx="535300" cy="194950"/>
            </a:xfrm>
          </p:grpSpPr>
          <p:sp>
            <p:nvSpPr>
              <p:cNvPr id="82" name="Google Shape;2363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364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2365;p61"/>
            <p:cNvGrpSpPr/>
            <p:nvPr/>
          </p:nvGrpSpPr>
          <p:grpSpPr>
            <a:xfrm>
              <a:off x="560831" y="1457261"/>
              <a:ext cx="4265863" cy="2853723"/>
              <a:chOff x="408431" y="1457261"/>
              <a:chExt cx="4265863" cy="2853723"/>
            </a:xfrm>
          </p:grpSpPr>
          <p:grpSp>
            <p:nvGrpSpPr>
              <p:cNvPr id="53" name="Google Shape;2366;p61"/>
              <p:cNvGrpSpPr/>
              <p:nvPr/>
            </p:nvGrpSpPr>
            <p:grpSpPr>
              <a:xfrm>
                <a:off x="408431" y="1457261"/>
                <a:ext cx="4265863" cy="2853723"/>
                <a:chOff x="408431" y="1485836"/>
                <a:chExt cx="4265863" cy="2853723"/>
              </a:xfrm>
            </p:grpSpPr>
            <p:sp>
              <p:nvSpPr>
                <p:cNvPr id="56" name="Google Shape;2368;p61"/>
                <p:cNvSpPr/>
                <p:nvPr/>
              </p:nvSpPr>
              <p:spPr>
                <a:xfrm>
                  <a:off x="4047084" y="2309456"/>
                  <a:ext cx="627210" cy="361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5127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cubicBezTo>
                        <a:pt x="891" y="4878"/>
                        <a:pt x="1653" y="5126"/>
                        <a:pt x="2400" y="5126"/>
                      </a:cubicBezTo>
                      <a:cubicBezTo>
                        <a:pt x="5795" y="5126"/>
                        <a:pt x="8884" y="1"/>
                        <a:pt x="888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369;p61"/>
                <p:cNvSpPr/>
                <p:nvPr/>
              </p:nvSpPr>
              <p:spPr>
                <a:xfrm>
                  <a:off x="4047084" y="2309456"/>
                  <a:ext cx="627210" cy="301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4273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lnTo>
                        <a:pt x="888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370;p61"/>
                <p:cNvSpPr/>
                <p:nvPr/>
              </p:nvSpPr>
              <p:spPr>
                <a:xfrm>
                  <a:off x="4021245" y="1962669"/>
                  <a:ext cx="497165" cy="450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380" extrusionOk="0">
                      <a:moveTo>
                        <a:pt x="7042" y="1"/>
                      </a:moveTo>
                      <a:lnTo>
                        <a:pt x="7042" y="1"/>
                      </a:lnTo>
                      <a:cubicBezTo>
                        <a:pt x="1" y="2979"/>
                        <a:pt x="1372" y="6089"/>
                        <a:pt x="1438" y="6219"/>
                      </a:cubicBezTo>
                      <a:cubicBezTo>
                        <a:pt x="1795" y="6329"/>
                        <a:pt x="2131" y="6379"/>
                        <a:pt x="2448" y="6379"/>
                      </a:cubicBezTo>
                      <a:cubicBezTo>
                        <a:pt x="6006" y="6379"/>
                        <a:pt x="7042" y="1"/>
                        <a:pt x="70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371;p61"/>
                <p:cNvSpPr/>
                <p:nvPr/>
              </p:nvSpPr>
              <p:spPr>
                <a:xfrm>
                  <a:off x="4021245" y="1962669"/>
                  <a:ext cx="497165" cy="43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220" extrusionOk="0">
                      <a:moveTo>
                        <a:pt x="7042" y="1"/>
                      </a:moveTo>
                      <a:cubicBezTo>
                        <a:pt x="1" y="2979"/>
                        <a:pt x="1372" y="6089"/>
                        <a:pt x="1438" y="6219"/>
                      </a:cubicBezTo>
                      <a:lnTo>
                        <a:pt x="70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372;p61"/>
                <p:cNvSpPr/>
                <p:nvPr/>
              </p:nvSpPr>
              <p:spPr>
                <a:xfrm>
                  <a:off x="4179883" y="1560390"/>
                  <a:ext cx="390206" cy="46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7" h="6626" extrusionOk="0">
                      <a:moveTo>
                        <a:pt x="5401" y="1"/>
                      </a:moveTo>
                      <a:cubicBezTo>
                        <a:pt x="5346" y="1"/>
                        <a:pt x="5305" y="47"/>
                        <a:pt x="5305" y="94"/>
                      </a:cubicBezTo>
                      <a:cubicBezTo>
                        <a:pt x="5187" y="1635"/>
                        <a:pt x="3358" y="3778"/>
                        <a:pt x="1" y="6352"/>
                      </a:cubicBezTo>
                      <a:lnTo>
                        <a:pt x="13" y="6626"/>
                      </a:lnTo>
                      <a:cubicBezTo>
                        <a:pt x="1476" y="5516"/>
                        <a:pt x="2678" y="4457"/>
                        <a:pt x="3567" y="3504"/>
                      </a:cubicBezTo>
                      <a:cubicBezTo>
                        <a:pt x="4795" y="2197"/>
                        <a:pt x="5448" y="1060"/>
                        <a:pt x="5526" y="120"/>
                      </a:cubicBezTo>
                      <a:cubicBezTo>
                        <a:pt x="5526" y="55"/>
                        <a:pt x="5474" y="3"/>
                        <a:pt x="5422" y="3"/>
                      </a:cubicBezTo>
                      <a:cubicBezTo>
                        <a:pt x="5415" y="1"/>
                        <a:pt x="5408" y="1"/>
                        <a:pt x="54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373;p61"/>
                <p:cNvSpPr/>
                <p:nvPr/>
              </p:nvSpPr>
              <p:spPr>
                <a:xfrm>
                  <a:off x="4501748" y="1670738"/>
                  <a:ext cx="129198" cy="6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" h="911" extrusionOk="0">
                      <a:moveTo>
                        <a:pt x="965" y="1"/>
                      </a:moveTo>
                      <a:cubicBezTo>
                        <a:pt x="620" y="1"/>
                        <a:pt x="248" y="153"/>
                        <a:pt x="0" y="687"/>
                      </a:cubicBezTo>
                      <a:cubicBezTo>
                        <a:pt x="0" y="687"/>
                        <a:pt x="192" y="911"/>
                        <a:pt x="573" y="911"/>
                      </a:cubicBezTo>
                      <a:cubicBezTo>
                        <a:pt x="874" y="911"/>
                        <a:pt x="1293" y="770"/>
                        <a:pt x="1829" y="269"/>
                      </a:cubicBezTo>
                      <a:cubicBezTo>
                        <a:pt x="1829" y="269"/>
                        <a:pt x="1422" y="1"/>
                        <a:pt x="9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374;p61"/>
                <p:cNvSpPr/>
                <p:nvPr/>
              </p:nvSpPr>
              <p:spPr>
                <a:xfrm>
                  <a:off x="4375445" y="1631555"/>
                  <a:ext cx="137458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1856" extrusionOk="0">
                      <a:moveTo>
                        <a:pt x="889" y="0"/>
                      </a:moveTo>
                      <a:lnTo>
                        <a:pt x="889" y="0"/>
                      </a:lnTo>
                      <a:cubicBezTo>
                        <a:pt x="888" y="0"/>
                        <a:pt x="0" y="1202"/>
                        <a:pt x="1202" y="1855"/>
                      </a:cubicBezTo>
                      <a:cubicBezTo>
                        <a:pt x="1202" y="1855"/>
                        <a:pt x="1946" y="1280"/>
                        <a:pt x="8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375;p61"/>
                <p:cNvSpPr/>
                <p:nvPr/>
              </p:nvSpPr>
              <p:spPr>
                <a:xfrm>
                  <a:off x="4486075" y="1485836"/>
                  <a:ext cx="128280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1856" extrusionOk="0">
                      <a:moveTo>
                        <a:pt x="1229" y="0"/>
                      </a:moveTo>
                      <a:cubicBezTo>
                        <a:pt x="1229" y="0"/>
                        <a:pt x="1" y="836"/>
                        <a:pt x="915" y="1855"/>
                      </a:cubicBezTo>
                      <a:cubicBezTo>
                        <a:pt x="915" y="1855"/>
                        <a:pt x="1816" y="1568"/>
                        <a:pt x="1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2376;p61"/>
                <p:cNvSpPr/>
                <p:nvPr/>
              </p:nvSpPr>
              <p:spPr>
                <a:xfrm>
                  <a:off x="4379116" y="1825916"/>
                  <a:ext cx="131034" cy="60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853" extrusionOk="0">
                      <a:moveTo>
                        <a:pt x="789" y="1"/>
                      </a:moveTo>
                      <a:cubicBezTo>
                        <a:pt x="544" y="1"/>
                        <a:pt x="274" y="101"/>
                        <a:pt x="0" y="383"/>
                      </a:cubicBezTo>
                      <a:cubicBezTo>
                        <a:pt x="0" y="383"/>
                        <a:pt x="175" y="852"/>
                        <a:pt x="869" y="852"/>
                      </a:cubicBezTo>
                      <a:cubicBezTo>
                        <a:pt x="1123" y="852"/>
                        <a:pt x="1446" y="789"/>
                        <a:pt x="1856" y="618"/>
                      </a:cubicBezTo>
                      <a:cubicBezTo>
                        <a:pt x="1856" y="618"/>
                        <a:pt x="1397" y="1"/>
                        <a:pt x="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2377;p61"/>
                <p:cNvSpPr/>
                <p:nvPr/>
              </p:nvSpPr>
              <p:spPr>
                <a:xfrm>
                  <a:off x="4253660" y="1756940"/>
                  <a:ext cx="134775" cy="13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" h="1896" extrusionOk="0">
                      <a:moveTo>
                        <a:pt x="1085" y="1"/>
                      </a:moveTo>
                      <a:cubicBezTo>
                        <a:pt x="1084" y="1"/>
                        <a:pt x="1" y="1034"/>
                        <a:pt x="1072" y="1896"/>
                      </a:cubicBezTo>
                      <a:cubicBezTo>
                        <a:pt x="1072" y="1896"/>
                        <a:pt x="1908" y="1452"/>
                        <a:pt x="1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2378;p61"/>
                <p:cNvSpPr/>
                <p:nvPr/>
              </p:nvSpPr>
              <p:spPr>
                <a:xfrm>
                  <a:off x="4267498" y="1923203"/>
                  <a:ext cx="130116" cy="6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" h="855" extrusionOk="0">
                      <a:moveTo>
                        <a:pt x="773" y="1"/>
                      </a:moveTo>
                      <a:cubicBezTo>
                        <a:pt x="534" y="1"/>
                        <a:pt x="270" y="97"/>
                        <a:pt x="0" y="363"/>
                      </a:cubicBezTo>
                      <a:cubicBezTo>
                        <a:pt x="0" y="363"/>
                        <a:pt x="173" y="854"/>
                        <a:pt x="890" y="854"/>
                      </a:cubicBezTo>
                      <a:cubicBezTo>
                        <a:pt x="1138" y="854"/>
                        <a:pt x="1450" y="796"/>
                        <a:pt x="1843" y="638"/>
                      </a:cubicBezTo>
                      <a:cubicBezTo>
                        <a:pt x="1843" y="638"/>
                        <a:pt x="1388" y="1"/>
                        <a:pt x="7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2379;p61"/>
                <p:cNvSpPr/>
                <p:nvPr/>
              </p:nvSpPr>
              <p:spPr>
                <a:xfrm>
                  <a:off x="422339" y="1883385"/>
                  <a:ext cx="625375" cy="390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553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2873" y="5534"/>
                        <a:pt x="6352" y="5534"/>
                      </a:cubicBezTo>
                      <a:cubicBezTo>
                        <a:pt x="7030" y="5534"/>
                        <a:pt x="7732" y="5324"/>
                        <a:pt x="8440" y="4820"/>
                      </a:cubicBez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380;p61"/>
                <p:cNvSpPr/>
                <p:nvPr/>
              </p:nvSpPr>
              <p:spPr>
                <a:xfrm>
                  <a:off x="422339" y="1883385"/>
                  <a:ext cx="625375" cy="34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4821" extrusionOk="0">
                      <a:moveTo>
                        <a:pt x="0" y="0"/>
                      </a:moveTo>
                      <a:lnTo>
                        <a:pt x="8440" y="4820"/>
                      </a:ln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2381;p61"/>
                <p:cNvSpPr/>
                <p:nvPr/>
              </p:nvSpPr>
              <p:spPr>
                <a:xfrm>
                  <a:off x="601240" y="1547611"/>
                  <a:ext cx="482410" cy="47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66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640" y="6662"/>
                        <a:pt x="4357" y="6662"/>
                      </a:cubicBezTo>
                      <a:cubicBezTo>
                        <a:pt x="4618" y="6662"/>
                        <a:pt x="4895" y="6629"/>
                        <a:pt x="5187" y="6559"/>
                      </a:cubicBez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382;p61"/>
                <p:cNvSpPr/>
                <p:nvPr/>
              </p:nvSpPr>
              <p:spPr>
                <a:xfrm>
                  <a:off x="601240" y="1547611"/>
                  <a:ext cx="482410" cy="463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560" extrusionOk="0">
                      <a:moveTo>
                        <a:pt x="1" y="1"/>
                      </a:moveTo>
                      <a:lnTo>
                        <a:pt x="5187" y="6559"/>
                      </a:ln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2383;p61"/>
                <p:cNvSpPr/>
                <p:nvPr/>
              </p:nvSpPr>
              <p:spPr>
                <a:xfrm>
                  <a:off x="444437" y="2202073"/>
                  <a:ext cx="551668" cy="25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4" h="3677" extrusionOk="0">
                      <a:moveTo>
                        <a:pt x="133" y="0"/>
                      </a:moveTo>
                      <a:cubicBezTo>
                        <a:pt x="115" y="0"/>
                        <a:pt x="97" y="6"/>
                        <a:pt x="79" y="19"/>
                      </a:cubicBezTo>
                      <a:cubicBezTo>
                        <a:pt x="27" y="45"/>
                        <a:pt x="1" y="123"/>
                        <a:pt x="40" y="176"/>
                      </a:cubicBezTo>
                      <a:cubicBezTo>
                        <a:pt x="510" y="986"/>
                        <a:pt x="1581" y="1731"/>
                        <a:pt x="3253" y="2397"/>
                      </a:cubicBezTo>
                      <a:cubicBezTo>
                        <a:pt x="4469" y="2867"/>
                        <a:pt x="5997" y="3299"/>
                        <a:pt x="7813" y="3677"/>
                      </a:cubicBezTo>
                      <a:lnTo>
                        <a:pt x="7695" y="3429"/>
                      </a:lnTo>
                      <a:cubicBezTo>
                        <a:pt x="3567" y="2553"/>
                        <a:pt x="994" y="1391"/>
                        <a:pt x="222" y="59"/>
                      </a:cubicBezTo>
                      <a:cubicBezTo>
                        <a:pt x="205" y="24"/>
                        <a:pt x="170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2384;p61"/>
                <p:cNvSpPr/>
                <p:nvPr/>
              </p:nvSpPr>
              <p:spPr>
                <a:xfrm>
                  <a:off x="444437" y="2299078"/>
                  <a:ext cx="128280" cy="6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871" extrusionOk="0">
                      <a:moveTo>
                        <a:pt x="1084" y="0"/>
                      </a:moveTo>
                      <a:cubicBezTo>
                        <a:pt x="431" y="0"/>
                        <a:pt x="1" y="723"/>
                        <a:pt x="1" y="723"/>
                      </a:cubicBezTo>
                      <a:cubicBezTo>
                        <a:pt x="336" y="829"/>
                        <a:pt x="610" y="870"/>
                        <a:pt x="835" y="870"/>
                      </a:cubicBezTo>
                      <a:cubicBezTo>
                        <a:pt x="1663" y="870"/>
                        <a:pt x="1816" y="305"/>
                        <a:pt x="1816" y="305"/>
                      </a:cubicBezTo>
                      <a:cubicBezTo>
                        <a:pt x="1552" y="83"/>
                        <a:pt x="1305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2385;p61"/>
                <p:cNvSpPr/>
                <p:nvPr/>
              </p:nvSpPr>
              <p:spPr>
                <a:xfrm>
                  <a:off x="564386" y="2214428"/>
                  <a:ext cx="121785" cy="12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804" extrusionOk="0">
                      <a:moveTo>
                        <a:pt x="405" y="1"/>
                      </a:moveTo>
                      <a:lnTo>
                        <a:pt x="405" y="1"/>
                      </a:lnTo>
                      <a:cubicBezTo>
                        <a:pt x="0" y="1608"/>
                        <a:pt x="915" y="1804"/>
                        <a:pt x="915" y="1804"/>
                      </a:cubicBezTo>
                      <a:cubicBezTo>
                        <a:pt x="1725" y="706"/>
                        <a:pt x="405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2386;p61"/>
                <p:cNvSpPr/>
                <p:nvPr/>
              </p:nvSpPr>
              <p:spPr>
                <a:xfrm>
                  <a:off x="408431" y="2140651"/>
                  <a:ext cx="104347" cy="109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8" h="1544" extrusionOk="0">
                      <a:moveTo>
                        <a:pt x="1" y="1"/>
                      </a:moveTo>
                      <a:cubicBezTo>
                        <a:pt x="127" y="1453"/>
                        <a:pt x="853" y="1544"/>
                        <a:pt x="1032" y="1544"/>
                      </a:cubicBezTo>
                      <a:cubicBezTo>
                        <a:pt x="1058" y="1544"/>
                        <a:pt x="1072" y="1542"/>
                        <a:pt x="1072" y="1542"/>
                      </a:cubicBezTo>
                      <a:cubicBezTo>
                        <a:pt x="1478" y="223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2387;p61"/>
                <p:cNvSpPr/>
                <p:nvPr/>
              </p:nvSpPr>
              <p:spPr>
                <a:xfrm>
                  <a:off x="629833" y="2382244"/>
                  <a:ext cx="117196" cy="7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" h="1099" extrusionOk="0">
                      <a:moveTo>
                        <a:pt x="1107" y="1"/>
                      </a:moveTo>
                      <a:cubicBezTo>
                        <a:pt x="224" y="1"/>
                        <a:pt x="0" y="1099"/>
                        <a:pt x="0" y="1099"/>
                      </a:cubicBezTo>
                      <a:cubicBezTo>
                        <a:pt x="1660" y="1034"/>
                        <a:pt x="1582" y="93"/>
                        <a:pt x="1582" y="93"/>
                      </a:cubicBezTo>
                      <a:cubicBezTo>
                        <a:pt x="1406" y="29"/>
                        <a:pt x="1248" y="1"/>
                        <a:pt x="11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2388;p61"/>
                <p:cNvSpPr/>
                <p:nvPr/>
              </p:nvSpPr>
              <p:spPr>
                <a:xfrm>
                  <a:off x="735944" y="2281781"/>
                  <a:ext cx="108865" cy="12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2" h="1700" extrusionOk="0">
                      <a:moveTo>
                        <a:pt x="117" y="1"/>
                      </a:moveTo>
                      <a:lnTo>
                        <a:pt x="117" y="1"/>
                      </a:lnTo>
                      <a:cubicBezTo>
                        <a:pt x="0" y="1660"/>
                        <a:pt x="941" y="1699"/>
                        <a:pt x="941" y="1699"/>
                      </a:cubicBezTo>
                      <a:cubicBezTo>
                        <a:pt x="1542" y="458"/>
                        <a:pt x="117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2389;p61"/>
                <p:cNvSpPr/>
                <p:nvPr/>
              </p:nvSpPr>
              <p:spPr>
                <a:xfrm>
                  <a:off x="773715" y="2421639"/>
                  <a:ext cx="116278" cy="78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" h="1116" extrusionOk="0">
                      <a:moveTo>
                        <a:pt x="1099" y="1"/>
                      </a:moveTo>
                      <a:cubicBezTo>
                        <a:pt x="198" y="1"/>
                        <a:pt x="0" y="1116"/>
                        <a:pt x="0" y="1116"/>
                      </a:cubicBezTo>
                      <a:cubicBezTo>
                        <a:pt x="1646" y="1025"/>
                        <a:pt x="1555" y="84"/>
                        <a:pt x="1555" y="84"/>
                      </a:cubicBezTo>
                      <a:cubicBezTo>
                        <a:pt x="1386" y="26"/>
                        <a:pt x="1235" y="1"/>
                        <a:pt x="10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2390;p61"/>
                <p:cNvGrpSpPr/>
                <p:nvPr/>
              </p:nvGrpSpPr>
              <p:grpSpPr>
                <a:xfrm>
                  <a:off x="822641" y="1648146"/>
                  <a:ext cx="3492864" cy="2691413"/>
                  <a:chOff x="822641" y="1648146"/>
                  <a:chExt cx="3492864" cy="2691413"/>
                </a:xfrm>
              </p:grpSpPr>
              <p:sp>
                <p:nvSpPr>
                  <p:cNvPr id="79" name="Google Shape;2391;p61"/>
                  <p:cNvSpPr/>
                  <p:nvPr/>
                </p:nvSpPr>
                <p:spPr>
                  <a:xfrm>
                    <a:off x="2038232" y="3906922"/>
                    <a:ext cx="1061612" cy="432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7" h="6128" extrusionOk="0">
                        <a:moveTo>
                          <a:pt x="2443" y="1"/>
                        </a:moveTo>
                        <a:lnTo>
                          <a:pt x="2222" y="2875"/>
                        </a:lnTo>
                        <a:cubicBezTo>
                          <a:pt x="2222" y="2875"/>
                          <a:pt x="2339" y="3398"/>
                          <a:pt x="1529" y="4116"/>
                        </a:cubicBezTo>
                        <a:cubicBezTo>
                          <a:pt x="732" y="4835"/>
                          <a:pt x="92" y="5500"/>
                          <a:pt x="92" y="5500"/>
                        </a:cubicBezTo>
                        <a:cubicBezTo>
                          <a:pt x="92" y="5500"/>
                          <a:pt x="1" y="5657"/>
                          <a:pt x="1" y="5892"/>
                        </a:cubicBezTo>
                        <a:cubicBezTo>
                          <a:pt x="1" y="6115"/>
                          <a:pt x="131" y="6127"/>
                          <a:pt x="693" y="6127"/>
                        </a:cubicBezTo>
                        <a:lnTo>
                          <a:pt x="14345" y="6127"/>
                        </a:lnTo>
                        <a:cubicBezTo>
                          <a:pt x="14906" y="6127"/>
                          <a:pt x="15037" y="6115"/>
                          <a:pt x="15037" y="5892"/>
                        </a:cubicBezTo>
                        <a:cubicBezTo>
                          <a:pt x="15037" y="5657"/>
                          <a:pt x="14946" y="5500"/>
                          <a:pt x="14946" y="5500"/>
                        </a:cubicBezTo>
                        <a:cubicBezTo>
                          <a:pt x="14946" y="5500"/>
                          <a:pt x="14305" y="4835"/>
                          <a:pt x="13495" y="4116"/>
                        </a:cubicBezTo>
                        <a:cubicBezTo>
                          <a:pt x="12699" y="3398"/>
                          <a:pt x="12804" y="2875"/>
                          <a:pt x="12804" y="2875"/>
                        </a:cubicBezTo>
                        <a:lnTo>
                          <a:pt x="12595" y="1"/>
                        </a:lnTo>
                        <a:close/>
                      </a:path>
                    </a:pathLst>
                  </a:custGeom>
                  <a:solidFill>
                    <a:srgbClr val="E2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2392;p61"/>
                  <p:cNvSpPr/>
                  <p:nvPr/>
                </p:nvSpPr>
                <p:spPr>
                  <a:xfrm>
                    <a:off x="822641" y="1648146"/>
                    <a:ext cx="3492864" cy="22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32544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30035"/>
                        </a:lnTo>
                        <a:cubicBezTo>
                          <a:pt x="0" y="31420"/>
                          <a:pt x="1124" y="32544"/>
                          <a:pt x="2509" y="32544"/>
                        </a:cubicBezTo>
                        <a:lnTo>
                          <a:pt x="46965" y="32544"/>
                        </a:lnTo>
                        <a:cubicBezTo>
                          <a:pt x="48350" y="32544"/>
                          <a:pt x="49474" y="31420"/>
                          <a:pt x="49474" y="30035"/>
                        </a:cubicBez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2393;p61"/>
                  <p:cNvSpPr/>
                  <p:nvPr/>
                </p:nvSpPr>
                <p:spPr>
                  <a:xfrm>
                    <a:off x="822641" y="1679454"/>
                    <a:ext cx="3492864" cy="2035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29278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29278"/>
                        </a:lnTo>
                        <a:lnTo>
                          <a:pt x="49474" y="29278"/>
                        </a:ln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4" name="Google Shape;2395;p61"/>
              <p:cNvSpPr/>
              <p:nvPr/>
            </p:nvSpPr>
            <p:spPr>
              <a:xfrm>
                <a:off x="2456396" y="3680482"/>
                <a:ext cx="169933" cy="170781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3020" extrusionOk="0">
                    <a:moveTo>
                      <a:pt x="1503" y="1"/>
                    </a:moveTo>
                    <a:cubicBezTo>
                      <a:pt x="667" y="1"/>
                      <a:pt x="0" y="680"/>
                      <a:pt x="0" y="1504"/>
                    </a:cubicBezTo>
                    <a:cubicBezTo>
                      <a:pt x="0" y="2340"/>
                      <a:pt x="667" y="3019"/>
                      <a:pt x="1503" y="3019"/>
                    </a:cubicBezTo>
                    <a:cubicBezTo>
                      <a:pt x="2326" y="3019"/>
                      <a:pt x="3005" y="2340"/>
                      <a:pt x="3005" y="1504"/>
                    </a:cubicBezTo>
                    <a:cubicBezTo>
                      <a:pt x="3005" y="680"/>
                      <a:pt x="2326" y="1"/>
                      <a:pt x="1503" y="1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2396;p61"/>
            <p:cNvGrpSpPr/>
            <p:nvPr/>
          </p:nvGrpSpPr>
          <p:grpSpPr>
            <a:xfrm>
              <a:off x="4760325" y="4066113"/>
              <a:ext cx="535300" cy="194950"/>
              <a:chOff x="5054325" y="1441125"/>
              <a:chExt cx="535300" cy="194950"/>
            </a:xfrm>
          </p:grpSpPr>
          <p:sp>
            <p:nvSpPr>
              <p:cNvPr id="51" name="Google Shape;2397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398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54" y="1072889"/>
            <a:ext cx="4112535" cy="29354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324" y="1093576"/>
            <a:ext cx="4109539" cy="29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685800" y="315191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detalhes Do contato</a:t>
            </a:r>
            <a:endParaRPr dirty="0"/>
          </a:p>
        </p:txBody>
      </p:sp>
      <p:sp>
        <p:nvSpPr>
          <p:cNvPr id="408" name="Google Shape;408;p34"/>
          <p:cNvSpPr txBox="1">
            <a:spLocks noGrp="1"/>
          </p:cNvSpPr>
          <p:nvPr>
            <p:ph type="body" idx="1"/>
          </p:nvPr>
        </p:nvSpPr>
        <p:spPr>
          <a:xfrm>
            <a:off x="685800" y="813955"/>
            <a:ext cx="7863900" cy="3900055"/>
          </a:xfrm>
          <a:prstGeom prst="rect">
            <a:avLst/>
          </a:prstGeom>
        </p:spPr>
        <p:txBody>
          <a:bodyPr spcFirstLastPara="1" wrap="square" lIns="91425" tIns="91425" rIns="91425" bIns="90000" anchor="t" anchorCtr="0">
            <a:noAutofit/>
          </a:bodyPr>
          <a:lstStyle/>
          <a:p>
            <a:r>
              <a:rPr lang="pt-BR" sz="1400" dirty="0"/>
              <a:t>A página de contato é uma seção importante do site, destinada a fornecer suporte e comunicação direta com os usuários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Utiliza os mesmos tons de cores presentes na home (#588157 para o fundo e #FFFFFF para </a:t>
            </a:r>
            <a:r>
              <a:rPr lang="pt-BR" sz="1400" dirty="0" smtClean="0"/>
              <a:t>texto </a:t>
            </a:r>
            <a:r>
              <a:rPr lang="pt-BR" sz="1400" dirty="0"/>
              <a:t>e elementos</a:t>
            </a:r>
            <a:r>
              <a:rPr lang="pt-BR" sz="1400" dirty="0" smtClean="0"/>
              <a:t>).</a:t>
            </a:r>
          </a:p>
          <a:p>
            <a:endParaRPr lang="pt-BR" sz="1400" dirty="0"/>
          </a:p>
          <a:p>
            <a:r>
              <a:rPr lang="pt-BR" sz="1400" dirty="0"/>
              <a:t>Proporciona uma experiência amigável para os usuários em caso de dúvidas, sugestões ou problemas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Funcionalidades da página de contato:</a:t>
            </a:r>
          </a:p>
          <a:p>
            <a:pPr lvl="1"/>
            <a:r>
              <a:rPr lang="pt-BR" sz="1400" dirty="0"/>
              <a:t>Formulário de contato para enviar mensagens e receber respostas rápidas.</a:t>
            </a:r>
          </a:p>
          <a:p>
            <a:pPr lvl="1"/>
            <a:r>
              <a:rPr lang="pt-BR" sz="1400" dirty="0"/>
              <a:t>Informações de contato, como e-mail e número de telefone, para comunicação direta.</a:t>
            </a:r>
          </a:p>
          <a:p>
            <a:pPr lvl="1"/>
            <a:r>
              <a:rPr lang="pt-BR" sz="1400" dirty="0"/>
              <a:t>Possibilidade de envio de sugestões, feedback ou relato de problemas técnicos</a:t>
            </a:r>
            <a:r>
              <a:rPr lang="pt-BR" sz="1400" dirty="0" smtClean="0"/>
              <a:t>.</a:t>
            </a:r>
          </a:p>
          <a:p>
            <a:pPr lvl="1"/>
            <a:endParaRPr lang="pt-BR" sz="1400" dirty="0"/>
          </a:p>
          <a:p>
            <a:r>
              <a:rPr lang="pt-BR" sz="1400" dirty="0"/>
              <a:t>A página de contato reforça o compromisso com a satisfação do usuário e a melhoria contínua do site.</a:t>
            </a:r>
          </a:p>
        </p:txBody>
      </p:sp>
    </p:spTree>
    <p:extLst>
      <p:ext uri="{BB962C8B-B14F-4D97-AF65-F5344CB8AC3E}">
        <p14:creationId xmlns:p14="http://schemas.microsoft.com/office/powerpoint/2010/main" val="23133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61"/>
          <p:cNvSpPr txBox="1">
            <a:spLocks noGrp="1"/>
          </p:cNvSpPr>
          <p:nvPr>
            <p:ph type="title"/>
          </p:nvPr>
        </p:nvSpPr>
        <p:spPr>
          <a:xfrm>
            <a:off x="2773934" y="165406"/>
            <a:ext cx="3346800" cy="8130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I</a:t>
            </a:r>
            <a:r>
              <a:rPr lang="en" dirty="0" smtClean="0"/>
              <a:t>nterface-sobre nós</a:t>
            </a:r>
            <a:endParaRPr dirty="0"/>
          </a:p>
        </p:txBody>
      </p:sp>
      <p:grpSp>
        <p:nvGrpSpPr>
          <p:cNvPr id="2358" name="Google Shape;2358;p61"/>
          <p:cNvGrpSpPr/>
          <p:nvPr/>
        </p:nvGrpSpPr>
        <p:grpSpPr>
          <a:xfrm>
            <a:off x="7726550" y="1141638"/>
            <a:ext cx="535300" cy="194950"/>
            <a:chOff x="5054325" y="1441125"/>
            <a:chExt cx="535300" cy="194950"/>
          </a:xfrm>
        </p:grpSpPr>
        <p:sp>
          <p:nvSpPr>
            <p:cNvPr id="2359" name="Google Shape;2359;p61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1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1" name="Google Shape;2361;p61"/>
          <p:cNvGrpSpPr/>
          <p:nvPr/>
        </p:nvGrpSpPr>
        <p:grpSpPr>
          <a:xfrm>
            <a:off x="-321440" y="-98713"/>
            <a:ext cx="5856758" cy="5075958"/>
            <a:chOff x="560831" y="857250"/>
            <a:chExt cx="4734794" cy="3453734"/>
          </a:xfrm>
        </p:grpSpPr>
        <p:grpSp>
          <p:nvGrpSpPr>
            <p:cNvPr id="2362" name="Google Shape;2362;p61"/>
            <p:cNvGrpSpPr/>
            <p:nvPr/>
          </p:nvGrpSpPr>
          <p:grpSpPr>
            <a:xfrm>
              <a:off x="806675" y="1055513"/>
              <a:ext cx="535300" cy="194950"/>
              <a:chOff x="5054325" y="1441125"/>
              <a:chExt cx="535300" cy="194950"/>
            </a:xfrm>
          </p:grpSpPr>
          <p:sp>
            <p:nvSpPr>
              <p:cNvPr id="2363" name="Google Shape;2363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5" name="Google Shape;2365;p61"/>
            <p:cNvGrpSpPr/>
            <p:nvPr/>
          </p:nvGrpSpPr>
          <p:grpSpPr>
            <a:xfrm>
              <a:off x="560831" y="857250"/>
              <a:ext cx="4265864" cy="3453734"/>
              <a:chOff x="408431" y="857250"/>
              <a:chExt cx="4265864" cy="3453734"/>
            </a:xfrm>
          </p:grpSpPr>
          <p:grpSp>
            <p:nvGrpSpPr>
              <p:cNvPr id="2366" name="Google Shape;2366;p61"/>
              <p:cNvGrpSpPr/>
              <p:nvPr/>
            </p:nvGrpSpPr>
            <p:grpSpPr>
              <a:xfrm>
                <a:off x="408431" y="857250"/>
                <a:ext cx="4265864" cy="3453734"/>
                <a:chOff x="408431" y="885825"/>
                <a:chExt cx="4265864" cy="3453734"/>
              </a:xfrm>
            </p:grpSpPr>
            <p:sp>
              <p:nvSpPr>
                <p:cNvPr id="2367" name="Google Shape;2367;p61"/>
                <p:cNvSpPr/>
                <p:nvPr/>
              </p:nvSpPr>
              <p:spPr>
                <a:xfrm rot="4431507">
                  <a:off x="1298565" y="1108345"/>
                  <a:ext cx="2485592" cy="2692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95" h="56643" extrusionOk="0">
                      <a:moveTo>
                        <a:pt x="34089" y="1"/>
                      </a:moveTo>
                      <a:cubicBezTo>
                        <a:pt x="24362" y="1"/>
                        <a:pt x="14276" y="5165"/>
                        <a:pt x="7721" y="14507"/>
                      </a:cubicBezTo>
                      <a:cubicBezTo>
                        <a:pt x="0" y="25449"/>
                        <a:pt x="0" y="39674"/>
                        <a:pt x="4073" y="47790"/>
                      </a:cubicBezTo>
                      <a:cubicBezTo>
                        <a:pt x="6880" y="53403"/>
                        <a:pt x="15284" y="56643"/>
                        <a:pt x="24467" y="56643"/>
                      </a:cubicBezTo>
                      <a:cubicBezTo>
                        <a:pt x="30700" y="56643"/>
                        <a:pt x="37292" y="55150"/>
                        <a:pt x="42737" y="51893"/>
                      </a:cubicBezTo>
                      <a:cubicBezTo>
                        <a:pt x="56293" y="43839"/>
                        <a:pt x="61795" y="13261"/>
                        <a:pt x="48329" y="4264"/>
                      </a:cubicBezTo>
                      <a:cubicBezTo>
                        <a:pt x="44035" y="1376"/>
                        <a:pt x="39110" y="1"/>
                        <a:pt x="34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8" name="Google Shape;2368;p61"/>
                <p:cNvSpPr/>
                <p:nvPr/>
              </p:nvSpPr>
              <p:spPr>
                <a:xfrm>
                  <a:off x="4047084" y="2309456"/>
                  <a:ext cx="627210" cy="361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5127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cubicBezTo>
                        <a:pt x="891" y="4878"/>
                        <a:pt x="1653" y="5126"/>
                        <a:pt x="2400" y="5126"/>
                      </a:cubicBezTo>
                      <a:cubicBezTo>
                        <a:pt x="5795" y="5126"/>
                        <a:pt x="8884" y="1"/>
                        <a:pt x="888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9" name="Google Shape;2369;p61"/>
                <p:cNvSpPr/>
                <p:nvPr/>
              </p:nvSpPr>
              <p:spPr>
                <a:xfrm>
                  <a:off x="4047084" y="2309456"/>
                  <a:ext cx="627210" cy="301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4273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lnTo>
                        <a:pt x="888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0" name="Google Shape;2370;p61"/>
                <p:cNvSpPr/>
                <p:nvPr/>
              </p:nvSpPr>
              <p:spPr>
                <a:xfrm>
                  <a:off x="4021245" y="1962669"/>
                  <a:ext cx="497165" cy="450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380" extrusionOk="0">
                      <a:moveTo>
                        <a:pt x="7042" y="1"/>
                      </a:moveTo>
                      <a:lnTo>
                        <a:pt x="7042" y="1"/>
                      </a:lnTo>
                      <a:cubicBezTo>
                        <a:pt x="1" y="2979"/>
                        <a:pt x="1372" y="6089"/>
                        <a:pt x="1438" y="6219"/>
                      </a:cubicBezTo>
                      <a:cubicBezTo>
                        <a:pt x="1795" y="6329"/>
                        <a:pt x="2131" y="6379"/>
                        <a:pt x="2448" y="6379"/>
                      </a:cubicBezTo>
                      <a:cubicBezTo>
                        <a:pt x="6006" y="6379"/>
                        <a:pt x="7042" y="1"/>
                        <a:pt x="70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61"/>
                <p:cNvSpPr/>
                <p:nvPr/>
              </p:nvSpPr>
              <p:spPr>
                <a:xfrm>
                  <a:off x="4021245" y="1962669"/>
                  <a:ext cx="497165" cy="43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220" extrusionOk="0">
                      <a:moveTo>
                        <a:pt x="7042" y="1"/>
                      </a:moveTo>
                      <a:cubicBezTo>
                        <a:pt x="1" y="2979"/>
                        <a:pt x="1372" y="6089"/>
                        <a:pt x="1438" y="6219"/>
                      </a:cubicBezTo>
                      <a:lnTo>
                        <a:pt x="70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61"/>
                <p:cNvSpPr/>
                <p:nvPr/>
              </p:nvSpPr>
              <p:spPr>
                <a:xfrm>
                  <a:off x="4179883" y="1560390"/>
                  <a:ext cx="390206" cy="46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7" h="6626" extrusionOk="0">
                      <a:moveTo>
                        <a:pt x="5401" y="1"/>
                      </a:moveTo>
                      <a:cubicBezTo>
                        <a:pt x="5346" y="1"/>
                        <a:pt x="5305" y="47"/>
                        <a:pt x="5305" y="94"/>
                      </a:cubicBezTo>
                      <a:cubicBezTo>
                        <a:pt x="5187" y="1635"/>
                        <a:pt x="3358" y="3778"/>
                        <a:pt x="1" y="6352"/>
                      </a:cubicBezTo>
                      <a:lnTo>
                        <a:pt x="13" y="6626"/>
                      </a:lnTo>
                      <a:cubicBezTo>
                        <a:pt x="1476" y="5516"/>
                        <a:pt x="2678" y="4457"/>
                        <a:pt x="3567" y="3504"/>
                      </a:cubicBezTo>
                      <a:cubicBezTo>
                        <a:pt x="4795" y="2197"/>
                        <a:pt x="5448" y="1060"/>
                        <a:pt x="5526" y="120"/>
                      </a:cubicBezTo>
                      <a:cubicBezTo>
                        <a:pt x="5526" y="55"/>
                        <a:pt x="5474" y="3"/>
                        <a:pt x="5422" y="3"/>
                      </a:cubicBezTo>
                      <a:cubicBezTo>
                        <a:pt x="5415" y="1"/>
                        <a:pt x="5408" y="1"/>
                        <a:pt x="54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61"/>
                <p:cNvSpPr/>
                <p:nvPr/>
              </p:nvSpPr>
              <p:spPr>
                <a:xfrm>
                  <a:off x="4501748" y="1670738"/>
                  <a:ext cx="129198" cy="6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" h="911" extrusionOk="0">
                      <a:moveTo>
                        <a:pt x="965" y="1"/>
                      </a:moveTo>
                      <a:cubicBezTo>
                        <a:pt x="620" y="1"/>
                        <a:pt x="248" y="153"/>
                        <a:pt x="0" y="687"/>
                      </a:cubicBezTo>
                      <a:cubicBezTo>
                        <a:pt x="0" y="687"/>
                        <a:pt x="192" y="911"/>
                        <a:pt x="573" y="911"/>
                      </a:cubicBezTo>
                      <a:cubicBezTo>
                        <a:pt x="874" y="911"/>
                        <a:pt x="1293" y="770"/>
                        <a:pt x="1829" y="269"/>
                      </a:cubicBezTo>
                      <a:cubicBezTo>
                        <a:pt x="1829" y="269"/>
                        <a:pt x="1422" y="1"/>
                        <a:pt x="9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2374;p61"/>
                <p:cNvSpPr/>
                <p:nvPr/>
              </p:nvSpPr>
              <p:spPr>
                <a:xfrm>
                  <a:off x="4375445" y="1631555"/>
                  <a:ext cx="137458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1856" extrusionOk="0">
                      <a:moveTo>
                        <a:pt x="889" y="0"/>
                      </a:moveTo>
                      <a:lnTo>
                        <a:pt x="889" y="0"/>
                      </a:lnTo>
                      <a:cubicBezTo>
                        <a:pt x="888" y="0"/>
                        <a:pt x="0" y="1202"/>
                        <a:pt x="1202" y="1855"/>
                      </a:cubicBezTo>
                      <a:cubicBezTo>
                        <a:pt x="1202" y="1855"/>
                        <a:pt x="1946" y="1280"/>
                        <a:pt x="8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5" name="Google Shape;2375;p61"/>
                <p:cNvSpPr/>
                <p:nvPr/>
              </p:nvSpPr>
              <p:spPr>
                <a:xfrm>
                  <a:off x="4486075" y="1485836"/>
                  <a:ext cx="128280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1856" extrusionOk="0">
                      <a:moveTo>
                        <a:pt x="1229" y="0"/>
                      </a:moveTo>
                      <a:cubicBezTo>
                        <a:pt x="1229" y="0"/>
                        <a:pt x="1" y="836"/>
                        <a:pt x="915" y="1855"/>
                      </a:cubicBezTo>
                      <a:cubicBezTo>
                        <a:pt x="915" y="1855"/>
                        <a:pt x="1816" y="1568"/>
                        <a:pt x="1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2376;p61"/>
                <p:cNvSpPr/>
                <p:nvPr/>
              </p:nvSpPr>
              <p:spPr>
                <a:xfrm>
                  <a:off x="4379116" y="1825916"/>
                  <a:ext cx="131034" cy="60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853" extrusionOk="0">
                      <a:moveTo>
                        <a:pt x="789" y="1"/>
                      </a:moveTo>
                      <a:cubicBezTo>
                        <a:pt x="544" y="1"/>
                        <a:pt x="274" y="101"/>
                        <a:pt x="0" y="383"/>
                      </a:cubicBezTo>
                      <a:cubicBezTo>
                        <a:pt x="0" y="383"/>
                        <a:pt x="175" y="852"/>
                        <a:pt x="869" y="852"/>
                      </a:cubicBezTo>
                      <a:cubicBezTo>
                        <a:pt x="1123" y="852"/>
                        <a:pt x="1446" y="789"/>
                        <a:pt x="1856" y="618"/>
                      </a:cubicBezTo>
                      <a:cubicBezTo>
                        <a:pt x="1856" y="618"/>
                        <a:pt x="1397" y="1"/>
                        <a:pt x="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61"/>
                <p:cNvSpPr/>
                <p:nvPr/>
              </p:nvSpPr>
              <p:spPr>
                <a:xfrm>
                  <a:off x="4253660" y="1756940"/>
                  <a:ext cx="134775" cy="13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" h="1896" extrusionOk="0">
                      <a:moveTo>
                        <a:pt x="1085" y="1"/>
                      </a:moveTo>
                      <a:cubicBezTo>
                        <a:pt x="1084" y="1"/>
                        <a:pt x="1" y="1034"/>
                        <a:pt x="1072" y="1896"/>
                      </a:cubicBezTo>
                      <a:cubicBezTo>
                        <a:pt x="1072" y="1896"/>
                        <a:pt x="1908" y="1452"/>
                        <a:pt x="1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61"/>
                <p:cNvSpPr/>
                <p:nvPr/>
              </p:nvSpPr>
              <p:spPr>
                <a:xfrm>
                  <a:off x="4267498" y="1923203"/>
                  <a:ext cx="130116" cy="6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" h="855" extrusionOk="0">
                      <a:moveTo>
                        <a:pt x="773" y="1"/>
                      </a:moveTo>
                      <a:cubicBezTo>
                        <a:pt x="534" y="1"/>
                        <a:pt x="270" y="97"/>
                        <a:pt x="0" y="363"/>
                      </a:cubicBezTo>
                      <a:cubicBezTo>
                        <a:pt x="0" y="363"/>
                        <a:pt x="173" y="854"/>
                        <a:pt x="890" y="854"/>
                      </a:cubicBezTo>
                      <a:cubicBezTo>
                        <a:pt x="1138" y="854"/>
                        <a:pt x="1450" y="796"/>
                        <a:pt x="1843" y="638"/>
                      </a:cubicBezTo>
                      <a:cubicBezTo>
                        <a:pt x="1843" y="638"/>
                        <a:pt x="1388" y="1"/>
                        <a:pt x="7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61"/>
                <p:cNvSpPr/>
                <p:nvPr/>
              </p:nvSpPr>
              <p:spPr>
                <a:xfrm>
                  <a:off x="422339" y="1883385"/>
                  <a:ext cx="625375" cy="390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553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2873" y="5534"/>
                        <a:pt x="6352" y="5534"/>
                      </a:cubicBezTo>
                      <a:cubicBezTo>
                        <a:pt x="7030" y="5534"/>
                        <a:pt x="7732" y="5324"/>
                        <a:pt x="8440" y="4820"/>
                      </a:cubicBez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61"/>
                <p:cNvSpPr/>
                <p:nvPr/>
              </p:nvSpPr>
              <p:spPr>
                <a:xfrm>
                  <a:off x="422339" y="1883385"/>
                  <a:ext cx="625375" cy="34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4821" extrusionOk="0">
                      <a:moveTo>
                        <a:pt x="0" y="0"/>
                      </a:moveTo>
                      <a:lnTo>
                        <a:pt x="8440" y="4820"/>
                      </a:ln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61"/>
                <p:cNvSpPr/>
                <p:nvPr/>
              </p:nvSpPr>
              <p:spPr>
                <a:xfrm>
                  <a:off x="601240" y="1547611"/>
                  <a:ext cx="482410" cy="47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66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640" y="6662"/>
                        <a:pt x="4357" y="6662"/>
                      </a:cubicBezTo>
                      <a:cubicBezTo>
                        <a:pt x="4618" y="6662"/>
                        <a:pt x="4895" y="6629"/>
                        <a:pt x="5187" y="6559"/>
                      </a:cubicBez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61"/>
                <p:cNvSpPr/>
                <p:nvPr/>
              </p:nvSpPr>
              <p:spPr>
                <a:xfrm>
                  <a:off x="601240" y="1547611"/>
                  <a:ext cx="482410" cy="463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560" extrusionOk="0">
                      <a:moveTo>
                        <a:pt x="1" y="1"/>
                      </a:moveTo>
                      <a:lnTo>
                        <a:pt x="5187" y="6559"/>
                      </a:ln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61"/>
                <p:cNvSpPr/>
                <p:nvPr/>
              </p:nvSpPr>
              <p:spPr>
                <a:xfrm>
                  <a:off x="444437" y="2202073"/>
                  <a:ext cx="551668" cy="25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4" h="3677" extrusionOk="0">
                      <a:moveTo>
                        <a:pt x="133" y="0"/>
                      </a:moveTo>
                      <a:cubicBezTo>
                        <a:pt x="115" y="0"/>
                        <a:pt x="97" y="6"/>
                        <a:pt x="79" y="19"/>
                      </a:cubicBezTo>
                      <a:cubicBezTo>
                        <a:pt x="27" y="45"/>
                        <a:pt x="1" y="123"/>
                        <a:pt x="40" y="176"/>
                      </a:cubicBezTo>
                      <a:cubicBezTo>
                        <a:pt x="510" y="986"/>
                        <a:pt x="1581" y="1731"/>
                        <a:pt x="3253" y="2397"/>
                      </a:cubicBezTo>
                      <a:cubicBezTo>
                        <a:pt x="4469" y="2867"/>
                        <a:pt x="5997" y="3299"/>
                        <a:pt x="7813" y="3677"/>
                      </a:cubicBezTo>
                      <a:lnTo>
                        <a:pt x="7695" y="3429"/>
                      </a:lnTo>
                      <a:cubicBezTo>
                        <a:pt x="3567" y="2553"/>
                        <a:pt x="994" y="1391"/>
                        <a:pt x="222" y="59"/>
                      </a:cubicBezTo>
                      <a:cubicBezTo>
                        <a:pt x="205" y="24"/>
                        <a:pt x="170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61"/>
                <p:cNvSpPr/>
                <p:nvPr/>
              </p:nvSpPr>
              <p:spPr>
                <a:xfrm>
                  <a:off x="444437" y="2299078"/>
                  <a:ext cx="128280" cy="6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871" extrusionOk="0">
                      <a:moveTo>
                        <a:pt x="1084" y="0"/>
                      </a:moveTo>
                      <a:cubicBezTo>
                        <a:pt x="431" y="0"/>
                        <a:pt x="1" y="723"/>
                        <a:pt x="1" y="723"/>
                      </a:cubicBezTo>
                      <a:cubicBezTo>
                        <a:pt x="336" y="829"/>
                        <a:pt x="610" y="870"/>
                        <a:pt x="835" y="870"/>
                      </a:cubicBezTo>
                      <a:cubicBezTo>
                        <a:pt x="1663" y="870"/>
                        <a:pt x="1816" y="305"/>
                        <a:pt x="1816" y="305"/>
                      </a:cubicBezTo>
                      <a:cubicBezTo>
                        <a:pt x="1552" y="83"/>
                        <a:pt x="1305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5" name="Google Shape;2385;p61"/>
                <p:cNvSpPr/>
                <p:nvPr/>
              </p:nvSpPr>
              <p:spPr>
                <a:xfrm>
                  <a:off x="564386" y="2214428"/>
                  <a:ext cx="121785" cy="12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804" extrusionOk="0">
                      <a:moveTo>
                        <a:pt x="405" y="1"/>
                      </a:moveTo>
                      <a:lnTo>
                        <a:pt x="405" y="1"/>
                      </a:lnTo>
                      <a:cubicBezTo>
                        <a:pt x="0" y="1608"/>
                        <a:pt x="915" y="1804"/>
                        <a:pt x="915" y="1804"/>
                      </a:cubicBezTo>
                      <a:cubicBezTo>
                        <a:pt x="1725" y="706"/>
                        <a:pt x="405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6" name="Google Shape;2386;p61"/>
                <p:cNvSpPr/>
                <p:nvPr/>
              </p:nvSpPr>
              <p:spPr>
                <a:xfrm>
                  <a:off x="408431" y="2140651"/>
                  <a:ext cx="104347" cy="109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8" h="1544" extrusionOk="0">
                      <a:moveTo>
                        <a:pt x="1" y="1"/>
                      </a:moveTo>
                      <a:cubicBezTo>
                        <a:pt x="127" y="1453"/>
                        <a:pt x="853" y="1544"/>
                        <a:pt x="1032" y="1544"/>
                      </a:cubicBezTo>
                      <a:cubicBezTo>
                        <a:pt x="1058" y="1544"/>
                        <a:pt x="1072" y="1542"/>
                        <a:pt x="1072" y="1542"/>
                      </a:cubicBezTo>
                      <a:cubicBezTo>
                        <a:pt x="1478" y="223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61"/>
                <p:cNvSpPr/>
                <p:nvPr/>
              </p:nvSpPr>
              <p:spPr>
                <a:xfrm>
                  <a:off x="629833" y="2382244"/>
                  <a:ext cx="117196" cy="7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" h="1099" extrusionOk="0">
                      <a:moveTo>
                        <a:pt x="1107" y="1"/>
                      </a:moveTo>
                      <a:cubicBezTo>
                        <a:pt x="224" y="1"/>
                        <a:pt x="0" y="1099"/>
                        <a:pt x="0" y="1099"/>
                      </a:cubicBezTo>
                      <a:cubicBezTo>
                        <a:pt x="1660" y="1034"/>
                        <a:pt x="1582" y="93"/>
                        <a:pt x="1582" y="93"/>
                      </a:cubicBezTo>
                      <a:cubicBezTo>
                        <a:pt x="1406" y="29"/>
                        <a:pt x="1248" y="1"/>
                        <a:pt x="11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61"/>
                <p:cNvSpPr/>
                <p:nvPr/>
              </p:nvSpPr>
              <p:spPr>
                <a:xfrm>
                  <a:off x="735944" y="2281781"/>
                  <a:ext cx="108865" cy="12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2" h="1700" extrusionOk="0">
                      <a:moveTo>
                        <a:pt x="117" y="1"/>
                      </a:moveTo>
                      <a:lnTo>
                        <a:pt x="117" y="1"/>
                      </a:lnTo>
                      <a:cubicBezTo>
                        <a:pt x="0" y="1660"/>
                        <a:pt x="941" y="1699"/>
                        <a:pt x="941" y="1699"/>
                      </a:cubicBezTo>
                      <a:cubicBezTo>
                        <a:pt x="1542" y="458"/>
                        <a:pt x="117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2389;p61"/>
                <p:cNvSpPr/>
                <p:nvPr/>
              </p:nvSpPr>
              <p:spPr>
                <a:xfrm>
                  <a:off x="773715" y="2421639"/>
                  <a:ext cx="116278" cy="78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" h="1116" extrusionOk="0">
                      <a:moveTo>
                        <a:pt x="1099" y="1"/>
                      </a:moveTo>
                      <a:cubicBezTo>
                        <a:pt x="198" y="1"/>
                        <a:pt x="0" y="1116"/>
                        <a:pt x="0" y="1116"/>
                      </a:cubicBezTo>
                      <a:cubicBezTo>
                        <a:pt x="1646" y="1025"/>
                        <a:pt x="1555" y="84"/>
                        <a:pt x="1555" y="84"/>
                      </a:cubicBezTo>
                      <a:cubicBezTo>
                        <a:pt x="1386" y="26"/>
                        <a:pt x="1235" y="1"/>
                        <a:pt x="10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90" name="Google Shape;2390;p61"/>
                <p:cNvGrpSpPr/>
                <p:nvPr/>
              </p:nvGrpSpPr>
              <p:grpSpPr>
                <a:xfrm>
                  <a:off x="822641" y="1648146"/>
                  <a:ext cx="3492864" cy="2691413"/>
                  <a:chOff x="822641" y="1648146"/>
                  <a:chExt cx="3492864" cy="2691413"/>
                </a:xfrm>
              </p:grpSpPr>
              <p:sp>
                <p:nvSpPr>
                  <p:cNvPr id="2391" name="Google Shape;2391;p61"/>
                  <p:cNvSpPr/>
                  <p:nvPr/>
                </p:nvSpPr>
                <p:spPr>
                  <a:xfrm>
                    <a:off x="2038232" y="3906922"/>
                    <a:ext cx="1061612" cy="432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7" h="6128" extrusionOk="0">
                        <a:moveTo>
                          <a:pt x="2443" y="1"/>
                        </a:moveTo>
                        <a:lnTo>
                          <a:pt x="2222" y="2875"/>
                        </a:lnTo>
                        <a:cubicBezTo>
                          <a:pt x="2222" y="2875"/>
                          <a:pt x="2339" y="3398"/>
                          <a:pt x="1529" y="4116"/>
                        </a:cubicBezTo>
                        <a:cubicBezTo>
                          <a:pt x="732" y="4835"/>
                          <a:pt x="92" y="5500"/>
                          <a:pt x="92" y="5500"/>
                        </a:cubicBezTo>
                        <a:cubicBezTo>
                          <a:pt x="92" y="5500"/>
                          <a:pt x="1" y="5657"/>
                          <a:pt x="1" y="5892"/>
                        </a:cubicBezTo>
                        <a:cubicBezTo>
                          <a:pt x="1" y="6115"/>
                          <a:pt x="131" y="6127"/>
                          <a:pt x="693" y="6127"/>
                        </a:cubicBezTo>
                        <a:lnTo>
                          <a:pt x="14345" y="6127"/>
                        </a:lnTo>
                        <a:cubicBezTo>
                          <a:pt x="14906" y="6127"/>
                          <a:pt x="15037" y="6115"/>
                          <a:pt x="15037" y="5892"/>
                        </a:cubicBezTo>
                        <a:cubicBezTo>
                          <a:pt x="15037" y="5657"/>
                          <a:pt x="14946" y="5500"/>
                          <a:pt x="14946" y="5500"/>
                        </a:cubicBezTo>
                        <a:cubicBezTo>
                          <a:pt x="14946" y="5500"/>
                          <a:pt x="14305" y="4835"/>
                          <a:pt x="13495" y="4116"/>
                        </a:cubicBezTo>
                        <a:cubicBezTo>
                          <a:pt x="12699" y="3398"/>
                          <a:pt x="12804" y="2875"/>
                          <a:pt x="12804" y="2875"/>
                        </a:cubicBezTo>
                        <a:lnTo>
                          <a:pt x="12595" y="1"/>
                        </a:lnTo>
                        <a:close/>
                      </a:path>
                    </a:pathLst>
                  </a:custGeom>
                  <a:solidFill>
                    <a:srgbClr val="E2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2" name="Google Shape;2392;p61"/>
                  <p:cNvSpPr/>
                  <p:nvPr/>
                </p:nvSpPr>
                <p:spPr>
                  <a:xfrm>
                    <a:off x="822641" y="1648146"/>
                    <a:ext cx="3492864" cy="22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32544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30035"/>
                        </a:lnTo>
                        <a:cubicBezTo>
                          <a:pt x="0" y="31420"/>
                          <a:pt x="1124" y="32544"/>
                          <a:pt x="2509" y="32544"/>
                        </a:cubicBezTo>
                        <a:lnTo>
                          <a:pt x="46965" y="32544"/>
                        </a:lnTo>
                        <a:cubicBezTo>
                          <a:pt x="48350" y="32544"/>
                          <a:pt x="49474" y="31420"/>
                          <a:pt x="49474" y="30035"/>
                        </a:cubicBez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3" name="Google Shape;2393;p61"/>
                  <p:cNvSpPr/>
                  <p:nvPr/>
                </p:nvSpPr>
                <p:spPr>
                  <a:xfrm>
                    <a:off x="822641" y="1648146"/>
                    <a:ext cx="3492864" cy="2067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29278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29278"/>
                        </a:lnTo>
                        <a:lnTo>
                          <a:pt x="49474" y="29278"/>
                        </a:ln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395" name="Google Shape;2395;p61"/>
              <p:cNvSpPr/>
              <p:nvPr/>
            </p:nvSpPr>
            <p:spPr>
              <a:xfrm>
                <a:off x="2456396" y="3680482"/>
                <a:ext cx="169933" cy="170781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3020" extrusionOk="0">
                    <a:moveTo>
                      <a:pt x="1503" y="1"/>
                    </a:moveTo>
                    <a:cubicBezTo>
                      <a:pt x="667" y="1"/>
                      <a:pt x="0" y="680"/>
                      <a:pt x="0" y="1504"/>
                    </a:cubicBezTo>
                    <a:cubicBezTo>
                      <a:pt x="0" y="2340"/>
                      <a:pt x="667" y="3019"/>
                      <a:pt x="1503" y="3019"/>
                    </a:cubicBezTo>
                    <a:cubicBezTo>
                      <a:pt x="2326" y="3019"/>
                      <a:pt x="3005" y="2340"/>
                      <a:pt x="3005" y="1504"/>
                    </a:cubicBezTo>
                    <a:cubicBezTo>
                      <a:pt x="3005" y="680"/>
                      <a:pt x="2326" y="1"/>
                      <a:pt x="1503" y="1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6" name="Google Shape;2396;p61"/>
            <p:cNvGrpSpPr/>
            <p:nvPr/>
          </p:nvGrpSpPr>
          <p:grpSpPr>
            <a:xfrm>
              <a:off x="4760325" y="4066113"/>
              <a:ext cx="535300" cy="194950"/>
              <a:chOff x="5054325" y="1441125"/>
              <a:chExt cx="535300" cy="194950"/>
            </a:xfrm>
          </p:grpSpPr>
          <p:sp>
            <p:nvSpPr>
              <p:cNvPr id="2397" name="Google Shape;2397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" name="Google Shape;2361;p61"/>
          <p:cNvGrpSpPr/>
          <p:nvPr/>
        </p:nvGrpSpPr>
        <p:grpSpPr>
          <a:xfrm>
            <a:off x="4216101" y="192673"/>
            <a:ext cx="5856758" cy="4784571"/>
            <a:chOff x="560831" y="1055513"/>
            <a:chExt cx="4734794" cy="3255471"/>
          </a:xfrm>
        </p:grpSpPr>
        <p:grpSp>
          <p:nvGrpSpPr>
            <p:cNvPr id="48" name="Google Shape;2362;p61"/>
            <p:cNvGrpSpPr/>
            <p:nvPr/>
          </p:nvGrpSpPr>
          <p:grpSpPr>
            <a:xfrm>
              <a:off x="806675" y="1055513"/>
              <a:ext cx="535300" cy="194950"/>
              <a:chOff x="5054325" y="1441125"/>
              <a:chExt cx="535300" cy="194950"/>
            </a:xfrm>
          </p:grpSpPr>
          <p:sp>
            <p:nvSpPr>
              <p:cNvPr id="82" name="Google Shape;2363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364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2365;p61"/>
            <p:cNvGrpSpPr/>
            <p:nvPr/>
          </p:nvGrpSpPr>
          <p:grpSpPr>
            <a:xfrm>
              <a:off x="560831" y="1457261"/>
              <a:ext cx="4265863" cy="2853723"/>
              <a:chOff x="408431" y="1457261"/>
              <a:chExt cx="4265863" cy="2853723"/>
            </a:xfrm>
          </p:grpSpPr>
          <p:grpSp>
            <p:nvGrpSpPr>
              <p:cNvPr id="53" name="Google Shape;2366;p61"/>
              <p:cNvGrpSpPr/>
              <p:nvPr/>
            </p:nvGrpSpPr>
            <p:grpSpPr>
              <a:xfrm>
                <a:off x="408431" y="1457261"/>
                <a:ext cx="4265863" cy="2853723"/>
                <a:chOff x="408431" y="1485836"/>
                <a:chExt cx="4265863" cy="2853723"/>
              </a:xfrm>
            </p:grpSpPr>
            <p:sp>
              <p:nvSpPr>
                <p:cNvPr id="56" name="Google Shape;2368;p61"/>
                <p:cNvSpPr/>
                <p:nvPr/>
              </p:nvSpPr>
              <p:spPr>
                <a:xfrm>
                  <a:off x="4047084" y="2309456"/>
                  <a:ext cx="627210" cy="361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5127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cubicBezTo>
                        <a:pt x="891" y="4878"/>
                        <a:pt x="1653" y="5126"/>
                        <a:pt x="2400" y="5126"/>
                      </a:cubicBezTo>
                      <a:cubicBezTo>
                        <a:pt x="5795" y="5126"/>
                        <a:pt x="8884" y="1"/>
                        <a:pt x="888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369;p61"/>
                <p:cNvSpPr/>
                <p:nvPr/>
              </p:nvSpPr>
              <p:spPr>
                <a:xfrm>
                  <a:off x="4047084" y="2309456"/>
                  <a:ext cx="627210" cy="301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4273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lnTo>
                        <a:pt x="888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370;p61"/>
                <p:cNvSpPr/>
                <p:nvPr/>
              </p:nvSpPr>
              <p:spPr>
                <a:xfrm>
                  <a:off x="4021245" y="1962669"/>
                  <a:ext cx="497165" cy="450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380" extrusionOk="0">
                      <a:moveTo>
                        <a:pt x="7042" y="1"/>
                      </a:moveTo>
                      <a:lnTo>
                        <a:pt x="7042" y="1"/>
                      </a:lnTo>
                      <a:cubicBezTo>
                        <a:pt x="1" y="2979"/>
                        <a:pt x="1372" y="6089"/>
                        <a:pt x="1438" y="6219"/>
                      </a:cubicBezTo>
                      <a:cubicBezTo>
                        <a:pt x="1795" y="6329"/>
                        <a:pt x="2131" y="6379"/>
                        <a:pt x="2448" y="6379"/>
                      </a:cubicBezTo>
                      <a:cubicBezTo>
                        <a:pt x="6006" y="6379"/>
                        <a:pt x="7042" y="1"/>
                        <a:pt x="70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371;p61"/>
                <p:cNvSpPr/>
                <p:nvPr/>
              </p:nvSpPr>
              <p:spPr>
                <a:xfrm>
                  <a:off x="4021245" y="1962669"/>
                  <a:ext cx="497165" cy="43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220" extrusionOk="0">
                      <a:moveTo>
                        <a:pt x="7042" y="1"/>
                      </a:moveTo>
                      <a:cubicBezTo>
                        <a:pt x="1" y="2979"/>
                        <a:pt x="1372" y="6089"/>
                        <a:pt x="1438" y="6219"/>
                      </a:cubicBezTo>
                      <a:lnTo>
                        <a:pt x="70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372;p61"/>
                <p:cNvSpPr/>
                <p:nvPr/>
              </p:nvSpPr>
              <p:spPr>
                <a:xfrm>
                  <a:off x="4179883" y="1560390"/>
                  <a:ext cx="390206" cy="46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7" h="6626" extrusionOk="0">
                      <a:moveTo>
                        <a:pt x="5401" y="1"/>
                      </a:moveTo>
                      <a:cubicBezTo>
                        <a:pt x="5346" y="1"/>
                        <a:pt x="5305" y="47"/>
                        <a:pt x="5305" y="94"/>
                      </a:cubicBezTo>
                      <a:cubicBezTo>
                        <a:pt x="5187" y="1635"/>
                        <a:pt x="3358" y="3778"/>
                        <a:pt x="1" y="6352"/>
                      </a:cubicBezTo>
                      <a:lnTo>
                        <a:pt x="13" y="6626"/>
                      </a:lnTo>
                      <a:cubicBezTo>
                        <a:pt x="1476" y="5516"/>
                        <a:pt x="2678" y="4457"/>
                        <a:pt x="3567" y="3504"/>
                      </a:cubicBezTo>
                      <a:cubicBezTo>
                        <a:pt x="4795" y="2197"/>
                        <a:pt x="5448" y="1060"/>
                        <a:pt x="5526" y="120"/>
                      </a:cubicBezTo>
                      <a:cubicBezTo>
                        <a:pt x="5526" y="55"/>
                        <a:pt x="5474" y="3"/>
                        <a:pt x="5422" y="3"/>
                      </a:cubicBezTo>
                      <a:cubicBezTo>
                        <a:pt x="5415" y="1"/>
                        <a:pt x="5408" y="1"/>
                        <a:pt x="54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373;p61"/>
                <p:cNvSpPr/>
                <p:nvPr/>
              </p:nvSpPr>
              <p:spPr>
                <a:xfrm>
                  <a:off x="4501748" y="1670738"/>
                  <a:ext cx="129198" cy="6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" h="911" extrusionOk="0">
                      <a:moveTo>
                        <a:pt x="965" y="1"/>
                      </a:moveTo>
                      <a:cubicBezTo>
                        <a:pt x="620" y="1"/>
                        <a:pt x="248" y="153"/>
                        <a:pt x="0" y="687"/>
                      </a:cubicBezTo>
                      <a:cubicBezTo>
                        <a:pt x="0" y="687"/>
                        <a:pt x="192" y="911"/>
                        <a:pt x="573" y="911"/>
                      </a:cubicBezTo>
                      <a:cubicBezTo>
                        <a:pt x="874" y="911"/>
                        <a:pt x="1293" y="770"/>
                        <a:pt x="1829" y="269"/>
                      </a:cubicBezTo>
                      <a:cubicBezTo>
                        <a:pt x="1829" y="269"/>
                        <a:pt x="1422" y="1"/>
                        <a:pt x="9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374;p61"/>
                <p:cNvSpPr/>
                <p:nvPr/>
              </p:nvSpPr>
              <p:spPr>
                <a:xfrm>
                  <a:off x="4375445" y="1631555"/>
                  <a:ext cx="137458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1856" extrusionOk="0">
                      <a:moveTo>
                        <a:pt x="889" y="0"/>
                      </a:moveTo>
                      <a:lnTo>
                        <a:pt x="889" y="0"/>
                      </a:lnTo>
                      <a:cubicBezTo>
                        <a:pt x="888" y="0"/>
                        <a:pt x="0" y="1202"/>
                        <a:pt x="1202" y="1855"/>
                      </a:cubicBezTo>
                      <a:cubicBezTo>
                        <a:pt x="1202" y="1855"/>
                        <a:pt x="1946" y="1280"/>
                        <a:pt x="8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375;p61"/>
                <p:cNvSpPr/>
                <p:nvPr/>
              </p:nvSpPr>
              <p:spPr>
                <a:xfrm>
                  <a:off x="4486075" y="1485836"/>
                  <a:ext cx="128280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1856" extrusionOk="0">
                      <a:moveTo>
                        <a:pt x="1229" y="0"/>
                      </a:moveTo>
                      <a:cubicBezTo>
                        <a:pt x="1229" y="0"/>
                        <a:pt x="1" y="836"/>
                        <a:pt x="915" y="1855"/>
                      </a:cubicBezTo>
                      <a:cubicBezTo>
                        <a:pt x="915" y="1855"/>
                        <a:pt x="1816" y="1568"/>
                        <a:pt x="1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2376;p61"/>
                <p:cNvSpPr/>
                <p:nvPr/>
              </p:nvSpPr>
              <p:spPr>
                <a:xfrm>
                  <a:off x="4379116" y="1825916"/>
                  <a:ext cx="131034" cy="60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853" extrusionOk="0">
                      <a:moveTo>
                        <a:pt x="789" y="1"/>
                      </a:moveTo>
                      <a:cubicBezTo>
                        <a:pt x="544" y="1"/>
                        <a:pt x="274" y="101"/>
                        <a:pt x="0" y="383"/>
                      </a:cubicBezTo>
                      <a:cubicBezTo>
                        <a:pt x="0" y="383"/>
                        <a:pt x="175" y="852"/>
                        <a:pt x="869" y="852"/>
                      </a:cubicBezTo>
                      <a:cubicBezTo>
                        <a:pt x="1123" y="852"/>
                        <a:pt x="1446" y="789"/>
                        <a:pt x="1856" y="618"/>
                      </a:cubicBezTo>
                      <a:cubicBezTo>
                        <a:pt x="1856" y="618"/>
                        <a:pt x="1397" y="1"/>
                        <a:pt x="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2377;p61"/>
                <p:cNvSpPr/>
                <p:nvPr/>
              </p:nvSpPr>
              <p:spPr>
                <a:xfrm>
                  <a:off x="4253660" y="1756940"/>
                  <a:ext cx="134775" cy="13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" h="1896" extrusionOk="0">
                      <a:moveTo>
                        <a:pt x="1085" y="1"/>
                      </a:moveTo>
                      <a:cubicBezTo>
                        <a:pt x="1084" y="1"/>
                        <a:pt x="1" y="1034"/>
                        <a:pt x="1072" y="1896"/>
                      </a:cubicBezTo>
                      <a:cubicBezTo>
                        <a:pt x="1072" y="1896"/>
                        <a:pt x="1908" y="1452"/>
                        <a:pt x="1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2378;p61"/>
                <p:cNvSpPr/>
                <p:nvPr/>
              </p:nvSpPr>
              <p:spPr>
                <a:xfrm>
                  <a:off x="4267498" y="1923203"/>
                  <a:ext cx="130116" cy="6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" h="855" extrusionOk="0">
                      <a:moveTo>
                        <a:pt x="773" y="1"/>
                      </a:moveTo>
                      <a:cubicBezTo>
                        <a:pt x="534" y="1"/>
                        <a:pt x="270" y="97"/>
                        <a:pt x="0" y="363"/>
                      </a:cubicBezTo>
                      <a:cubicBezTo>
                        <a:pt x="0" y="363"/>
                        <a:pt x="173" y="854"/>
                        <a:pt x="890" y="854"/>
                      </a:cubicBezTo>
                      <a:cubicBezTo>
                        <a:pt x="1138" y="854"/>
                        <a:pt x="1450" y="796"/>
                        <a:pt x="1843" y="638"/>
                      </a:cubicBezTo>
                      <a:cubicBezTo>
                        <a:pt x="1843" y="638"/>
                        <a:pt x="1388" y="1"/>
                        <a:pt x="7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2379;p61"/>
                <p:cNvSpPr/>
                <p:nvPr/>
              </p:nvSpPr>
              <p:spPr>
                <a:xfrm>
                  <a:off x="422339" y="1883385"/>
                  <a:ext cx="625375" cy="390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553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2873" y="5534"/>
                        <a:pt x="6352" y="5534"/>
                      </a:cubicBezTo>
                      <a:cubicBezTo>
                        <a:pt x="7030" y="5534"/>
                        <a:pt x="7732" y="5324"/>
                        <a:pt x="8440" y="4820"/>
                      </a:cubicBez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380;p61"/>
                <p:cNvSpPr/>
                <p:nvPr/>
              </p:nvSpPr>
              <p:spPr>
                <a:xfrm>
                  <a:off x="422339" y="1883385"/>
                  <a:ext cx="625375" cy="34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4821" extrusionOk="0">
                      <a:moveTo>
                        <a:pt x="0" y="0"/>
                      </a:moveTo>
                      <a:lnTo>
                        <a:pt x="8440" y="4820"/>
                      </a:ln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2381;p61"/>
                <p:cNvSpPr/>
                <p:nvPr/>
              </p:nvSpPr>
              <p:spPr>
                <a:xfrm>
                  <a:off x="601240" y="1547611"/>
                  <a:ext cx="482410" cy="47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66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640" y="6662"/>
                        <a:pt x="4357" y="6662"/>
                      </a:cubicBezTo>
                      <a:cubicBezTo>
                        <a:pt x="4618" y="6662"/>
                        <a:pt x="4895" y="6629"/>
                        <a:pt x="5187" y="6559"/>
                      </a:cubicBez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382;p61"/>
                <p:cNvSpPr/>
                <p:nvPr/>
              </p:nvSpPr>
              <p:spPr>
                <a:xfrm>
                  <a:off x="601240" y="1547611"/>
                  <a:ext cx="482410" cy="463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560" extrusionOk="0">
                      <a:moveTo>
                        <a:pt x="1" y="1"/>
                      </a:moveTo>
                      <a:lnTo>
                        <a:pt x="5187" y="6559"/>
                      </a:ln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2383;p61"/>
                <p:cNvSpPr/>
                <p:nvPr/>
              </p:nvSpPr>
              <p:spPr>
                <a:xfrm>
                  <a:off x="444437" y="2202073"/>
                  <a:ext cx="551668" cy="25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4" h="3677" extrusionOk="0">
                      <a:moveTo>
                        <a:pt x="133" y="0"/>
                      </a:moveTo>
                      <a:cubicBezTo>
                        <a:pt x="115" y="0"/>
                        <a:pt x="97" y="6"/>
                        <a:pt x="79" y="19"/>
                      </a:cubicBezTo>
                      <a:cubicBezTo>
                        <a:pt x="27" y="45"/>
                        <a:pt x="1" y="123"/>
                        <a:pt x="40" y="176"/>
                      </a:cubicBezTo>
                      <a:cubicBezTo>
                        <a:pt x="510" y="986"/>
                        <a:pt x="1581" y="1731"/>
                        <a:pt x="3253" y="2397"/>
                      </a:cubicBezTo>
                      <a:cubicBezTo>
                        <a:pt x="4469" y="2867"/>
                        <a:pt x="5997" y="3299"/>
                        <a:pt x="7813" y="3677"/>
                      </a:cubicBezTo>
                      <a:lnTo>
                        <a:pt x="7695" y="3429"/>
                      </a:lnTo>
                      <a:cubicBezTo>
                        <a:pt x="3567" y="2553"/>
                        <a:pt x="994" y="1391"/>
                        <a:pt x="222" y="59"/>
                      </a:cubicBezTo>
                      <a:cubicBezTo>
                        <a:pt x="205" y="24"/>
                        <a:pt x="170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2384;p61"/>
                <p:cNvSpPr/>
                <p:nvPr/>
              </p:nvSpPr>
              <p:spPr>
                <a:xfrm>
                  <a:off x="444437" y="2299078"/>
                  <a:ext cx="128280" cy="6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871" extrusionOk="0">
                      <a:moveTo>
                        <a:pt x="1084" y="0"/>
                      </a:moveTo>
                      <a:cubicBezTo>
                        <a:pt x="431" y="0"/>
                        <a:pt x="1" y="723"/>
                        <a:pt x="1" y="723"/>
                      </a:cubicBezTo>
                      <a:cubicBezTo>
                        <a:pt x="336" y="829"/>
                        <a:pt x="610" y="870"/>
                        <a:pt x="835" y="870"/>
                      </a:cubicBezTo>
                      <a:cubicBezTo>
                        <a:pt x="1663" y="870"/>
                        <a:pt x="1816" y="305"/>
                        <a:pt x="1816" y="305"/>
                      </a:cubicBezTo>
                      <a:cubicBezTo>
                        <a:pt x="1552" y="83"/>
                        <a:pt x="1305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2385;p61"/>
                <p:cNvSpPr/>
                <p:nvPr/>
              </p:nvSpPr>
              <p:spPr>
                <a:xfrm>
                  <a:off x="564386" y="2214428"/>
                  <a:ext cx="121785" cy="12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804" extrusionOk="0">
                      <a:moveTo>
                        <a:pt x="405" y="1"/>
                      </a:moveTo>
                      <a:lnTo>
                        <a:pt x="405" y="1"/>
                      </a:lnTo>
                      <a:cubicBezTo>
                        <a:pt x="0" y="1608"/>
                        <a:pt x="915" y="1804"/>
                        <a:pt x="915" y="1804"/>
                      </a:cubicBezTo>
                      <a:cubicBezTo>
                        <a:pt x="1725" y="706"/>
                        <a:pt x="405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2386;p61"/>
                <p:cNvSpPr/>
                <p:nvPr/>
              </p:nvSpPr>
              <p:spPr>
                <a:xfrm>
                  <a:off x="408431" y="2140651"/>
                  <a:ext cx="104347" cy="109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8" h="1544" extrusionOk="0">
                      <a:moveTo>
                        <a:pt x="1" y="1"/>
                      </a:moveTo>
                      <a:cubicBezTo>
                        <a:pt x="127" y="1453"/>
                        <a:pt x="853" y="1544"/>
                        <a:pt x="1032" y="1544"/>
                      </a:cubicBezTo>
                      <a:cubicBezTo>
                        <a:pt x="1058" y="1544"/>
                        <a:pt x="1072" y="1542"/>
                        <a:pt x="1072" y="1542"/>
                      </a:cubicBezTo>
                      <a:cubicBezTo>
                        <a:pt x="1478" y="223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2387;p61"/>
                <p:cNvSpPr/>
                <p:nvPr/>
              </p:nvSpPr>
              <p:spPr>
                <a:xfrm>
                  <a:off x="629833" y="2382244"/>
                  <a:ext cx="117196" cy="7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" h="1099" extrusionOk="0">
                      <a:moveTo>
                        <a:pt x="1107" y="1"/>
                      </a:moveTo>
                      <a:cubicBezTo>
                        <a:pt x="224" y="1"/>
                        <a:pt x="0" y="1099"/>
                        <a:pt x="0" y="1099"/>
                      </a:cubicBezTo>
                      <a:cubicBezTo>
                        <a:pt x="1660" y="1034"/>
                        <a:pt x="1582" y="93"/>
                        <a:pt x="1582" y="93"/>
                      </a:cubicBezTo>
                      <a:cubicBezTo>
                        <a:pt x="1406" y="29"/>
                        <a:pt x="1248" y="1"/>
                        <a:pt x="11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2388;p61"/>
                <p:cNvSpPr/>
                <p:nvPr/>
              </p:nvSpPr>
              <p:spPr>
                <a:xfrm>
                  <a:off x="735944" y="2281781"/>
                  <a:ext cx="108865" cy="12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2" h="1700" extrusionOk="0">
                      <a:moveTo>
                        <a:pt x="117" y="1"/>
                      </a:moveTo>
                      <a:lnTo>
                        <a:pt x="117" y="1"/>
                      </a:lnTo>
                      <a:cubicBezTo>
                        <a:pt x="0" y="1660"/>
                        <a:pt x="941" y="1699"/>
                        <a:pt x="941" y="1699"/>
                      </a:cubicBezTo>
                      <a:cubicBezTo>
                        <a:pt x="1542" y="458"/>
                        <a:pt x="117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2389;p61"/>
                <p:cNvSpPr/>
                <p:nvPr/>
              </p:nvSpPr>
              <p:spPr>
                <a:xfrm>
                  <a:off x="773715" y="2421639"/>
                  <a:ext cx="116278" cy="78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" h="1116" extrusionOk="0">
                      <a:moveTo>
                        <a:pt x="1099" y="1"/>
                      </a:moveTo>
                      <a:cubicBezTo>
                        <a:pt x="198" y="1"/>
                        <a:pt x="0" y="1116"/>
                        <a:pt x="0" y="1116"/>
                      </a:cubicBezTo>
                      <a:cubicBezTo>
                        <a:pt x="1646" y="1025"/>
                        <a:pt x="1555" y="84"/>
                        <a:pt x="1555" y="84"/>
                      </a:cubicBezTo>
                      <a:cubicBezTo>
                        <a:pt x="1386" y="26"/>
                        <a:pt x="1235" y="1"/>
                        <a:pt x="10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2390;p61"/>
                <p:cNvGrpSpPr/>
                <p:nvPr/>
              </p:nvGrpSpPr>
              <p:grpSpPr>
                <a:xfrm>
                  <a:off x="822641" y="1648146"/>
                  <a:ext cx="3492864" cy="2691413"/>
                  <a:chOff x="822641" y="1648146"/>
                  <a:chExt cx="3492864" cy="2691413"/>
                </a:xfrm>
              </p:grpSpPr>
              <p:sp>
                <p:nvSpPr>
                  <p:cNvPr id="79" name="Google Shape;2391;p61"/>
                  <p:cNvSpPr/>
                  <p:nvPr/>
                </p:nvSpPr>
                <p:spPr>
                  <a:xfrm>
                    <a:off x="2038232" y="3906922"/>
                    <a:ext cx="1061612" cy="432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7" h="6128" extrusionOk="0">
                        <a:moveTo>
                          <a:pt x="2443" y="1"/>
                        </a:moveTo>
                        <a:lnTo>
                          <a:pt x="2222" y="2875"/>
                        </a:lnTo>
                        <a:cubicBezTo>
                          <a:pt x="2222" y="2875"/>
                          <a:pt x="2339" y="3398"/>
                          <a:pt x="1529" y="4116"/>
                        </a:cubicBezTo>
                        <a:cubicBezTo>
                          <a:pt x="732" y="4835"/>
                          <a:pt x="92" y="5500"/>
                          <a:pt x="92" y="5500"/>
                        </a:cubicBezTo>
                        <a:cubicBezTo>
                          <a:pt x="92" y="5500"/>
                          <a:pt x="1" y="5657"/>
                          <a:pt x="1" y="5892"/>
                        </a:cubicBezTo>
                        <a:cubicBezTo>
                          <a:pt x="1" y="6115"/>
                          <a:pt x="131" y="6127"/>
                          <a:pt x="693" y="6127"/>
                        </a:cubicBezTo>
                        <a:lnTo>
                          <a:pt x="14345" y="6127"/>
                        </a:lnTo>
                        <a:cubicBezTo>
                          <a:pt x="14906" y="6127"/>
                          <a:pt x="15037" y="6115"/>
                          <a:pt x="15037" y="5892"/>
                        </a:cubicBezTo>
                        <a:cubicBezTo>
                          <a:pt x="15037" y="5657"/>
                          <a:pt x="14946" y="5500"/>
                          <a:pt x="14946" y="5500"/>
                        </a:cubicBezTo>
                        <a:cubicBezTo>
                          <a:pt x="14946" y="5500"/>
                          <a:pt x="14305" y="4835"/>
                          <a:pt x="13495" y="4116"/>
                        </a:cubicBezTo>
                        <a:cubicBezTo>
                          <a:pt x="12699" y="3398"/>
                          <a:pt x="12804" y="2875"/>
                          <a:pt x="12804" y="2875"/>
                        </a:cubicBezTo>
                        <a:lnTo>
                          <a:pt x="12595" y="1"/>
                        </a:lnTo>
                        <a:close/>
                      </a:path>
                    </a:pathLst>
                  </a:custGeom>
                  <a:solidFill>
                    <a:srgbClr val="E2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2392;p61"/>
                  <p:cNvSpPr/>
                  <p:nvPr/>
                </p:nvSpPr>
                <p:spPr>
                  <a:xfrm>
                    <a:off x="822641" y="1648146"/>
                    <a:ext cx="3492864" cy="22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32544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30035"/>
                        </a:lnTo>
                        <a:cubicBezTo>
                          <a:pt x="0" y="31420"/>
                          <a:pt x="1124" y="32544"/>
                          <a:pt x="2509" y="32544"/>
                        </a:cubicBezTo>
                        <a:lnTo>
                          <a:pt x="46965" y="32544"/>
                        </a:lnTo>
                        <a:cubicBezTo>
                          <a:pt x="48350" y="32544"/>
                          <a:pt x="49474" y="31420"/>
                          <a:pt x="49474" y="30035"/>
                        </a:cubicBez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2393;p61"/>
                  <p:cNvSpPr/>
                  <p:nvPr/>
                </p:nvSpPr>
                <p:spPr>
                  <a:xfrm>
                    <a:off x="822641" y="1679454"/>
                    <a:ext cx="3492864" cy="2035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29278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29278"/>
                        </a:lnTo>
                        <a:lnTo>
                          <a:pt x="49474" y="29278"/>
                        </a:ln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4" name="Google Shape;2395;p61"/>
              <p:cNvSpPr/>
              <p:nvPr/>
            </p:nvSpPr>
            <p:spPr>
              <a:xfrm>
                <a:off x="2456396" y="3680482"/>
                <a:ext cx="169933" cy="170781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3020" extrusionOk="0">
                    <a:moveTo>
                      <a:pt x="1503" y="1"/>
                    </a:moveTo>
                    <a:cubicBezTo>
                      <a:pt x="667" y="1"/>
                      <a:pt x="0" y="680"/>
                      <a:pt x="0" y="1504"/>
                    </a:cubicBezTo>
                    <a:cubicBezTo>
                      <a:pt x="0" y="2340"/>
                      <a:pt x="667" y="3019"/>
                      <a:pt x="1503" y="3019"/>
                    </a:cubicBezTo>
                    <a:cubicBezTo>
                      <a:pt x="2326" y="3019"/>
                      <a:pt x="3005" y="2340"/>
                      <a:pt x="3005" y="1504"/>
                    </a:cubicBezTo>
                    <a:cubicBezTo>
                      <a:pt x="3005" y="680"/>
                      <a:pt x="2326" y="1"/>
                      <a:pt x="1503" y="1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2396;p61"/>
            <p:cNvGrpSpPr/>
            <p:nvPr/>
          </p:nvGrpSpPr>
          <p:grpSpPr>
            <a:xfrm>
              <a:off x="4760325" y="4066113"/>
              <a:ext cx="535300" cy="194950"/>
              <a:chOff x="5054325" y="1441125"/>
              <a:chExt cx="535300" cy="194950"/>
            </a:xfrm>
          </p:grpSpPr>
          <p:sp>
            <p:nvSpPr>
              <p:cNvPr id="51" name="Google Shape;2397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398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6" y="1111018"/>
            <a:ext cx="4193032" cy="290522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66" y="1113041"/>
            <a:ext cx="4149535" cy="290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685800" y="242454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detalhes Do sobre nós</a:t>
            </a:r>
            <a:endParaRPr dirty="0"/>
          </a:p>
        </p:txBody>
      </p:sp>
      <p:sp>
        <p:nvSpPr>
          <p:cNvPr id="408" name="Google Shape;408;p34"/>
          <p:cNvSpPr txBox="1">
            <a:spLocks noGrp="1"/>
          </p:cNvSpPr>
          <p:nvPr>
            <p:ph type="body" idx="1"/>
          </p:nvPr>
        </p:nvSpPr>
        <p:spPr>
          <a:xfrm>
            <a:off x="685800" y="647700"/>
            <a:ext cx="7863900" cy="3900055"/>
          </a:xfrm>
          <a:prstGeom prst="rect">
            <a:avLst/>
          </a:prstGeom>
        </p:spPr>
        <p:txBody>
          <a:bodyPr spcFirstLastPara="1" wrap="square" lIns="91425" tIns="91425" rIns="91425" bIns="90000" anchor="t" anchorCtr="0">
            <a:noAutofit/>
          </a:bodyPr>
          <a:lstStyle/>
          <a:p>
            <a:r>
              <a:rPr lang="pt-BR" sz="1400" dirty="0"/>
              <a:t>A página "Sobre Nós" é uma seção essencial do site, dedicada a transmitir a missão, visão e </a:t>
            </a:r>
            <a:r>
              <a:rPr lang="pt-BR" sz="1400" dirty="0" smtClean="0"/>
              <a:t>valores </a:t>
            </a:r>
            <a:r>
              <a:rPr lang="pt-BR" sz="1400" dirty="0"/>
              <a:t>da plataforma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Utiliza a mesma paleta de cores presente em todo o site, mantendo a harmonia visual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Apresenta informações relevantes sobre a empresa ou organização por trás do site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Conteúdo da página "Sobre Nós":</a:t>
            </a:r>
          </a:p>
          <a:p>
            <a:pPr lvl="1"/>
            <a:r>
              <a:rPr lang="pt-BR" sz="1400" dirty="0"/>
              <a:t>Missão: Declaração clara e concisa do propósito da plataforma e seu impacto desejado.</a:t>
            </a:r>
          </a:p>
          <a:p>
            <a:pPr lvl="1"/>
            <a:r>
              <a:rPr lang="pt-BR" sz="1400" dirty="0"/>
              <a:t>Visão: Descrição da visão de longo prazo da empresa, os objetivos a serem alcançados.</a:t>
            </a:r>
          </a:p>
          <a:p>
            <a:pPr lvl="1"/>
            <a:r>
              <a:rPr lang="pt-BR" sz="1400" dirty="0"/>
              <a:t>Valores: Princípios fundamentais que orientam as ações e decisões da empresa</a:t>
            </a:r>
            <a:r>
              <a:rPr lang="pt-BR" sz="1400" dirty="0" smtClean="0"/>
              <a:t>.</a:t>
            </a:r>
          </a:p>
          <a:p>
            <a:pPr lvl="1"/>
            <a:endParaRPr lang="pt-BR" sz="1400" dirty="0"/>
          </a:p>
          <a:p>
            <a:r>
              <a:rPr lang="pt-BR" sz="1400" dirty="0"/>
              <a:t>A página "Sobre Nós" reforça a identidade e a credibilidade da plataforma, proporcionando transparência aos usuários.</a:t>
            </a:r>
          </a:p>
        </p:txBody>
      </p:sp>
    </p:spTree>
    <p:extLst>
      <p:ext uri="{BB962C8B-B14F-4D97-AF65-F5344CB8AC3E}">
        <p14:creationId xmlns:p14="http://schemas.microsoft.com/office/powerpoint/2010/main" val="7263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61"/>
          <p:cNvSpPr txBox="1">
            <a:spLocks noGrp="1"/>
          </p:cNvSpPr>
          <p:nvPr>
            <p:ph type="title"/>
          </p:nvPr>
        </p:nvSpPr>
        <p:spPr>
          <a:xfrm>
            <a:off x="2773934" y="165406"/>
            <a:ext cx="3346800" cy="8130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I</a:t>
            </a:r>
            <a:r>
              <a:rPr lang="en" dirty="0" smtClean="0"/>
              <a:t>nterface-barraca</a:t>
            </a:r>
            <a:endParaRPr dirty="0"/>
          </a:p>
        </p:txBody>
      </p:sp>
      <p:grpSp>
        <p:nvGrpSpPr>
          <p:cNvPr id="2358" name="Google Shape;2358;p61"/>
          <p:cNvGrpSpPr/>
          <p:nvPr/>
        </p:nvGrpSpPr>
        <p:grpSpPr>
          <a:xfrm>
            <a:off x="7726550" y="1141638"/>
            <a:ext cx="535300" cy="194950"/>
            <a:chOff x="5054325" y="1441125"/>
            <a:chExt cx="535300" cy="194950"/>
          </a:xfrm>
        </p:grpSpPr>
        <p:sp>
          <p:nvSpPr>
            <p:cNvPr id="2359" name="Google Shape;2359;p61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1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1" name="Google Shape;2361;p61"/>
          <p:cNvGrpSpPr/>
          <p:nvPr/>
        </p:nvGrpSpPr>
        <p:grpSpPr>
          <a:xfrm>
            <a:off x="-321440" y="-98713"/>
            <a:ext cx="5856758" cy="5075958"/>
            <a:chOff x="560831" y="857250"/>
            <a:chExt cx="4734794" cy="3453734"/>
          </a:xfrm>
        </p:grpSpPr>
        <p:grpSp>
          <p:nvGrpSpPr>
            <p:cNvPr id="2362" name="Google Shape;2362;p61"/>
            <p:cNvGrpSpPr/>
            <p:nvPr/>
          </p:nvGrpSpPr>
          <p:grpSpPr>
            <a:xfrm>
              <a:off x="806675" y="1055513"/>
              <a:ext cx="535300" cy="194950"/>
              <a:chOff x="5054325" y="1441125"/>
              <a:chExt cx="535300" cy="194950"/>
            </a:xfrm>
          </p:grpSpPr>
          <p:sp>
            <p:nvSpPr>
              <p:cNvPr id="2363" name="Google Shape;2363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5" name="Google Shape;2365;p61"/>
            <p:cNvGrpSpPr/>
            <p:nvPr/>
          </p:nvGrpSpPr>
          <p:grpSpPr>
            <a:xfrm>
              <a:off x="560831" y="857250"/>
              <a:ext cx="4265864" cy="3453734"/>
              <a:chOff x="408431" y="857250"/>
              <a:chExt cx="4265864" cy="3453734"/>
            </a:xfrm>
          </p:grpSpPr>
          <p:grpSp>
            <p:nvGrpSpPr>
              <p:cNvPr id="2366" name="Google Shape;2366;p61"/>
              <p:cNvGrpSpPr/>
              <p:nvPr/>
            </p:nvGrpSpPr>
            <p:grpSpPr>
              <a:xfrm>
                <a:off x="408431" y="857250"/>
                <a:ext cx="4265864" cy="3453734"/>
                <a:chOff x="408431" y="885825"/>
                <a:chExt cx="4265864" cy="3453734"/>
              </a:xfrm>
            </p:grpSpPr>
            <p:sp>
              <p:nvSpPr>
                <p:cNvPr id="2367" name="Google Shape;2367;p61"/>
                <p:cNvSpPr/>
                <p:nvPr/>
              </p:nvSpPr>
              <p:spPr>
                <a:xfrm rot="4431507">
                  <a:off x="1298565" y="1108345"/>
                  <a:ext cx="2485592" cy="2692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95" h="56643" extrusionOk="0">
                      <a:moveTo>
                        <a:pt x="34089" y="1"/>
                      </a:moveTo>
                      <a:cubicBezTo>
                        <a:pt x="24362" y="1"/>
                        <a:pt x="14276" y="5165"/>
                        <a:pt x="7721" y="14507"/>
                      </a:cubicBezTo>
                      <a:cubicBezTo>
                        <a:pt x="0" y="25449"/>
                        <a:pt x="0" y="39674"/>
                        <a:pt x="4073" y="47790"/>
                      </a:cubicBezTo>
                      <a:cubicBezTo>
                        <a:pt x="6880" y="53403"/>
                        <a:pt x="15284" y="56643"/>
                        <a:pt x="24467" y="56643"/>
                      </a:cubicBezTo>
                      <a:cubicBezTo>
                        <a:pt x="30700" y="56643"/>
                        <a:pt x="37292" y="55150"/>
                        <a:pt x="42737" y="51893"/>
                      </a:cubicBezTo>
                      <a:cubicBezTo>
                        <a:pt x="56293" y="43839"/>
                        <a:pt x="61795" y="13261"/>
                        <a:pt x="48329" y="4264"/>
                      </a:cubicBezTo>
                      <a:cubicBezTo>
                        <a:pt x="44035" y="1376"/>
                        <a:pt x="39110" y="1"/>
                        <a:pt x="34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8" name="Google Shape;2368;p61"/>
                <p:cNvSpPr/>
                <p:nvPr/>
              </p:nvSpPr>
              <p:spPr>
                <a:xfrm>
                  <a:off x="4047084" y="2309456"/>
                  <a:ext cx="627210" cy="361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5127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cubicBezTo>
                        <a:pt x="891" y="4878"/>
                        <a:pt x="1653" y="5126"/>
                        <a:pt x="2400" y="5126"/>
                      </a:cubicBezTo>
                      <a:cubicBezTo>
                        <a:pt x="5795" y="5126"/>
                        <a:pt x="8884" y="1"/>
                        <a:pt x="888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9" name="Google Shape;2369;p61"/>
                <p:cNvSpPr/>
                <p:nvPr/>
              </p:nvSpPr>
              <p:spPr>
                <a:xfrm>
                  <a:off x="4047084" y="2309456"/>
                  <a:ext cx="627210" cy="301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4273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lnTo>
                        <a:pt x="888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0" name="Google Shape;2370;p61"/>
                <p:cNvSpPr/>
                <p:nvPr/>
              </p:nvSpPr>
              <p:spPr>
                <a:xfrm>
                  <a:off x="4021245" y="1962669"/>
                  <a:ext cx="497165" cy="450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380" extrusionOk="0">
                      <a:moveTo>
                        <a:pt x="7042" y="1"/>
                      </a:moveTo>
                      <a:lnTo>
                        <a:pt x="7042" y="1"/>
                      </a:lnTo>
                      <a:cubicBezTo>
                        <a:pt x="1" y="2979"/>
                        <a:pt x="1372" y="6089"/>
                        <a:pt x="1438" y="6219"/>
                      </a:cubicBezTo>
                      <a:cubicBezTo>
                        <a:pt x="1795" y="6329"/>
                        <a:pt x="2131" y="6379"/>
                        <a:pt x="2448" y="6379"/>
                      </a:cubicBezTo>
                      <a:cubicBezTo>
                        <a:pt x="6006" y="6379"/>
                        <a:pt x="7042" y="1"/>
                        <a:pt x="70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61"/>
                <p:cNvSpPr/>
                <p:nvPr/>
              </p:nvSpPr>
              <p:spPr>
                <a:xfrm>
                  <a:off x="4021245" y="1962669"/>
                  <a:ext cx="497165" cy="43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220" extrusionOk="0">
                      <a:moveTo>
                        <a:pt x="7042" y="1"/>
                      </a:moveTo>
                      <a:cubicBezTo>
                        <a:pt x="1" y="2979"/>
                        <a:pt x="1372" y="6089"/>
                        <a:pt x="1438" y="6219"/>
                      </a:cubicBezTo>
                      <a:lnTo>
                        <a:pt x="70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61"/>
                <p:cNvSpPr/>
                <p:nvPr/>
              </p:nvSpPr>
              <p:spPr>
                <a:xfrm>
                  <a:off x="4179883" y="1560390"/>
                  <a:ext cx="390206" cy="46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7" h="6626" extrusionOk="0">
                      <a:moveTo>
                        <a:pt x="5401" y="1"/>
                      </a:moveTo>
                      <a:cubicBezTo>
                        <a:pt x="5346" y="1"/>
                        <a:pt x="5305" y="47"/>
                        <a:pt x="5305" y="94"/>
                      </a:cubicBezTo>
                      <a:cubicBezTo>
                        <a:pt x="5187" y="1635"/>
                        <a:pt x="3358" y="3778"/>
                        <a:pt x="1" y="6352"/>
                      </a:cubicBezTo>
                      <a:lnTo>
                        <a:pt x="13" y="6626"/>
                      </a:lnTo>
                      <a:cubicBezTo>
                        <a:pt x="1476" y="5516"/>
                        <a:pt x="2678" y="4457"/>
                        <a:pt x="3567" y="3504"/>
                      </a:cubicBezTo>
                      <a:cubicBezTo>
                        <a:pt x="4795" y="2197"/>
                        <a:pt x="5448" y="1060"/>
                        <a:pt x="5526" y="120"/>
                      </a:cubicBezTo>
                      <a:cubicBezTo>
                        <a:pt x="5526" y="55"/>
                        <a:pt x="5474" y="3"/>
                        <a:pt x="5422" y="3"/>
                      </a:cubicBezTo>
                      <a:cubicBezTo>
                        <a:pt x="5415" y="1"/>
                        <a:pt x="5408" y="1"/>
                        <a:pt x="54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61"/>
                <p:cNvSpPr/>
                <p:nvPr/>
              </p:nvSpPr>
              <p:spPr>
                <a:xfrm>
                  <a:off x="4501748" y="1670738"/>
                  <a:ext cx="129198" cy="6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" h="911" extrusionOk="0">
                      <a:moveTo>
                        <a:pt x="965" y="1"/>
                      </a:moveTo>
                      <a:cubicBezTo>
                        <a:pt x="620" y="1"/>
                        <a:pt x="248" y="153"/>
                        <a:pt x="0" y="687"/>
                      </a:cubicBezTo>
                      <a:cubicBezTo>
                        <a:pt x="0" y="687"/>
                        <a:pt x="192" y="911"/>
                        <a:pt x="573" y="911"/>
                      </a:cubicBezTo>
                      <a:cubicBezTo>
                        <a:pt x="874" y="911"/>
                        <a:pt x="1293" y="770"/>
                        <a:pt x="1829" y="269"/>
                      </a:cubicBezTo>
                      <a:cubicBezTo>
                        <a:pt x="1829" y="269"/>
                        <a:pt x="1422" y="1"/>
                        <a:pt x="9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2374;p61"/>
                <p:cNvSpPr/>
                <p:nvPr/>
              </p:nvSpPr>
              <p:spPr>
                <a:xfrm>
                  <a:off x="4375445" y="1631555"/>
                  <a:ext cx="137458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1856" extrusionOk="0">
                      <a:moveTo>
                        <a:pt x="889" y="0"/>
                      </a:moveTo>
                      <a:lnTo>
                        <a:pt x="889" y="0"/>
                      </a:lnTo>
                      <a:cubicBezTo>
                        <a:pt x="888" y="0"/>
                        <a:pt x="0" y="1202"/>
                        <a:pt x="1202" y="1855"/>
                      </a:cubicBezTo>
                      <a:cubicBezTo>
                        <a:pt x="1202" y="1855"/>
                        <a:pt x="1946" y="1280"/>
                        <a:pt x="8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5" name="Google Shape;2375;p61"/>
                <p:cNvSpPr/>
                <p:nvPr/>
              </p:nvSpPr>
              <p:spPr>
                <a:xfrm>
                  <a:off x="4486075" y="1485836"/>
                  <a:ext cx="128280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1856" extrusionOk="0">
                      <a:moveTo>
                        <a:pt x="1229" y="0"/>
                      </a:moveTo>
                      <a:cubicBezTo>
                        <a:pt x="1229" y="0"/>
                        <a:pt x="1" y="836"/>
                        <a:pt x="915" y="1855"/>
                      </a:cubicBezTo>
                      <a:cubicBezTo>
                        <a:pt x="915" y="1855"/>
                        <a:pt x="1816" y="1568"/>
                        <a:pt x="1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2376;p61"/>
                <p:cNvSpPr/>
                <p:nvPr/>
              </p:nvSpPr>
              <p:spPr>
                <a:xfrm>
                  <a:off x="4379116" y="1825916"/>
                  <a:ext cx="131034" cy="60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853" extrusionOk="0">
                      <a:moveTo>
                        <a:pt x="789" y="1"/>
                      </a:moveTo>
                      <a:cubicBezTo>
                        <a:pt x="544" y="1"/>
                        <a:pt x="274" y="101"/>
                        <a:pt x="0" y="383"/>
                      </a:cubicBezTo>
                      <a:cubicBezTo>
                        <a:pt x="0" y="383"/>
                        <a:pt x="175" y="852"/>
                        <a:pt x="869" y="852"/>
                      </a:cubicBezTo>
                      <a:cubicBezTo>
                        <a:pt x="1123" y="852"/>
                        <a:pt x="1446" y="789"/>
                        <a:pt x="1856" y="618"/>
                      </a:cubicBezTo>
                      <a:cubicBezTo>
                        <a:pt x="1856" y="618"/>
                        <a:pt x="1397" y="1"/>
                        <a:pt x="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61"/>
                <p:cNvSpPr/>
                <p:nvPr/>
              </p:nvSpPr>
              <p:spPr>
                <a:xfrm>
                  <a:off x="4253660" y="1756940"/>
                  <a:ext cx="134775" cy="13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" h="1896" extrusionOk="0">
                      <a:moveTo>
                        <a:pt x="1085" y="1"/>
                      </a:moveTo>
                      <a:cubicBezTo>
                        <a:pt x="1084" y="1"/>
                        <a:pt x="1" y="1034"/>
                        <a:pt x="1072" y="1896"/>
                      </a:cubicBezTo>
                      <a:cubicBezTo>
                        <a:pt x="1072" y="1896"/>
                        <a:pt x="1908" y="1452"/>
                        <a:pt x="1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61"/>
                <p:cNvSpPr/>
                <p:nvPr/>
              </p:nvSpPr>
              <p:spPr>
                <a:xfrm>
                  <a:off x="4267498" y="1923203"/>
                  <a:ext cx="130116" cy="6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" h="855" extrusionOk="0">
                      <a:moveTo>
                        <a:pt x="773" y="1"/>
                      </a:moveTo>
                      <a:cubicBezTo>
                        <a:pt x="534" y="1"/>
                        <a:pt x="270" y="97"/>
                        <a:pt x="0" y="363"/>
                      </a:cubicBezTo>
                      <a:cubicBezTo>
                        <a:pt x="0" y="363"/>
                        <a:pt x="173" y="854"/>
                        <a:pt x="890" y="854"/>
                      </a:cubicBezTo>
                      <a:cubicBezTo>
                        <a:pt x="1138" y="854"/>
                        <a:pt x="1450" y="796"/>
                        <a:pt x="1843" y="638"/>
                      </a:cubicBezTo>
                      <a:cubicBezTo>
                        <a:pt x="1843" y="638"/>
                        <a:pt x="1388" y="1"/>
                        <a:pt x="7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61"/>
                <p:cNvSpPr/>
                <p:nvPr/>
              </p:nvSpPr>
              <p:spPr>
                <a:xfrm>
                  <a:off x="422339" y="1883385"/>
                  <a:ext cx="625375" cy="390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553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2873" y="5534"/>
                        <a:pt x="6352" y="5534"/>
                      </a:cubicBezTo>
                      <a:cubicBezTo>
                        <a:pt x="7030" y="5534"/>
                        <a:pt x="7732" y="5324"/>
                        <a:pt x="8440" y="4820"/>
                      </a:cubicBez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61"/>
                <p:cNvSpPr/>
                <p:nvPr/>
              </p:nvSpPr>
              <p:spPr>
                <a:xfrm>
                  <a:off x="422339" y="1883385"/>
                  <a:ext cx="625375" cy="34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4821" extrusionOk="0">
                      <a:moveTo>
                        <a:pt x="0" y="0"/>
                      </a:moveTo>
                      <a:lnTo>
                        <a:pt x="8440" y="4820"/>
                      </a:ln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61"/>
                <p:cNvSpPr/>
                <p:nvPr/>
              </p:nvSpPr>
              <p:spPr>
                <a:xfrm>
                  <a:off x="601240" y="1547611"/>
                  <a:ext cx="482410" cy="47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66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640" y="6662"/>
                        <a:pt x="4357" y="6662"/>
                      </a:cubicBezTo>
                      <a:cubicBezTo>
                        <a:pt x="4618" y="6662"/>
                        <a:pt x="4895" y="6629"/>
                        <a:pt x="5187" y="6559"/>
                      </a:cubicBez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61"/>
                <p:cNvSpPr/>
                <p:nvPr/>
              </p:nvSpPr>
              <p:spPr>
                <a:xfrm>
                  <a:off x="601240" y="1547611"/>
                  <a:ext cx="482410" cy="463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560" extrusionOk="0">
                      <a:moveTo>
                        <a:pt x="1" y="1"/>
                      </a:moveTo>
                      <a:lnTo>
                        <a:pt x="5187" y="6559"/>
                      </a:ln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61"/>
                <p:cNvSpPr/>
                <p:nvPr/>
              </p:nvSpPr>
              <p:spPr>
                <a:xfrm>
                  <a:off x="444437" y="2202073"/>
                  <a:ext cx="551668" cy="25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4" h="3677" extrusionOk="0">
                      <a:moveTo>
                        <a:pt x="133" y="0"/>
                      </a:moveTo>
                      <a:cubicBezTo>
                        <a:pt x="115" y="0"/>
                        <a:pt x="97" y="6"/>
                        <a:pt x="79" y="19"/>
                      </a:cubicBezTo>
                      <a:cubicBezTo>
                        <a:pt x="27" y="45"/>
                        <a:pt x="1" y="123"/>
                        <a:pt x="40" y="176"/>
                      </a:cubicBezTo>
                      <a:cubicBezTo>
                        <a:pt x="510" y="986"/>
                        <a:pt x="1581" y="1731"/>
                        <a:pt x="3253" y="2397"/>
                      </a:cubicBezTo>
                      <a:cubicBezTo>
                        <a:pt x="4469" y="2867"/>
                        <a:pt x="5997" y="3299"/>
                        <a:pt x="7813" y="3677"/>
                      </a:cubicBezTo>
                      <a:lnTo>
                        <a:pt x="7695" y="3429"/>
                      </a:lnTo>
                      <a:cubicBezTo>
                        <a:pt x="3567" y="2553"/>
                        <a:pt x="994" y="1391"/>
                        <a:pt x="222" y="59"/>
                      </a:cubicBezTo>
                      <a:cubicBezTo>
                        <a:pt x="205" y="24"/>
                        <a:pt x="170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61"/>
                <p:cNvSpPr/>
                <p:nvPr/>
              </p:nvSpPr>
              <p:spPr>
                <a:xfrm>
                  <a:off x="444437" y="2299078"/>
                  <a:ext cx="128280" cy="6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871" extrusionOk="0">
                      <a:moveTo>
                        <a:pt x="1084" y="0"/>
                      </a:moveTo>
                      <a:cubicBezTo>
                        <a:pt x="431" y="0"/>
                        <a:pt x="1" y="723"/>
                        <a:pt x="1" y="723"/>
                      </a:cubicBezTo>
                      <a:cubicBezTo>
                        <a:pt x="336" y="829"/>
                        <a:pt x="610" y="870"/>
                        <a:pt x="835" y="870"/>
                      </a:cubicBezTo>
                      <a:cubicBezTo>
                        <a:pt x="1663" y="870"/>
                        <a:pt x="1816" y="305"/>
                        <a:pt x="1816" y="305"/>
                      </a:cubicBezTo>
                      <a:cubicBezTo>
                        <a:pt x="1552" y="83"/>
                        <a:pt x="1305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5" name="Google Shape;2385;p61"/>
                <p:cNvSpPr/>
                <p:nvPr/>
              </p:nvSpPr>
              <p:spPr>
                <a:xfrm>
                  <a:off x="564386" y="2214428"/>
                  <a:ext cx="121785" cy="12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804" extrusionOk="0">
                      <a:moveTo>
                        <a:pt x="405" y="1"/>
                      </a:moveTo>
                      <a:lnTo>
                        <a:pt x="405" y="1"/>
                      </a:lnTo>
                      <a:cubicBezTo>
                        <a:pt x="0" y="1608"/>
                        <a:pt x="915" y="1804"/>
                        <a:pt x="915" y="1804"/>
                      </a:cubicBezTo>
                      <a:cubicBezTo>
                        <a:pt x="1725" y="706"/>
                        <a:pt x="405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6" name="Google Shape;2386;p61"/>
                <p:cNvSpPr/>
                <p:nvPr/>
              </p:nvSpPr>
              <p:spPr>
                <a:xfrm>
                  <a:off x="408431" y="2140651"/>
                  <a:ext cx="104347" cy="109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8" h="1544" extrusionOk="0">
                      <a:moveTo>
                        <a:pt x="1" y="1"/>
                      </a:moveTo>
                      <a:cubicBezTo>
                        <a:pt x="127" y="1453"/>
                        <a:pt x="853" y="1544"/>
                        <a:pt x="1032" y="1544"/>
                      </a:cubicBezTo>
                      <a:cubicBezTo>
                        <a:pt x="1058" y="1544"/>
                        <a:pt x="1072" y="1542"/>
                        <a:pt x="1072" y="1542"/>
                      </a:cubicBezTo>
                      <a:cubicBezTo>
                        <a:pt x="1478" y="223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61"/>
                <p:cNvSpPr/>
                <p:nvPr/>
              </p:nvSpPr>
              <p:spPr>
                <a:xfrm>
                  <a:off x="629833" y="2382244"/>
                  <a:ext cx="117196" cy="7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" h="1099" extrusionOk="0">
                      <a:moveTo>
                        <a:pt x="1107" y="1"/>
                      </a:moveTo>
                      <a:cubicBezTo>
                        <a:pt x="224" y="1"/>
                        <a:pt x="0" y="1099"/>
                        <a:pt x="0" y="1099"/>
                      </a:cubicBezTo>
                      <a:cubicBezTo>
                        <a:pt x="1660" y="1034"/>
                        <a:pt x="1582" y="93"/>
                        <a:pt x="1582" y="93"/>
                      </a:cubicBezTo>
                      <a:cubicBezTo>
                        <a:pt x="1406" y="29"/>
                        <a:pt x="1248" y="1"/>
                        <a:pt x="11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61"/>
                <p:cNvSpPr/>
                <p:nvPr/>
              </p:nvSpPr>
              <p:spPr>
                <a:xfrm>
                  <a:off x="735944" y="2281781"/>
                  <a:ext cx="108865" cy="12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2" h="1700" extrusionOk="0">
                      <a:moveTo>
                        <a:pt x="117" y="1"/>
                      </a:moveTo>
                      <a:lnTo>
                        <a:pt x="117" y="1"/>
                      </a:lnTo>
                      <a:cubicBezTo>
                        <a:pt x="0" y="1660"/>
                        <a:pt x="941" y="1699"/>
                        <a:pt x="941" y="1699"/>
                      </a:cubicBezTo>
                      <a:cubicBezTo>
                        <a:pt x="1542" y="458"/>
                        <a:pt x="117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2389;p61"/>
                <p:cNvSpPr/>
                <p:nvPr/>
              </p:nvSpPr>
              <p:spPr>
                <a:xfrm>
                  <a:off x="773715" y="2421639"/>
                  <a:ext cx="116278" cy="78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" h="1116" extrusionOk="0">
                      <a:moveTo>
                        <a:pt x="1099" y="1"/>
                      </a:moveTo>
                      <a:cubicBezTo>
                        <a:pt x="198" y="1"/>
                        <a:pt x="0" y="1116"/>
                        <a:pt x="0" y="1116"/>
                      </a:cubicBezTo>
                      <a:cubicBezTo>
                        <a:pt x="1646" y="1025"/>
                        <a:pt x="1555" y="84"/>
                        <a:pt x="1555" y="84"/>
                      </a:cubicBezTo>
                      <a:cubicBezTo>
                        <a:pt x="1386" y="26"/>
                        <a:pt x="1235" y="1"/>
                        <a:pt x="10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90" name="Google Shape;2390;p61"/>
                <p:cNvGrpSpPr/>
                <p:nvPr/>
              </p:nvGrpSpPr>
              <p:grpSpPr>
                <a:xfrm>
                  <a:off x="822641" y="1648146"/>
                  <a:ext cx="3492864" cy="2691413"/>
                  <a:chOff x="822641" y="1648146"/>
                  <a:chExt cx="3492864" cy="2691413"/>
                </a:xfrm>
              </p:grpSpPr>
              <p:sp>
                <p:nvSpPr>
                  <p:cNvPr id="2391" name="Google Shape;2391;p61"/>
                  <p:cNvSpPr/>
                  <p:nvPr/>
                </p:nvSpPr>
                <p:spPr>
                  <a:xfrm>
                    <a:off x="2038232" y="3906922"/>
                    <a:ext cx="1061612" cy="432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7" h="6128" extrusionOk="0">
                        <a:moveTo>
                          <a:pt x="2443" y="1"/>
                        </a:moveTo>
                        <a:lnTo>
                          <a:pt x="2222" y="2875"/>
                        </a:lnTo>
                        <a:cubicBezTo>
                          <a:pt x="2222" y="2875"/>
                          <a:pt x="2339" y="3398"/>
                          <a:pt x="1529" y="4116"/>
                        </a:cubicBezTo>
                        <a:cubicBezTo>
                          <a:pt x="732" y="4835"/>
                          <a:pt x="92" y="5500"/>
                          <a:pt x="92" y="5500"/>
                        </a:cubicBezTo>
                        <a:cubicBezTo>
                          <a:pt x="92" y="5500"/>
                          <a:pt x="1" y="5657"/>
                          <a:pt x="1" y="5892"/>
                        </a:cubicBezTo>
                        <a:cubicBezTo>
                          <a:pt x="1" y="6115"/>
                          <a:pt x="131" y="6127"/>
                          <a:pt x="693" y="6127"/>
                        </a:cubicBezTo>
                        <a:lnTo>
                          <a:pt x="14345" y="6127"/>
                        </a:lnTo>
                        <a:cubicBezTo>
                          <a:pt x="14906" y="6127"/>
                          <a:pt x="15037" y="6115"/>
                          <a:pt x="15037" y="5892"/>
                        </a:cubicBezTo>
                        <a:cubicBezTo>
                          <a:pt x="15037" y="5657"/>
                          <a:pt x="14946" y="5500"/>
                          <a:pt x="14946" y="5500"/>
                        </a:cubicBezTo>
                        <a:cubicBezTo>
                          <a:pt x="14946" y="5500"/>
                          <a:pt x="14305" y="4835"/>
                          <a:pt x="13495" y="4116"/>
                        </a:cubicBezTo>
                        <a:cubicBezTo>
                          <a:pt x="12699" y="3398"/>
                          <a:pt x="12804" y="2875"/>
                          <a:pt x="12804" y="2875"/>
                        </a:cubicBezTo>
                        <a:lnTo>
                          <a:pt x="12595" y="1"/>
                        </a:lnTo>
                        <a:close/>
                      </a:path>
                    </a:pathLst>
                  </a:custGeom>
                  <a:solidFill>
                    <a:srgbClr val="E2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2" name="Google Shape;2392;p61"/>
                  <p:cNvSpPr/>
                  <p:nvPr/>
                </p:nvSpPr>
                <p:spPr>
                  <a:xfrm>
                    <a:off x="822641" y="1648146"/>
                    <a:ext cx="3492864" cy="22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32544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30035"/>
                        </a:lnTo>
                        <a:cubicBezTo>
                          <a:pt x="0" y="31420"/>
                          <a:pt x="1124" y="32544"/>
                          <a:pt x="2509" y="32544"/>
                        </a:cubicBezTo>
                        <a:lnTo>
                          <a:pt x="46965" y="32544"/>
                        </a:lnTo>
                        <a:cubicBezTo>
                          <a:pt x="48350" y="32544"/>
                          <a:pt x="49474" y="31420"/>
                          <a:pt x="49474" y="30035"/>
                        </a:cubicBez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3" name="Google Shape;2393;p61"/>
                  <p:cNvSpPr/>
                  <p:nvPr/>
                </p:nvSpPr>
                <p:spPr>
                  <a:xfrm>
                    <a:off x="822641" y="1648146"/>
                    <a:ext cx="3492864" cy="2067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29278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29278"/>
                        </a:lnTo>
                        <a:lnTo>
                          <a:pt x="49474" y="29278"/>
                        </a:ln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395" name="Google Shape;2395;p61"/>
              <p:cNvSpPr/>
              <p:nvPr/>
            </p:nvSpPr>
            <p:spPr>
              <a:xfrm>
                <a:off x="2456396" y="3680482"/>
                <a:ext cx="169933" cy="170781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3020" extrusionOk="0">
                    <a:moveTo>
                      <a:pt x="1503" y="1"/>
                    </a:moveTo>
                    <a:cubicBezTo>
                      <a:pt x="667" y="1"/>
                      <a:pt x="0" y="680"/>
                      <a:pt x="0" y="1504"/>
                    </a:cubicBezTo>
                    <a:cubicBezTo>
                      <a:pt x="0" y="2340"/>
                      <a:pt x="667" y="3019"/>
                      <a:pt x="1503" y="3019"/>
                    </a:cubicBezTo>
                    <a:cubicBezTo>
                      <a:pt x="2326" y="3019"/>
                      <a:pt x="3005" y="2340"/>
                      <a:pt x="3005" y="1504"/>
                    </a:cubicBezTo>
                    <a:cubicBezTo>
                      <a:pt x="3005" y="680"/>
                      <a:pt x="2326" y="1"/>
                      <a:pt x="1503" y="1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6" name="Google Shape;2396;p61"/>
            <p:cNvGrpSpPr/>
            <p:nvPr/>
          </p:nvGrpSpPr>
          <p:grpSpPr>
            <a:xfrm>
              <a:off x="4760325" y="4066113"/>
              <a:ext cx="535300" cy="194950"/>
              <a:chOff x="5054325" y="1441125"/>
              <a:chExt cx="535300" cy="194950"/>
            </a:xfrm>
          </p:grpSpPr>
          <p:sp>
            <p:nvSpPr>
              <p:cNvPr id="2397" name="Google Shape;2397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" name="Google Shape;2361;p61"/>
          <p:cNvGrpSpPr/>
          <p:nvPr/>
        </p:nvGrpSpPr>
        <p:grpSpPr>
          <a:xfrm>
            <a:off x="4216101" y="192673"/>
            <a:ext cx="5856758" cy="4784571"/>
            <a:chOff x="560831" y="1055513"/>
            <a:chExt cx="4734794" cy="3255471"/>
          </a:xfrm>
        </p:grpSpPr>
        <p:grpSp>
          <p:nvGrpSpPr>
            <p:cNvPr id="48" name="Google Shape;2362;p61"/>
            <p:cNvGrpSpPr/>
            <p:nvPr/>
          </p:nvGrpSpPr>
          <p:grpSpPr>
            <a:xfrm>
              <a:off x="806675" y="1055513"/>
              <a:ext cx="535300" cy="194950"/>
              <a:chOff x="5054325" y="1441125"/>
              <a:chExt cx="535300" cy="194950"/>
            </a:xfrm>
          </p:grpSpPr>
          <p:sp>
            <p:nvSpPr>
              <p:cNvPr id="82" name="Google Shape;2363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364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2365;p61"/>
            <p:cNvGrpSpPr/>
            <p:nvPr/>
          </p:nvGrpSpPr>
          <p:grpSpPr>
            <a:xfrm>
              <a:off x="560831" y="1457261"/>
              <a:ext cx="4265863" cy="2853723"/>
              <a:chOff x="408431" y="1457261"/>
              <a:chExt cx="4265863" cy="2853723"/>
            </a:xfrm>
          </p:grpSpPr>
          <p:grpSp>
            <p:nvGrpSpPr>
              <p:cNvPr id="53" name="Google Shape;2366;p61"/>
              <p:cNvGrpSpPr/>
              <p:nvPr/>
            </p:nvGrpSpPr>
            <p:grpSpPr>
              <a:xfrm>
                <a:off x="408431" y="1457261"/>
                <a:ext cx="4265863" cy="2853723"/>
                <a:chOff x="408431" y="1485836"/>
                <a:chExt cx="4265863" cy="2853723"/>
              </a:xfrm>
            </p:grpSpPr>
            <p:sp>
              <p:nvSpPr>
                <p:cNvPr id="56" name="Google Shape;2368;p61"/>
                <p:cNvSpPr/>
                <p:nvPr/>
              </p:nvSpPr>
              <p:spPr>
                <a:xfrm>
                  <a:off x="4047084" y="2309456"/>
                  <a:ext cx="627210" cy="361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5127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cubicBezTo>
                        <a:pt x="891" y="4878"/>
                        <a:pt x="1653" y="5126"/>
                        <a:pt x="2400" y="5126"/>
                      </a:cubicBezTo>
                      <a:cubicBezTo>
                        <a:pt x="5795" y="5126"/>
                        <a:pt x="8884" y="1"/>
                        <a:pt x="888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369;p61"/>
                <p:cNvSpPr/>
                <p:nvPr/>
              </p:nvSpPr>
              <p:spPr>
                <a:xfrm>
                  <a:off x="4047084" y="2309456"/>
                  <a:ext cx="627210" cy="301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4273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lnTo>
                        <a:pt x="888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370;p61"/>
                <p:cNvSpPr/>
                <p:nvPr/>
              </p:nvSpPr>
              <p:spPr>
                <a:xfrm>
                  <a:off x="4021245" y="1962669"/>
                  <a:ext cx="497165" cy="450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380" extrusionOk="0">
                      <a:moveTo>
                        <a:pt x="7042" y="1"/>
                      </a:moveTo>
                      <a:lnTo>
                        <a:pt x="7042" y="1"/>
                      </a:lnTo>
                      <a:cubicBezTo>
                        <a:pt x="1" y="2979"/>
                        <a:pt x="1372" y="6089"/>
                        <a:pt x="1438" y="6219"/>
                      </a:cubicBezTo>
                      <a:cubicBezTo>
                        <a:pt x="1795" y="6329"/>
                        <a:pt x="2131" y="6379"/>
                        <a:pt x="2448" y="6379"/>
                      </a:cubicBezTo>
                      <a:cubicBezTo>
                        <a:pt x="6006" y="6379"/>
                        <a:pt x="7042" y="1"/>
                        <a:pt x="70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371;p61"/>
                <p:cNvSpPr/>
                <p:nvPr/>
              </p:nvSpPr>
              <p:spPr>
                <a:xfrm>
                  <a:off x="4021245" y="1962669"/>
                  <a:ext cx="497165" cy="43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220" extrusionOk="0">
                      <a:moveTo>
                        <a:pt x="7042" y="1"/>
                      </a:moveTo>
                      <a:cubicBezTo>
                        <a:pt x="1" y="2979"/>
                        <a:pt x="1372" y="6089"/>
                        <a:pt x="1438" y="6219"/>
                      </a:cubicBezTo>
                      <a:lnTo>
                        <a:pt x="70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372;p61"/>
                <p:cNvSpPr/>
                <p:nvPr/>
              </p:nvSpPr>
              <p:spPr>
                <a:xfrm>
                  <a:off x="4179883" y="1560390"/>
                  <a:ext cx="390206" cy="46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7" h="6626" extrusionOk="0">
                      <a:moveTo>
                        <a:pt x="5401" y="1"/>
                      </a:moveTo>
                      <a:cubicBezTo>
                        <a:pt x="5346" y="1"/>
                        <a:pt x="5305" y="47"/>
                        <a:pt x="5305" y="94"/>
                      </a:cubicBezTo>
                      <a:cubicBezTo>
                        <a:pt x="5187" y="1635"/>
                        <a:pt x="3358" y="3778"/>
                        <a:pt x="1" y="6352"/>
                      </a:cubicBezTo>
                      <a:lnTo>
                        <a:pt x="13" y="6626"/>
                      </a:lnTo>
                      <a:cubicBezTo>
                        <a:pt x="1476" y="5516"/>
                        <a:pt x="2678" y="4457"/>
                        <a:pt x="3567" y="3504"/>
                      </a:cubicBezTo>
                      <a:cubicBezTo>
                        <a:pt x="4795" y="2197"/>
                        <a:pt x="5448" y="1060"/>
                        <a:pt x="5526" y="120"/>
                      </a:cubicBezTo>
                      <a:cubicBezTo>
                        <a:pt x="5526" y="55"/>
                        <a:pt x="5474" y="3"/>
                        <a:pt x="5422" y="3"/>
                      </a:cubicBezTo>
                      <a:cubicBezTo>
                        <a:pt x="5415" y="1"/>
                        <a:pt x="5408" y="1"/>
                        <a:pt x="54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373;p61"/>
                <p:cNvSpPr/>
                <p:nvPr/>
              </p:nvSpPr>
              <p:spPr>
                <a:xfrm>
                  <a:off x="4501748" y="1670738"/>
                  <a:ext cx="129198" cy="6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" h="911" extrusionOk="0">
                      <a:moveTo>
                        <a:pt x="965" y="1"/>
                      </a:moveTo>
                      <a:cubicBezTo>
                        <a:pt x="620" y="1"/>
                        <a:pt x="248" y="153"/>
                        <a:pt x="0" y="687"/>
                      </a:cubicBezTo>
                      <a:cubicBezTo>
                        <a:pt x="0" y="687"/>
                        <a:pt x="192" y="911"/>
                        <a:pt x="573" y="911"/>
                      </a:cubicBezTo>
                      <a:cubicBezTo>
                        <a:pt x="874" y="911"/>
                        <a:pt x="1293" y="770"/>
                        <a:pt x="1829" y="269"/>
                      </a:cubicBezTo>
                      <a:cubicBezTo>
                        <a:pt x="1829" y="269"/>
                        <a:pt x="1422" y="1"/>
                        <a:pt x="9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374;p61"/>
                <p:cNvSpPr/>
                <p:nvPr/>
              </p:nvSpPr>
              <p:spPr>
                <a:xfrm>
                  <a:off x="4375445" y="1631555"/>
                  <a:ext cx="137458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1856" extrusionOk="0">
                      <a:moveTo>
                        <a:pt x="889" y="0"/>
                      </a:moveTo>
                      <a:lnTo>
                        <a:pt x="889" y="0"/>
                      </a:lnTo>
                      <a:cubicBezTo>
                        <a:pt x="888" y="0"/>
                        <a:pt x="0" y="1202"/>
                        <a:pt x="1202" y="1855"/>
                      </a:cubicBezTo>
                      <a:cubicBezTo>
                        <a:pt x="1202" y="1855"/>
                        <a:pt x="1946" y="1280"/>
                        <a:pt x="8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375;p61"/>
                <p:cNvSpPr/>
                <p:nvPr/>
              </p:nvSpPr>
              <p:spPr>
                <a:xfrm>
                  <a:off x="4486075" y="1485836"/>
                  <a:ext cx="128280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1856" extrusionOk="0">
                      <a:moveTo>
                        <a:pt x="1229" y="0"/>
                      </a:moveTo>
                      <a:cubicBezTo>
                        <a:pt x="1229" y="0"/>
                        <a:pt x="1" y="836"/>
                        <a:pt x="915" y="1855"/>
                      </a:cubicBezTo>
                      <a:cubicBezTo>
                        <a:pt x="915" y="1855"/>
                        <a:pt x="1816" y="1568"/>
                        <a:pt x="1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2376;p61"/>
                <p:cNvSpPr/>
                <p:nvPr/>
              </p:nvSpPr>
              <p:spPr>
                <a:xfrm>
                  <a:off x="4379116" y="1825916"/>
                  <a:ext cx="131034" cy="60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853" extrusionOk="0">
                      <a:moveTo>
                        <a:pt x="789" y="1"/>
                      </a:moveTo>
                      <a:cubicBezTo>
                        <a:pt x="544" y="1"/>
                        <a:pt x="274" y="101"/>
                        <a:pt x="0" y="383"/>
                      </a:cubicBezTo>
                      <a:cubicBezTo>
                        <a:pt x="0" y="383"/>
                        <a:pt x="175" y="852"/>
                        <a:pt x="869" y="852"/>
                      </a:cubicBezTo>
                      <a:cubicBezTo>
                        <a:pt x="1123" y="852"/>
                        <a:pt x="1446" y="789"/>
                        <a:pt x="1856" y="618"/>
                      </a:cubicBezTo>
                      <a:cubicBezTo>
                        <a:pt x="1856" y="618"/>
                        <a:pt x="1397" y="1"/>
                        <a:pt x="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2377;p61"/>
                <p:cNvSpPr/>
                <p:nvPr/>
              </p:nvSpPr>
              <p:spPr>
                <a:xfrm>
                  <a:off x="4253660" y="1756940"/>
                  <a:ext cx="134775" cy="13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" h="1896" extrusionOk="0">
                      <a:moveTo>
                        <a:pt x="1085" y="1"/>
                      </a:moveTo>
                      <a:cubicBezTo>
                        <a:pt x="1084" y="1"/>
                        <a:pt x="1" y="1034"/>
                        <a:pt x="1072" y="1896"/>
                      </a:cubicBezTo>
                      <a:cubicBezTo>
                        <a:pt x="1072" y="1896"/>
                        <a:pt x="1908" y="1452"/>
                        <a:pt x="1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2378;p61"/>
                <p:cNvSpPr/>
                <p:nvPr/>
              </p:nvSpPr>
              <p:spPr>
                <a:xfrm>
                  <a:off x="4267498" y="1923203"/>
                  <a:ext cx="130116" cy="6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" h="855" extrusionOk="0">
                      <a:moveTo>
                        <a:pt x="773" y="1"/>
                      </a:moveTo>
                      <a:cubicBezTo>
                        <a:pt x="534" y="1"/>
                        <a:pt x="270" y="97"/>
                        <a:pt x="0" y="363"/>
                      </a:cubicBezTo>
                      <a:cubicBezTo>
                        <a:pt x="0" y="363"/>
                        <a:pt x="173" y="854"/>
                        <a:pt x="890" y="854"/>
                      </a:cubicBezTo>
                      <a:cubicBezTo>
                        <a:pt x="1138" y="854"/>
                        <a:pt x="1450" y="796"/>
                        <a:pt x="1843" y="638"/>
                      </a:cubicBezTo>
                      <a:cubicBezTo>
                        <a:pt x="1843" y="638"/>
                        <a:pt x="1388" y="1"/>
                        <a:pt x="7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2379;p61"/>
                <p:cNvSpPr/>
                <p:nvPr/>
              </p:nvSpPr>
              <p:spPr>
                <a:xfrm>
                  <a:off x="422339" y="1883385"/>
                  <a:ext cx="625375" cy="390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553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2873" y="5534"/>
                        <a:pt x="6352" y="5534"/>
                      </a:cubicBezTo>
                      <a:cubicBezTo>
                        <a:pt x="7030" y="5534"/>
                        <a:pt x="7732" y="5324"/>
                        <a:pt x="8440" y="4820"/>
                      </a:cubicBez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380;p61"/>
                <p:cNvSpPr/>
                <p:nvPr/>
              </p:nvSpPr>
              <p:spPr>
                <a:xfrm>
                  <a:off x="422339" y="1883385"/>
                  <a:ext cx="625375" cy="34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4821" extrusionOk="0">
                      <a:moveTo>
                        <a:pt x="0" y="0"/>
                      </a:moveTo>
                      <a:lnTo>
                        <a:pt x="8440" y="4820"/>
                      </a:ln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2381;p61"/>
                <p:cNvSpPr/>
                <p:nvPr/>
              </p:nvSpPr>
              <p:spPr>
                <a:xfrm>
                  <a:off x="601240" y="1547611"/>
                  <a:ext cx="482410" cy="47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66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640" y="6662"/>
                        <a:pt x="4357" y="6662"/>
                      </a:cubicBezTo>
                      <a:cubicBezTo>
                        <a:pt x="4618" y="6662"/>
                        <a:pt x="4895" y="6629"/>
                        <a:pt x="5187" y="6559"/>
                      </a:cubicBez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382;p61"/>
                <p:cNvSpPr/>
                <p:nvPr/>
              </p:nvSpPr>
              <p:spPr>
                <a:xfrm>
                  <a:off x="601240" y="1547611"/>
                  <a:ext cx="482410" cy="463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560" extrusionOk="0">
                      <a:moveTo>
                        <a:pt x="1" y="1"/>
                      </a:moveTo>
                      <a:lnTo>
                        <a:pt x="5187" y="6559"/>
                      </a:ln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2383;p61"/>
                <p:cNvSpPr/>
                <p:nvPr/>
              </p:nvSpPr>
              <p:spPr>
                <a:xfrm>
                  <a:off x="444437" y="2202073"/>
                  <a:ext cx="551668" cy="25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4" h="3677" extrusionOk="0">
                      <a:moveTo>
                        <a:pt x="133" y="0"/>
                      </a:moveTo>
                      <a:cubicBezTo>
                        <a:pt x="115" y="0"/>
                        <a:pt x="97" y="6"/>
                        <a:pt x="79" y="19"/>
                      </a:cubicBezTo>
                      <a:cubicBezTo>
                        <a:pt x="27" y="45"/>
                        <a:pt x="1" y="123"/>
                        <a:pt x="40" y="176"/>
                      </a:cubicBezTo>
                      <a:cubicBezTo>
                        <a:pt x="510" y="986"/>
                        <a:pt x="1581" y="1731"/>
                        <a:pt x="3253" y="2397"/>
                      </a:cubicBezTo>
                      <a:cubicBezTo>
                        <a:pt x="4469" y="2867"/>
                        <a:pt x="5997" y="3299"/>
                        <a:pt x="7813" y="3677"/>
                      </a:cubicBezTo>
                      <a:lnTo>
                        <a:pt x="7695" y="3429"/>
                      </a:lnTo>
                      <a:cubicBezTo>
                        <a:pt x="3567" y="2553"/>
                        <a:pt x="994" y="1391"/>
                        <a:pt x="222" y="59"/>
                      </a:cubicBezTo>
                      <a:cubicBezTo>
                        <a:pt x="205" y="24"/>
                        <a:pt x="170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2384;p61"/>
                <p:cNvSpPr/>
                <p:nvPr/>
              </p:nvSpPr>
              <p:spPr>
                <a:xfrm>
                  <a:off x="444437" y="2299078"/>
                  <a:ext cx="128280" cy="6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871" extrusionOk="0">
                      <a:moveTo>
                        <a:pt x="1084" y="0"/>
                      </a:moveTo>
                      <a:cubicBezTo>
                        <a:pt x="431" y="0"/>
                        <a:pt x="1" y="723"/>
                        <a:pt x="1" y="723"/>
                      </a:cubicBezTo>
                      <a:cubicBezTo>
                        <a:pt x="336" y="829"/>
                        <a:pt x="610" y="870"/>
                        <a:pt x="835" y="870"/>
                      </a:cubicBezTo>
                      <a:cubicBezTo>
                        <a:pt x="1663" y="870"/>
                        <a:pt x="1816" y="305"/>
                        <a:pt x="1816" y="305"/>
                      </a:cubicBezTo>
                      <a:cubicBezTo>
                        <a:pt x="1552" y="83"/>
                        <a:pt x="1305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2385;p61"/>
                <p:cNvSpPr/>
                <p:nvPr/>
              </p:nvSpPr>
              <p:spPr>
                <a:xfrm>
                  <a:off x="564386" y="2214428"/>
                  <a:ext cx="121785" cy="12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804" extrusionOk="0">
                      <a:moveTo>
                        <a:pt x="405" y="1"/>
                      </a:moveTo>
                      <a:lnTo>
                        <a:pt x="405" y="1"/>
                      </a:lnTo>
                      <a:cubicBezTo>
                        <a:pt x="0" y="1608"/>
                        <a:pt x="915" y="1804"/>
                        <a:pt x="915" y="1804"/>
                      </a:cubicBezTo>
                      <a:cubicBezTo>
                        <a:pt x="1725" y="706"/>
                        <a:pt x="405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2386;p61"/>
                <p:cNvSpPr/>
                <p:nvPr/>
              </p:nvSpPr>
              <p:spPr>
                <a:xfrm>
                  <a:off x="408431" y="2140651"/>
                  <a:ext cx="104347" cy="109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8" h="1544" extrusionOk="0">
                      <a:moveTo>
                        <a:pt x="1" y="1"/>
                      </a:moveTo>
                      <a:cubicBezTo>
                        <a:pt x="127" y="1453"/>
                        <a:pt x="853" y="1544"/>
                        <a:pt x="1032" y="1544"/>
                      </a:cubicBezTo>
                      <a:cubicBezTo>
                        <a:pt x="1058" y="1544"/>
                        <a:pt x="1072" y="1542"/>
                        <a:pt x="1072" y="1542"/>
                      </a:cubicBezTo>
                      <a:cubicBezTo>
                        <a:pt x="1478" y="223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2387;p61"/>
                <p:cNvSpPr/>
                <p:nvPr/>
              </p:nvSpPr>
              <p:spPr>
                <a:xfrm>
                  <a:off x="629833" y="2382244"/>
                  <a:ext cx="117196" cy="7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" h="1099" extrusionOk="0">
                      <a:moveTo>
                        <a:pt x="1107" y="1"/>
                      </a:moveTo>
                      <a:cubicBezTo>
                        <a:pt x="224" y="1"/>
                        <a:pt x="0" y="1099"/>
                        <a:pt x="0" y="1099"/>
                      </a:cubicBezTo>
                      <a:cubicBezTo>
                        <a:pt x="1660" y="1034"/>
                        <a:pt x="1582" y="93"/>
                        <a:pt x="1582" y="93"/>
                      </a:cubicBezTo>
                      <a:cubicBezTo>
                        <a:pt x="1406" y="29"/>
                        <a:pt x="1248" y="1"/>
                        <a:pt x="11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2388;p61"/>
                <p:cNvSpPr/>
                <p:nvPr/>
              </p:nvSpPr>
              <p:spPr>
                <a:xfrm>
                  <a:off x="735944" y="2281781"/>
                  <a:ext cx="108865" cy="12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2" h="1700" extrusionOk="0">
                      <a:moveTo>
                        <a:pt x="117" y="1"/>
                      </a:moveTo>
                      <a:lnTo>
                        <a:pt x="117" y="1"/>
                      </a:lnTo>
                      <a:cubicBezTo>
                        <a:pt x="0" y="1660"/>
                        <a:pt x="941" y="1699"/>
                        <a:pt x="941" y="1699"/>
                      </a:cubicBezTo>
                      <a:cubicBezTo>
                        <a:pt x="1542" y="458"/>
                        <a:pt x="117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2389;p61"/>
                <p:cNvSpPr/>
                <p:nvPr/>
              </p:nvSpPr>
              <p:spPr>
                <a:xfrm>
                  <a:off x="773715" y="2421639"/>
                  <a:ext cx="116278" cy="78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" h="1116" extrusionOk="0">
                      <a:moveTo>
                        <a:pt x="1099" y="1"/>
                      </a:moveTo>
                      <a:cubicBezTo>
                        <a:pt x="198" y="1"/>
                        <a:pt x="0" y="1116"/>
                        <a:pt x="0" y="1116"/>
                      </a:cubicBezTo>
                      <a:cubicBezTo>
                        <a:pt x="1646" y="1025"/>
                        <a:pt x="1555" y="84"/>
                        <a:pt x="1555" y="84"/>
                      </a:cubicBezTo>
                      <a:cubicBezTo>
                        <a:pt x="1386" y="26"/>
                        <a:pt x="1235" y="1"/>
                        <a:pt x="10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2390;p61"/>
                <p:cNvGrpSpPr/>
                <p:nvPr/>
              </p:nvGrpSpPr>
              <p:grpSpPr>
                <a:xfrm>
                  <a:off x="822641" y="1648146"/>
                  <a:ext cx="3492864" cy="2691413"/>
                  <a:chOff x="822641" y="1648146"/>
                  <a:chExt cx="3492864" cy="2691413"/>
                </a:xfrm>
              </p:grpSpPr>
              <p:sp>
                <p:nvSpPr>
                  <p:cNvPr id="79" name="Google Shape;2391;p61"/>
                  <p:cNvSpPr/>
                  <p:nvPr/>
                </p:nvSpPr>
                <p:spPr>
                  <a:xfrm>
                    <a:off x="2038232" y="3906922"/>
                    <a:ext cx="1061612" cy="432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7" h="6128" extrusionOk="0">
                        <a:moveTo>
                          <a:pt x="2443" y="1"/>
                        </a:moveTo>
                        <a:lnTo>
                          <a:pt x="2222" y="2875"/>
                        </a:lnTo>
                        <a:cubicBezTo>
                          <a:pt x="2222" y="2875"/>
                          <a:pt x="2339" y="3398"/>
                          <a:pt x="1529" y="4116"/>
                        </a:cubicBezTo>
                        <a:cubicBezTo>
                          <a:pt x="732" y="4835"/>
                          <a:pt x="92" y="5500"/>
                          <a:pt x="92" y="5500"/>
                        </a:cubicBezTo>
                        <a:cubicBezTo>
                          <a:pt x="92" y="5500"/>
                          <a:pt x="1" y="5657"/>
                          <a:pt x="1" y="5892"/>
                        </a:cubicBezTo>
                        <a:cubicBezTo>
                          <a:pt x="1" y="6115"/>
                          <a:pt x="131" y="6127"/>
                          <a:pt x="693" y="6127"/>
                        </a:cubicBezTo>
                        <a:lnTo>
                          <a:pt x="14345" y="6127"/>
                        </a:lnTo>
                        <a:cubicBezTo>
                          <a:pt x="14906" y="6127"/>
                          <a:pt x="15037" y="6115"/>
                          <a:pt x="15037" y="5892"/>
                        </a:cubicBezTo>
                        <a:cubicBezTo>
                          <a:pt x="15037" y="5657"/>
                          <a:pt x="14946" y="5500"/>
                          <a:pt x="14946" y="5500"/>
                        </a:cubicBezTo>
                        <a:cubicBezTo>
                          <a:pt x="14946" y="5500"/>
                          <a:pt x="14305" y="4835"/>
                          <a:pt x="13495" y="4116"/>
                        </a:cubicBezTo>
                        <a:cubicBezTo>
                          <a:pt x="12699" y="3398"/>
                          <a:pt x="12804" y="2875"/>
                          <a:pt x="12804" y="2875"/>
                        </a:cubicBezTo>
                        <a:lnTo>
                          <a:pt x="12595" y="1"/>
                        </a:lnTo>
                        <a:close/>
                      </a:path>
                    </a:pathLst>
                  </a:custGeom>
                  <a:solidFill>
                    <a:srgbClr val="E2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2392;p61"/>
                  <p:cNvSpPr/>
                  <p:nvPr/>
                </p:nvSpPr>
                <p:spPr>
                  <a:xfrm>
                    <a:off x="822641" y="1648146"/>
                    <a:ext cx="3492864" cy="22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32544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30035"/>
                        </a:lnTo>
                        <a:cubicBezTo>
                          <a:pt x="0" y="31420"/>
                          <a:pt x="1124" y="32544"/>
                          <a:pt x="2509" y="32544"/>
                        </a:cubicBezTo>
                        <a:lnTo>
                          <a:pt x="46965" y="32544"/>
                        </a:lnTo>
                        <a:cubicBezTo>
                          <a:pt x="48350" y="32544"/>
                          <a:pt x="49474" y="31420"/>
                          <a:pt x="49474" y="30035"/>
                        </a:cubicBez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2393;p61"/>
                  <p:cNvSpPr/>
                  <p:nvPr/>
                </p:nvSpPr>
                <p:spPr>
                  <a:xfrm>
                    <a:off x="822641" y="1679454"/>
                    <a:ext cx="3492864" cy="2035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29278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29278"/>
                        </a:lnTo>
                        <a:lnTo>
                          <a:pt x="49474" y="29278"/>
                        </a:ln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4" name="Google Shape;2395;p61"/>
              <p:cNvSpPr/>
              <p:nvPr/>
            </p:nvSpPr>
            <p:spPr>
              <a:xfrm>
                <a:off x="2456396" y="3680482"/>
                <a:ext cx="169933" cy="170781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3020" extrusionOk="0">
                    <a:moveTo>
                      <a:pt x="1503" y="1"/>
                    </a:moveTo>
                    <a:cubicBezTo>
                      <a:pt x="667" y="1"/>
                      <a:pt x="0" y="680"/>
                      <a:pt x="0" y="1504"/>
                    </a:cubicBezTo>
                    <a:cubicBezTo>
                      <a:pt x="0" y="2340"/>
                      <a:pt x="667" y="3019"/>
                      <a:pt x="1503" y="3019"/>
                    </a:cubicBezTo>
                    <a:cubicBezTo>
                      <a:pt x="2326" y="3019"/>
                      <a:pt x="3005" y="2340"/>
                      <a:pt x="3005" y="1504"/>
                    </a:cubicBezTo>
                    <a:cubicBezTo>
                      <a:pt x="3005" y="680"/>
                      <a:pt x="2326" y="1"/>
                      <a:pt x="1503" y="1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2396;p61"/>
            <p:cNvGrpSpPr/>
            <p:nvPr/>
          </p:nvGrpSpPr>
          <p:grpSpPr>
            <a:xfrm>
              <a:off x="4760325" y="4066113"/>
              <a:ext cx="535300" cy="194950"/>
              <a:chOff x="5054325" y="1441125"/>
              <a:chExt cx="535300" cy="194950"/>
            </a:xfrm>
          </p:grpSpPr>
          <p:sp>
            <p:nvSpPr>
              <p:cNvPr id="51" name="Google Shape;2397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398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01" y="1113124"/>
            <a:ext cx="4191660" cy="289424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91" y="1113125"/>
            <a:ext cx="4178094" cy="289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685800" y="242454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detalhes Da barraca</a:t>
            </a:r>
            <a:endParaRPr dirty="0"/>
          </a:p>
        </p:txBody>
      </p:sp>
      <p:sp>
        <p:nvSpPr>
          <p:cNvPr id="408" name="Google Shape;408;p34"/>
          <p:cNvSpPr txBox="1">
            <a:spLocks noGrp="1"/>
          </p:cNvSpPr>
          <p:nvPr>
            <p:ph type="body" idx="1"/>
          </p:nvPr>
        </p:nvSpPr>
        <p:spPr>
          <a:xfrm>
            <a:off x="685800" y="647700"/>
            <a:ext cx="7863900" cy="3900055"/>
          </a:xfrm>
          <a:prstGeom prst="rect">
            <a:avLst/>
          </a:prstGeom>
        </p:spPr>
        <p:txBody>
          <a:bodyPr spcFirstLastPara="1" wrap="square" lIns="91425" tIns="91425" rIns="91425" bIns="90000" anchor="t" anchorCtr="0">
            <a:noAutofit/>
          </a:bodyPr>
          <a:lstStyle/>
          <a:p>
            <a:r>
              <a:rPr lang="pt-BR" sz="1400" dirty="0"/>
              <a:t>A página "Barraca de Produtos" é uma seção essencial do site, permitindo aos usuários explorar os produtos oferecidos por cada produtor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Elementos da página "Barraca de Produtos</a:t>
            </a:r>
            <a:r>
              <a:rPr lang="pt-BR" sz="1400" dirty="0" smtClean="0"/>
              <a:t>":</a:t>
            </a:r>
            <a:endParaRPr lang="pt-BR" sz="1400" dirty="0"/>
          </a:p>
          <a:p>
            <a:pPr lvl="1"/>
            <a:r>
              <a:rPr lang="pt-BR" sz="1400" dirty="0"/>
              <a:t>Informações do produtor: Ao acessar a barraca virtual do produtor, os usuários têm acesso direto a todas as informações necessárias sobre o produtor, incluindo seu nome, endereço de e-mail, estado, CEP, entre outros</a:t>
            </a:r>
            <a:r>
              <a:rPr lang="pt-BR" sz="1400" dirty="0" smtClean="0"/>
              <a:t>.</a:t>
            </a:r>
            <a:endParaRPr lang="pt-BR" sz="1400" dirty="0"/>
          </a:p>
          <a:p>
            <a:pPr lvl="1"/>
            <a:r>
              <a:rPr lang="pt-BR" sz="1400" dirty="0"/>
              <a:t>Lista de produtos: A página exibe uma lista detalhada dos produtos disponíveis, juntamente com seus preços e descrições.</a:t>
            </a:r>
          </a:p>
          <a:p>
            <a:pPr lvl="1"/>
            <a:r>
              <a:rPr lang="pt-BR" sz="1400" dirty="0"/>
              <a:t>Navegação intuitiva: Os usuários podem navegar livremente pelos produtos na barraca do produtor, sem a necessidade de clicar em um produto específico para obter informações adicionais</a:t>
            </a:r>
            <a:r>
              <a:rPr lang="pt-BR" sz="1400" dirty="0" smtClean="0"/>
              <a:t>.</a:t>
            </a:r>
          </a:p>
          <a:p>
            <a:pPr lvl="1"/>
            <a:endParaRPr lang="pt-BR" sz="1400" dirty="0"/>
          </a:p>
          <a:p>
            <a:r>
              <a:rPr lang="pt-BR" sz="1400" dirty="0" smtClean="0"/>
              <a:t>A </a:t>
            </a:r>
            <a:r>
              <a:rPr lang="pt-BR" sz="1400" dirty="0"/>
              <a:t>página "Barraca de Produtos" proporciona uma experiência prática e intuitiva, onde os usuários podem facilmente encontrar os produtos desejados e iniciar o contato com os produtores.</a:t>
            </a:r>
          </a:p>
        </p:txBody>
      </p:sp>
    </p:spTree>
    <p:extLst>
      <p:ext uri="{BB962C8B-B14F-4D97-AF65-F5344CB8AC3E}">
        <p14:creationId xmlns:p14="http://schemas.microsoft.com/office/powerpoint/2010/main" val="5115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61"/>
          <p:cNvSpPr txBox="1">
            <a:spLocks noGrp="1"/>
          </p:cNvSpPr>
          <p:nvPr>
            <p:ph type="title"/>
          </p:nvPr>
        </p:nvSpPr>
        <p:spPr>
          <a:xfrm>
            <a:off x="2773934" y="165406"/>
            <a:ext cx="4084066" cy="8130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I</a:t>
            </a:r>
            <a:r>
              <a:rPr lang="en" dirty="0" smtClean="0"/>
              <a:t>nterface-Perfil consumidor</a:t>
            </a:r>
            <a:endParaRPr dirty="0"/>
          </a:p>
        </p:txBody>
      </p:sp>
      <p:grpSp>
        <p:nvGrpSpPr>
          <p:cNvPr id="2358" name="Google Shape;2358;p61"/>
          <p:cNvGrpSpPr/>
          <p:nvPr/>
        </p:nvGrpSpPr>
        <p:grpSpPr>
          <a:xfrm>
            <a:off x="7726550" y="1141638"/>
            <a:ext cx="535300" cy="194950"/>
            <a:chOff x="5054325" y="1441125"/>
            <a:chExt cx="535300" cy="194950"/>
          </a:xfrm>
        </p:grpSpPr>
        <p:sp>
          <p:nvSpPr>
            <p:cNvPr id="2359" name="Google Shape;2359;p61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1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1" name="Google Shape;2361;p61"/>
          <p:cNvGrpSpPr/>
          <p:nvPr/>
        </p:nvGrpSpPr>
        <p:grpSpPr>
          <a:xfrm>
            <a:off x="1127194" y="77998"/>
            <a:ext cx="7377545" cy="4895163"/>
            <a:chOff x="560831" y="857250"/>
            <a:chExt cx="4734794" cy="3453734"/>
          </a:xfrm>
        </p:grpSpPr>
        <p:grpSp>
          <p:nvGrpSpPr>
            <p:cNvPr id="2362" name="Google Shape;2362;p61"/>
            <p:cNvGrpSpPr/>
            <p:nvPr/>
          </p:nvGrpSpPr>
          <p:grpSpPr>
            <a:xfrm>
              <a:off x="806675" y="1055513"/>
              <a:ext cx="535300" cy="194950"/>
              <a:chOff x="5054325" y="1441125"/>
              <a:chExt cx="535300" cy="194950"/>
            </a:xfrm>
          </p:grpSpPr>
          <p:sp>
            <p:nvSpPr>
              <p:cNvPr id="2363" name="Google Shape;2363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5" name="Google Shape;2365;p61"/>
            <p:cNvGrpSpPr/>
            <p:nvPr/>
          </p:nvGrpSpPr>
          <p:grpSpPr>
            <a:xfrm>
              <a:off x="560831" y="857250"/>
              <a:ext cx="4265864" cy="3453734"/>
              <a:chOff x="408431" y="857250"/>
              <a:chExt cx="4265864" cy="3453734"/>
            </a:xfrm>
          </p:grpSpPr>
          <p:grpSp>
            <p:nvGrpSpPr>
              <p:cNvPr id="2366" name="Google Shape;2366;p61"/>
              <p:cNvGrpSpPr/>
              <p:nvPr/>
            </p:nvGrpSpPr>
            <p:grpSpPr>
              <a:xfrm>
                <a:off x="408431" y="857250"/>
                <a:ext cx="4265864" cy="3453734"/>
                <a:chOff x="408431" y="885825"/>
                <a:chExt cx="4265864" cy="3453734"/>
              </a:xfrm>
            </p:grpSpPr>
            <p:sp>
              <p:nvSpPr>
                <p:cNvPr id="2367" name="Google Shape;2367;p61"/>
                <p:cNvSpPr/>
                <p:nvPr/>
              </p:nvSpPr>
              <p:spPr>
                <a:xfrm rot="4431507">
                  <a:off x="1298565" y="1108345"/>
                  <a:ext cx="2485592" cy="2692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95" h="56643" extrusionOk="0">
                      <a:moveTo>
                        <a:pt x="34089" y="1"/>
                      </a:moveTo>
                      <a:cubicBezTo>
                        <a:pt x="24362" y="1"/>
                        <a:pt x="14276" y="5165"/>
                        <a:pt x="7721" y="14507"/>
                      </a:cubicBezTo>
                      <a:cubicBezTo>
                        <a:pt x="0" y="25449"/>
                        <a:pt x="0" y="39674"/>
                        <a:pt x="4073" y="47790"/>
                      </a:cubicBezTo>
                      <a:cubicBezTo>
                        <a:pt x="6880" y="53403"/>
                        <a:pt x="15284" y="56643"/>
                        <a:pt x="24467" y="56643"/>
                      </a:cubicBezTo>
                      <a:cubicBezTo>
                        <a:pt x="30700" y="56643"/>
                        <a:pt x="37292" y="55150"/>
                        <a:pt x="42737" y="51893"/>
                      </a:cubicBezTo>
                      <a:cubicBezTo>
                        <a:pt x="56293" y="43839"/>
                        <a:pt x="61795" y="13261"/>
                        <a:pt x="48329" y="4264"/>
                      </a:cubicBezTo>
                      <a:cubicBezTo>
                        <a:pt x="44035" y="1376"/>
                        <a:pt x="39110" y="1"/>
                        <a:pt x="34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8" name="Google Shape;2368;p61"/>
                <p:cNvSpPr/>
                <p:nvPr/>
              </p:nvSpPr>
              <p:spPr>
                <a:xfrm>
                  <a:off x="4047084" y="2309456"/>
                  <a:ext cx="627210" cy="361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5127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cubicBezTo>
                        <a:pt x="891" y="4878"/>
                        <a:pt x="1653" y="5126"/>
                        <a:pt x="2400" y="5126"/>
                      </a:cubicBezTo>
                      <a:cubicBezTo>
                        <a:pt x="5795" y="5126"/>
                        <a:pt x="8884" y="1"/>
                        <a:pt x="888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9" name="Google Shape;2369;p61"/>
                <p:cNvSpPr/>
                <p:nvPr/>
              </p:nvSpPr>
              <p:spPr>
                <a:xfrm>
                  <a:off x="4047084" y="2309456"/>
                  <a:ext cx="627210" cy="301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4273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lnTo>
                        <a:pt x="888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0" name="Google Shape;2370;p61"/>
                <p:cNvSpPr/>
                <p:nvPr/>
              </p:nvSpPr>
              <p:spPr>
                <a:xfrm>
                  <a:off x="4021245" y="1962669"/>
                  <a:ext cx="497165" cy="450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380" extrusionOk="0">
                      <a:moveTo>
                        <a:pt x="7042" y="1"/>
                      </a:moveTo>
                      <a:lnTo>
                        <a:pt x="7042" y="1"/>
                      </a:lnTo>
                      <a:cubicBezTo>
                        <a:pt x="1" y="2979"/>
                        <a:pt x="1372" y="6089"/>
                        <a:pt x="1438" y="6219"/>
                      </a:cubicBezTo>
                      <a:cubicBezTo>
                        <a:pt x="1795" y="6329"/>
                        <a:pt x="2131" y="6379"/>
                        <a:pt x="2448" y="6379"/>
                      </a:cubicBezTo>
                      <a:cubicBezTo>
                        <a:pt x="6006" y="6379"/>
                        <a:pt x="7042" y="1"/>
                        <a:pt x="70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61"/>
                <p:cNvSpPr/>
                <p:nvPr/>
              </p:nvSpPr>
              <p:spPr>
                <a:xfrm>
                  <a:off x="4021245" y="1962669"/>
                  <a:ext cx="497165" cy="43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220" extrusionOk="0">
                      <a:moveTo>
                        <a:pt x="7042" y="1"/>
                      </a:moveTo>
                      <a:cubicBezTo>
                        <a:pt x="1" y="2979"/>
                        <a:pt x="1372" y="6089"/>
                        <a:pt x="1438" y="6219"/>
                      </a:cubicBezTo>
                      <a:lnTo>
                        <a:pt x="70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61"/>
                <p:cNvSpPr/>
                <p:nvPr/>
              </p:nvSpPr>
              <p:spPr>
                <a:xfrm>
                  <a:off x="4179883" y="1560390"/>
                  <a:ext cx="390206" cy="46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7" h="6626" extrusionOk="0">
                      <a:moveTo>
                        <a:pt x="5401" y="1"/>
                      </a:moveTo>
                      <a:cubicBezTo>
                        <a:pt x="5346" y="1"/>
                        <a:pt x="5305" y="47"/>
                        <a:pt x="5305" y="94"/>
                      </a:cubicBezTo>
                      <a:cubicBezTo>
                        <a:pt x="5187" y="1635"/>
                        <a:pt x="3358" y="3778"/>
                        <a:pt x="1" y="6352"/>
                      </a:cubicBezTo>
                      <a:lnTo>
                        <a:pt x="13" y="6626"/>
                      </a:lnTo>
                      <a:cubicBezTo>
                        <a:pt x="1476" y="5516"/>
                        <a:pt x="2678" y="4457"/>
                        <a:pt x="3567" y="3504"/>
                      </a:cubicBezTo>
                      <a:cubicBezTo>
                        <a:pt x="4795" y="2197"/>
                        <a:pt x="5448" y="1060"/>
                        <a:pt x="5526" y="120"/>
                      </a:cubicBezTo>
                      <a:cubicBezTo>
                        <a:pt x="5526" y="55"/>
                        <a:pt x="5474" y="3"/>
                        <a:pt x="5422" y="3"/>
                      </a:cubicBezTo>
                      <a:cubicBezTo>
                        <a:pt x="5415" y="1"/>
                        <a:pt x="5408" y="1"/>
                        <a:pt x="54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61"/>
                <p:cNvSpPr/>
                <p:nvPr/>
              </p:nvSpPr>
              <p:spPr>
                <a:xfrm>
                  <a:off x="4501748" y="1670738"/>
                  <a:ext cx="129198" cy="6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" h="911" extrusionOk="0">
                      <a:moveTo>
                        <a:pt x="965" y="1"/>
                      </a:moveTo>
                      <a:cubicBezTo>
                        <a:pt x="620" y="1"/>
                        <a:pt x="248" y="153"/>
                        <a:pt x="0" y="687"/>
                      </a:cubicBezTo>
                      <a:cubicBezTo>
                        <a:pt x="0" y="687"/>
                        <a:pt x="192" y="911"/>
                        <a:pt x="573" y="911"/>
                      </a:cubicBezTo>
                      <a:cubicBezTo>
                        <a:pt x="874" y="911"/>
                        <a:pt x="1293" y="770"/>
                        <a:pt x="1829" y="269"/>
                      </a:cubicBezTo>
                      <a:cubicBezTo>
                        <a:pt x="1829" y="269"/>
                        <a:pt x="1422" y="1"/>
                        <a:pt x="9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2374;p61"/>
                <p:cNvSpPr/>
                <p:nvPr/>
              </p:nvSpPr>
              <p:spPr>
                <a:xfrm>
                  <a:off x="4375445" y="1631555"/>
                  <a:ext cx="137458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1856" extrusionOk="0">
                      <a:moveTo>
                        <a:pt x="889" y="0"/>
                      </a:moveTo>
                      <a:lnTo>
                        <a:pt x="889" y="0"/>
                      </a:lnTo>
                      <a:cubicBezTo>
                        <a:pt x="888" y="0"/>
                        <a:pt x="0" y="1202"/>
                        <a:pt x="1202" y="1855"/>
                      </a:cubicBezTo>
                      <a:cubicBezTo>
                        <a:pt x="1202" y="1855"/>
                        <a:pt x="1946" y="1280"/>
                        <a:pt x="8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5" name="Google Shape;2375;p61"/>
                <p:cNvSpPr/>
                <p:nvPr/>
              </p:nvSpPr>
              <p:spPr>
                <a:xfrm>
                  <a:off x="4486075" y="1485836"/>
                  <a:ext cx="128280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1856" extrusionOk="0">
                      <a:moveTo>
                        <a:pt x="1229" y="0"/>
                      </a:moveTo>
                      <a:cubicBezTo>
                        <a:pt x="1229" y="0"/>
                        <a:pt x="1" y="836"/>
                        <a:pt x="915" y="1855"/>
                      </a:cubicBezTo>
                      <a:cubicBezTo>
                        <a:pt x="915" y="1855"/>
                        <a:pt x="1816" y="1568"/>
                        <a:pt x="1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2376;p61"/>
                <p:cNvSpPr/>
                <p:nvPr/>
              </p:nvSpPr>
              <p:spPr>
                <a:xfrm>
                  <a:off x="4379116" y="1825916"/>
                  <a:ext cx="131034" cy="60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853" extrusionOk="0">
                      <a:moveTo>
                        <a:pt x="789" y="1"/>
                      </a:moveTo>
                      <a:cubicBezTo>
                        <a:pt x="544" y="1"/>
                        <a:pt x="274" y="101"/>
                        <a:pt x="0" y="383"/>
                      </a:cubicBezTo>
                      <a:cubicBezTo>
                        <a:pt x="0" y="383"/>
                        <a:pt x="175" y="852"/>
                        <a:pt x="869" y="852"/>
                      </a:cubicBezTo>
                      <a:cubicBezTo>
                        <a:pt x="1123" y="852"/>
                        <a:pt x="1446" y="789"/>
                        <a:pt x="1856" y="618"/>
                      </a:cubicBezTo>
                      <a:cubicBezTo>
                        <a:pt x="1856" y="618"/>
                        <a:pt x="1397" y="1"/>
                        <a:pt x="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61"/>
                <p:cNvSpPr/>
                <p:nvPr/>
              </p:nvSpPr>
              <p:spPr>
                <a:xfrm>
                  <a:off x="4253660" y="1756940"/>
                  <a:ext cx="134775" cy="13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" h="1896" extrusionOk="0">
                      <a:moveTo>
                        <a:pt x="1085" y="1"/>
                      </a:moveTo>
                      <a:cubicBezTo>
                        <a:pt x="1084" y="1"/>
                        <a:pt x="1" y="1034"/>
                        <a:pt x="1072" y="1896"/>
                      </a:cubicBezTo>
                      <a:cubicBezTo>
                        <a:pt x="1072" y="1896"/>
                        <a:pt x="1908" y="1452"/>
                        <a:pt x="1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61"/>
                <p:cNvSpPr/>
                <p:nvPr/>
              </p:nvSpPr>
              <p:spPr>
                <a:xfrm>
                  <a:off x="4267498" y="1923203"/>
                  <a:ext cx="130116" cy="6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" h="855" extrusionOk="0">
                      <a:moveTo>
                        <a:pt x="773" y="1"/>
                      </a:moveTo>
                      <a:cubicBezTo>
                        <a:pt x="534" y="1"/>
                        <a:pt x="270" y="97"/>
                        <a:pt x="0" y="363"/>
                      </a:cubicBezTo>
                      <a:cubicBezTo>
                        <a:pt x="0" y="363"/>
                        <a:pt x="173" y="854"/>
                        <a:pt x="890" y="854"/>
                      </a:cubicBezTo>
                      <a:cubicBezTo>
                        <a:pt x="1138" y="854"/>
                        <a:pt x="1450" y="796"/>
                        <a:pt x="1843" y="638"/>
                      </a:cubicBezTo>
                      <a:cubicBezTo>
                        <a:pt x="1843" y="638"/>
                        <a:pt x="1388" y="1"/>
                        <a:pt x="7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61"/>
                <p:cNvSpPr/>
                <p:nvPr/>
              </p:nvSpPr>
              <p:spPr>
                <a:xfrm>
                  <a:off x="422339" y="1883385"/>
                  <a:ext cx="625375" cy="390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553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2873" y="5534"/>
                        <a:pt x="6352" y="5534"/>
                      </a:cubicBezTo>
                      <a:cubicBezTo>
                        <a:pt x="7030" y="5534"/>
                        <a:pt x="7732" y="5324"/>
                        <a:pt x="8440" y="4820"/>
                      </a:cubicBez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61"/>
                <p:cNvSpPr/>
                <p:nvPr/>
              </p:nvSpPr>
              <p:spPr>
                <a:xfrm>
                  <a:off x="422339" y="1883385"/>
                  <a:ext cx="625375" cy="34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4821" extrusionOk="0">
                      <a:moveTo>
                        <a:pt x="0" y="0"/>
                      </a:moveTo>
                      <a:lnTo>
                        <a:pt x="8440" y="4820"/>
                      </a:ln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61"/>
                <p:cNvSpPr/>
                <p:nvPr/>
              </p:nvSpPr>
              <p:spPr>
                <a:xfrm>
                  <a:off x="601240" y="1547611"/>
                  <a:ext cx="482410" cy="47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66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640" y="6662"/>
                        <a:pt x="4357" y="6662"/>
                      </a:cubicBezTo>
                      <a:cubicBezTo>
                        <a:pt x="4618" y="6662"/>
                        <a:pt x="4895" y="6629"/>
                        <a:pt x="5187" y="6559"/>
                      </a:cubicBez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61"/>
                <p:cNvSpPr/>
                <p:nvPr/>
              </p:nvSpPr>
              <p:spPr>
                <a:xfrm>
                  <a:off x="601240" y="1547611"/>
                  <a:ext cx="482410" cy="463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560" extrusionOk="0">
                      <a:moveTo>
                        <a:pt x="1" y="1"/>
                      </a:moveTo>
                      <a:lnTo>
                        <a:pt x="5187" y="6559"/>
                      </a:ln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61"/>
                <p:cNvSpPr/>
                <p:nvPr/>
              </p:nvSpPr>
              <p:spPr>
                <a:xfrm>
                  <a:off x="444437" y="2202073"/>
                  <a:ext cx="551668" cy="25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4" h="3677" extrusionOk="0">
                      <a:moveTo>
                        <a:pt x="133" y="0"/>
                      </a:moveTo>
                      <a:cubicBezTo>
                        <a:pt x="115" y="0"/>
                        <a:pt x="97" y="6"/>
                        <a:pt x="79" y="19"/>
                      </a:cubicBezTo>
                      <a:cubicBezTo>
                        <a:pt x="27" y="45"/>
                        <a:pt x="1" y="123"/>
                        <a:pt x="40" y="176"/>
                      </a:cubicBezTo>
                      <a:cubicBezTo>
                        <a:pt x="510" y="986"/>
                        <a:pt x="1581" y="1731"/>
                        <a:pt x="3253" y="2397"/>
                      </a:cubicBezTo>
                      <a:cubicBezTo>
                        <a:pt x="4469" y="2867"/>
                        <a:pt x="5997" y="3299"/>
                        <a:pt x="7813" y="3677"/>
                      </a:cubicBezTo>
                      <a:lnTo>
                        <a:pt x="7695" y="3429"/>
                      </a:lnTo>
                      <a:cubicBezTo>
                        <a:pt x="3567" y="2553"/>
                        <a:pt x="994" y="1391"/>
                        <a:pt x="222" y="59"/>
                      </a:cubicBezTo>
                      <a:cubicBezTo>
                        <a:pt x="205" y="24"/>
                        <a:pt x="170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61"/>
                <p:cNvSpPr/>
                <p:nvPr/>
              </p:nvSpPr>
              <p:spPr>
                <a:xfrm>
                  <a:off x="444437" y="2299078"/>
                  <a:ext cx="128280" cy="6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871" extrusionOk="0">
                      <a:moveTo>
                        <a:pt x="1084" y="0"/>
                      </a:moveTo>
                      <a:cubicBezTo>
                        <a:pt x="431" y="0"/>
                        <a:pt x="1" y="723"/>
                        <a:pt x="1" y="723"/>
                      </a:cubicBezTo>
                      <a:cubicBezTo>
                        <a:pt x="336" y="829"/>
                        <a:pt x="610" y="870"/>
                        <a:pt x="835" y="870"/>
                      </a:cubicBezTo>
                      <a:cubicBezTo>
                        <a:pt x="1663" y="870"/>
                        <a:pt x="1816" y="305"/>
                        <a:pt x="1816" y="305"/>
                      </a:cubicBezTo>
                      <a:cubicBezTo>
                        <a:pt x="1552" y="83"/>
                        <a:pt x="1305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5" name="Google Shape;2385;p61"/>
                <p:cNvSpPr/>
                <p:nvPr/>
              </p:nvSpPr>
              <p:spPr>
                <a:xfrm>
                  <a:off x="564386" y="2214428"/>
                  <a:ext cx="121785" cy="12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804" extrusionOk="0">
                      <a:moveTo>
                        <a:pt x="405" y="1"/>
                      </a:moveTo>
                      <a:lnTo>
                        <a:pt x="405" y="1"/>
                      </a:lnTo>
                      <a:cubicBezTo>
                        <a:pt x="0" y="1608"/>
                        <a:pt x="915" y="1804"/>
                        <a:pt x="915" y="1804"/>
                      </a:cubicBezTo>
                      <a:cubicBezTo>
                        <a:pt x="1725" y="706"/>
                        <a:pt x="405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6" name="Google Shape;2386;p61"/>
                <p:cNvSpPr/>
                <p:nvPr/>
              </p:nvSpPr>
              <p:spPr>
                <a:xfrm>
                  <a:off x="408431" y="2140651"/>
                  <a:ext cx="104347" cy="109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8" h="1544" extrusionOk="0">
                      <a:moveTo>
                        <a:pt x="1" y="1"/>
                      </a:moveTo>
                      <a:cubicBezTo>
                        <a:pt x="127" y="1453"/>
                        <a:pt x="853" y="1544"/>
                        <a:pt x="1032" y="1544"/>
                      </a:cubicBezTo>
                      <a:cubicBezTo>
                        <a:pt x="1058" y="1544"/>
                        <a:pt x="1072" y="1542"/>
                        <a:pt x="1072" y="1542"/>
                      </a:cubicBezTo>
                      <a:cubicBezTo>
                        <a:pt x="1478" y="223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61"/>
                <p:cNvSpPr/>
                <p:nvPr/>
              </p:nvSpPr>
              <p:spPr>
                <a:xfrm>
                  <a:off x="629833" y="2382244"/>
                  <a:ext cx="117196" cy="7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" h="1099" extrusionOk="0">
                      <a:moveTo>
                        <a:pt x="1107" y="1"/>
                      </a:moveTo>
                      <a:cubicBezTo>
                        <a:pt x="224" y="1"/>
                        <a:pt x="0" y="1099"/>
                        <a:pt x="0" y="1099"/>
                      </a:cubicBezTo>
                      <a:cubicBezTo>
                        <a:pt x="1660" y="1034"/>
                        <a:pt x="1582" y="93"/>
                        <a:pt x="1582" y="93"/>
                      </a:cubicBezTo>
                      <a:cubicBezTo>
                        <a:pt x="1406" y="29"/>
                        <a:pt x="1248" y="1"/>
                        <a:pt x="11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61"/>
                <p:cNvSpPr/>
                <p:nvPr/>
              </p:nvSpPr>
              <p:spPr>
                <a:xfrm>
                  <a:off x="735944" y="2281781"/>
                  <a:ext cx="108865" cy="12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2" h="1700" extrusionOk="0">
                      <a:moveTo>
                        <a:pt x="117" y="1"/>
                      </a:moveTo>
                      <a:lnTo>
                        <a:pt x="117" y="1"/>
                      </a:lnTo>
                      <a:cubicBezTo>
                        <a:pt x="0" y="1660"/>
                        <a:pt x="941" y="1699"/>
                        <a:pt x="941" y="1699"/>
                      </a:cubicBezTo>
                      <a:cubicBezTo>
                        <a:pt x="1542" y="458"/>
                        <a:pt x="117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2389;p61"/>
                <p:cNvSpPr/>
                <p:nvPr/>
              </p:nvSpPr>
              <p:spPr>
                <a:xfrm>
                  <a:off x="773715" y="2421639"/>
                  <a:ext cx="116278" cy="78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" h="1116" extrusionOk="0">
                      <a:moveTo>
                        <a:pt x="1099" y="1"/>
                      </a:moveTo>
                      <a:cubicBezTo>
                        <a:pt x="198" y="1"/>
                        <a:pt x="0" y="1116"/>
                        <a:pt x="0" y="1116"/>
                      </a:cubicBezTo>
                      <a:cubicBezTo>
                        <a:pt x="1646" y="1025"/>
                        <a:pt x="1555" y="84"/>
                        <a:pt x="1555" y="84"/>
                      </a:cubicBezTo>
                      <a:cubicBezTo>
                        <a:pt x="1386" y="26"/>
                        <a:pt x="1235" y="1"/>
                        <a:pt x="10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90" name="Google Shape;2390;p61"/>
                <p:cNvGrpSpPr/>
                <p:nvPr/>
              </p:nvGrpSpPr>
              <p:grpSpPr>
                <a:xfrm>
                  <a:off x="822641" y="1648146"/>
                  <a:ext cx="3492864" cy="2691413"/>
                  <a:chOff x="822641" y="1648146"/>
                  <a:chExt cx="3492864" cy="2691413"/>
                </a:xfrm>
              </p:grpSpPr>
              <p:sp>
                <p:nvSpPr>
                  <p:cNvPr id="2391" name="Google Shape;2391;p61"/>
                  <p:cNvSpPr/>
                  <p:nvPr/>
                </p:nvSpPr>
                <p:spPr>
                  <a:xfrm>
                    <a:off x="2038232" y="3906922"/>
                    <a:ext cx="1061612" cy="432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7" h="6128" extrusionOk="0">
                        <a:moveTo>
                          <a:pt x="2443" y="1"/>
                        </a:moveTo>
                        <a:lnTo>
                          <a:pt x="2222" y="2875"/>
                        </a:lnTo>
                        <a:cubicBezTo>
                          <a:pt x="2222" y="2875"/>
                          <a:pt x="2339" y="3398"/>
                          <a:pt x="1529" y="4116"/>
                        </a:cubicBezTo>
                        <a:cubicBezTo>
                          <a:pt x="732" y="4835"/>
                          <a:pt x="92" y="5500"/>
                          <a:pt x="92" y="5500"/>
                        </a:cubicBezTo>
                        <a:cubicBezTo>
                          <a:pt x="92" y="5500"/>
                          <a:pt x="1" y="5657"/>
                          <a:pt x="1" y="5892"/>
                        </a:cubicBezTo>
                        <a:cubicBezTo>
                          <a:pt x="1" y="6115"/>
                          <a:pt x="131" y="6127"/>
                          <a:pt x="693" y="6127"/>
                        </a:cubicBezTo>
                        <a:lnTo>
                          <a:pt x="14345" y="6127"/>
                        </a:lnTo>
                        <a:cubicBezTo>
                          <a:pt x="14906" y="6127"/>
                          <a:pt x="15037" y="6115"/>
                          <a:pt x="15037" y="5892"/>
                        </a:cubicBezTo>
                        <a:cubicBezTo>
                          <a:pt x="15037" y="5657"/>
                          <a:pt x="14946" y="5500"/>
                          <a:pt x="14946" y="5500"/>
                        </a:cubicBezTo>
                        <a:cubicBezTo>
                          <a:pt x="14946" y="5500"/>
                          <a:pt x="14305" y="4835"/>
                          <a:pt x="13495" y="4116"/>
                        </a:cubicBezTo>
                        <a:cubicBezTo>
                          <a:pt x="12699" y="3398"/>
                          <a:pt x="12804" y="2875"/>
                          <a:pt x="12804" y="2875"/>
                        </a:cubicBezTo>
                        <a:lnTo>
                          <a:pt x="12595" y="1"/>
                        </a:lnTo>
                        <a:close/>
                      </a:path>
                    </a:pathLst>
                  </a:custGeom>
                  <a:solidFill>
                    <a:srgbClr val="E2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2" name="Google Shape;2392;p61"/>
                  <p:cNvSpPr/>
                  <p:nvPr/>
                </p:nvSpPr>
                <p:spPr>
                  <a:xfrm>
                    <a:off x="822641" y="1648146"/>
                    <a:ext cx="3492864" cy="22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32544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30035"/>
                        </a:lnTo>
                        <a:cubicBezTo>
                          <a:pt x="0" y="31420"/>
                          <a:pt x="1124" y="32544"/>
                          <a:pt x="2509" y="32544"/>
                        </a:cubicBezTo>
                        <a:lnTo>
                          <a:pt x="46965" y="32544"/>
                        </a:lnTo>
                        <a:cubicBezTo>
                          <a:pt x="48350" y="32544"/>
                          <a:pt x="49474" y="31420"/>
                          <a:pt x="49474" y="30035"/>
                        </a:cubicBez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3" name="Google Shape;2393;p61"/>
                  <p:cNvSpPr/>
                  <p:nvPr/>
                </p:nvSpPr>
                <p:spPr>
                  <a:xfrm>
                    <a:off x="822641" y="1648146"/>
                    <a:ext cx="3492864" cy="2067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29278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29278"/>
                        </a:lnTo>
                        <a:lnTo>
                          <a:pt x="49474" y="29278"/>
                        </a:ln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395" name="Google Shape;2395;p61"/>
              <p:cNvSpPr/>
              <p:nvPr/>
            </p:nvSpPr>
            <p:spPr>
              <a:xfrm>
                <a:off x="2456396" y="3680482"/>
                <a:ext cx="169933" cy="170781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3020" extrusionOk="0">
                    <a:moveTo>
                      <a:pt x="1503" y="1"/>
                    </a:moveTo>
                    <a:cubicBezTo>
                      <a:pt x="667" y="1"/>
                      <a:pt x="0" y="680"/>
                      <a:pt x="0" y="1504"/>
                    </a:cubicBezTo>
                    <a:cubicBezTo>
                      <a:pt x="0" y="2340"/>
                      <a:pt x="667" y="3019"/>
                      <a:pt x="1503" y="3019"/>
                    </a:cubicBezTo>
                    <a:cubicBezTo>
                      <a:pt x="2326" y="3019"/>
                      <a:pt x="3005" y="2340"/>
                      <a:pt x="3005" y="1504"/>
                    </a:cubicBezTo>
                    <a:cubicBezTo>
                      <a:pt x="3005" y="680"/>
                      <a:pt x="2326" y="1"/>
                      <a:pt x="1503" y="1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6" name="Google Shape;2396;p61"/>
            <p:cNvGrpSpPr/>
            <p:nvPr/>
          </p:nvGrpSpPr>
          <p:grpSpPr>
            <a:xfrm>
              <a:off x="4760325" y="4066113"/>
              <a:ext cx="535300" cy="194950"/>
              <a:chOff x="5054325" y="1441125"/>
              <a:chExt cx="535300" cy="194950"/>
            </a:xfrm>
          </p:grpSpPr>
          <p:sp>
            <p:nvSpPr>
              <p:cNvPr id="2397" name="Google Shape;2397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43" y="1271746"/>
            <a:ext cx="5193961" cy="27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2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685800" y="242454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detalhes Do consumidor</a:t>
            </a:r>
            <a:endParaRPr dirty="0"/>
          </a:p>
        </p:txBody>
      </p:sp>
      <p:sp>
        <p:nvSpPr>
          <p:cNvPr id="408" name="Google Shape;408;p34"/>
          <p:cNvSpPr txBox="1">
            <a:spLocks noGrp="1"/>
          </p:cNvSpPr>
          <p:nvPr>
            <p:ph type="body" idx="1"/>
          </p:nvPr>
        </p:nvSpPr>
        <p:spPr>
          <a:xfrm>
            <a:off x="685800" y="647700"/>
            <a:ext cx="7863900" cy="3900055"/>
          </a:xfrm>
          <a:prstGeom prst="rect">
            <a:avLst/>
          </a:prstGeom>
        </p:spPr>
        <p:txBody>
          <a:bodyPr spcFirstLastPara="1" wrap="square" lIns="91425" tIns="91425" rIns="91425" bIns="90000" anchor="t" anchorCtr="0">
            <a:noAutofit/>
          </a:bodyPr>
          <a:lstStyle/>
          <a:p>
            <a:r>
              <a:rPr lang="pt-BR" sz="1300" dirty="0"/>
              <a:t>O perfil do consumidor é uma seção personalizada no site, permitindo aos usuários gerenciar suas informações pessoais e visualizar facilmente os produtos disponíveis</a:t>
            </a:r>
            <a:r>
              <a:rPr lang="pt-BR" sz="1300" dirty="0" smtClean="0"/>
              <a:t>.</a:t>
            </a:r>
          </a:p>
          <a:p>
            <a:endParaRPr lang="pt-BR" sz="1300" dirty="0"/>
          </a:p>
          <a:p>
            <a:r>
              <a:rPr lang="pt-BR" sz="1300" dirty="0"/>
              <a:t>Recursos do perfil do consumidor:</a:t>
            </a:r>
          </a:p>
          <a:p>
            <a:pPr lvl="1"/>
            <a:r>
              <a:rPr lang="pt-BR" sz="1300" dirty="0"/>
              <a:t>Gerenciamento de dados pessoais: Os usuários têm a opção de alterar ou atualizar suas informações pessoais, como nome, endereço, e-mail e preferências de contato.</a:t>
            </a:r>
          </a:p>
          <a:p>
            <a:pPr lvl="1"/>
            <a:r>
              <a:rPr lang="pt-BR" sz="1300" dirty="0"/>
              <a:t>Acesso rápido às barracas: O perfil do consumidor possui um botão de atalho chamado "Confira os produtos que estão ao seu alcance", que leva diretamente às barracas virtuais dos produtores.</a:t>
            </a:r>
          </a:p>
          <a:p>
            <a:pPr lvl="1"/>
            <a:r>
              <a:rPr lang="pt-BR" sz="1300" dirty="0"/>
              <a:t>Visualização dos produtos disponíveis: Os usuários podem navegar facilmente pelos produtos disponíveis, explorando as diversas opções oferecidas pelos produtores</a:t>
            </a:r>
            <a:r>
              <a:rPr lang="pt-BR" sz="1300" dirty="0" smtClean="0"/>
              <a:t>.</a:t>
            </a:r>
          </a:p>
          <a:p>
            <a:pPr lvl="1"/>
            <a:endParaRPr lang="pt-BR" sz="1300" dirty="0"/>
          </a:p>
          <a:p>
            <a:r>
              <a:rPr lang="pt-BR" sz="1300" dirty="0"/>
              <a:t>Facilidade de uso: O perfil do consumidor é projetado para ser intuitivo e fácil de navegar, proporcionando uma experiência agradável para os usuários</a:t>
            </a:r>
            <a:r>
              <a:rPr lang="pt-BR" sz="1300" dirty="0" smtClean="0"/>
              <a:t>.</a:t>
            </a:r>
          </a:p>
          <a:p>
            <a:endParaRPr lang="pt-BR" sz="1300" dirty="0"/>
          </a:p>
          <a:p>
            <a:r>
              <a:rPr lang="pt-BR" sz="1300" dirty="0"/>
              <a:t>Personalização da experiência: Ao visualizar seu perfil, os consumidores têm a </a:t>
            </a:r>
            <a:r>
              <a:rPr lang="pt-BR" sz="1400" dirty="0"/>
              <a:t>sensação de controle sobre suas preferências e acesso rápido aos produtos orgânicos que estão ao seu alcance.</a:t>
            </a:r>
          </a:p>
        </p:txBody>
      </p:sp>
    </p:spTree>
    <p:extLst>
      <p:ext uri="{BB962C8B-B14F-4D97-AF65-F5344CB8AC3E}">
        <p14:creationId xmlns:p14="http://schemas.microsoft.com/office/powerpoint/2010/main" val="241464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61"/>
          <p:cNvSpPr txBox="1">
            <a:spLocks noGrp="1"/>
          </p:cNvSpPr>
          <p:nvPr>
            <p:ph type="title"/>
          </p:nvPr>
        </p:nvSpPr>
        <p:spPr>
          <a:xfrm>
            <a:off x="2793629" y="237547"/>
            <a:ext cx="4115289" cy="8130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I</a:t>
            </a:r>
            <a:r>
              <a:rPr lang="en" dirty="0" smtClean="0"/>
              <a:t>nterface-PERFIL PRODUTOR</a:t>
            </a:r>
            <a:endParaRPr dirty="0"/>
          </a:p>
        </p:txBody>
      </p:sp>
      <p:grpSp>
        <p:nvGrpSpPr>
          <p:cNvPr id="2358" name="Google Shape;2358;p61"/>
          <p:cNvGrpSpPr/>
          <p:nvPr/>
        </p:nvGrpSpPr>
        <p:grpSpPr>
          <a:xfrm>
            <a:off x="7726550" y="1141638"/>
            <a:ext cx="535300" cy="194950"/>
            <a:chOff x="5054325" y="1441125"/>
            <a:chExt cx="535300" cy="194950"/>
          </a:xfrm>
        </p:grpSpPr>
        <p:sp>
          <p:nvSpPr>
            <p:cNvPr id="2359" name="Google Shape;2359;p61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1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1" name="Google Shape;2361;p61"/>
          <p:cNvGrpSpPr/>
          <p:nvPr/>
        </p:nvGrpSpPr>
        <p:grpSpPr>
          <a:xfrm>
            <a:off x="-321440" y="-98713"/>
            <a:ext cx="5856758" cy="5075958"/>
            <a:chOff x="560831" y="857250"/>
            <a:chExt cx="4734794" cy="3453734"/>
          </a:xfrm>
        </p:grpSpPr>
        <p:grpSp>
          <p:nvGrpSpPr>
            <p:cNvPr id="2362" name="Google Shape;2362;p61"/>
            <p:cNvGrpSpPr/>
            <p:nvPr/>
          </p:nvGrpSpPr>
          <p:grpSpPr>
            <a:xfrm>
              <a:off x="806675" y="1055513"/>
              <a:ext cx="535300" cy="194950"/>
              <a:chOff x="5054325" y="1441125"/>
              <a:chExt cx="535300" cy="194950"/>
            </a:xfrm>
          </p:grpSpPr>
          <p:sp>
            <p:nvSpPr>
              <p:cNvPr id="2363" name="Google Shape;2363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5" name="Google Shape;2365;p61"/>
            <p:cNvGrpSpPr/>
            <p:nvPr/>
          </p:nvGrpSpPr>
          <p:grpSpPr>
            <a:xfrm>
              <a:off x="560831" y="857250"/>
              <a:ext cx="4265864" cy="3453734"/>
              <a:chOff x="408431" y="857250"/>
              <a:chExt cx="4265864" cy="3453734"/>
            </a:xfrm>
          </p:grpSpPr>
          <p:grpSp>
            <p:nvGrpSpPr>
              <p:cNvPr id="2366" name="Google Shape;2366;p61"/>
              <p:cNvGrpSpPr/>
              <p:nvPr/>
            </p:nvGrpSpPr>
            <p:grpSpPr>
              <a:xfrm>
                <a:off x="408431" y="857250"/>
                <a:ext cx="4265864" cy="3453734"/>
                <a:chOff x="408431" y="885825"/>
                <a:chExt cx="4265864" cy="3453734"/>
              </a:xfrm>
            </p:grpSpPr>
            <p:sp>
              <p:nvSpPr>
                <p:cNvPr id="2367" name="Google Shape;2367;p61"/>
                <p:cNvSpPr/>
                <p:nvPr/>
              </p:nvSpPr>
              <p:spPr>
                <a:xfrm rot="4431507">
                  <a:off x="1298565" y="1108345"/>
                  <a:ext cx="2485592" cy="2692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95" h="56643" extrusionOk="0">
                      <a:moveTo>
                        <a:pt x="34089" y="1"/>
                      </a:moveTo>
                      <a:cubicBezTo>
                        <a:pt x="24362" y="1"/>
                        <a:pt x="14276" y="5165"/>
                        <a:pt x="7721" y="14507"/>
                      </a:cubicBezTo>
                      <a:cubicBezTo>
                        <a:pt x="0" y="25449"/>
                        <a:pt x="0" y="39674"/>
                        <a:pt x="4073" y="47790"/>
                      </a:cubicBezTo>
                      <a:cubicBezTo>
                        <a:pt x="6880" y="53403"/>
                        <a:pt x="15284" y="56643"/>
                        <a:pt x="24467" y="56643"/>
                      </a:cubicBezTo>
                      <a:cubicBezTo>
                        <a:pt x="30700" y="56643"/>
                        <a:pt x="37292" y="55150"/>
                        <a:pt x="42737" y="51893"/>
                      </a:cubicBezTo>
                      <a:cubicBezTo>
                        <a:pt x="56293" y="43839"/>
                        <a:pt x="61795" y="13261"/>
                        <a:pt x="48329" y="4264"/>
                      </a:cubicBezTo>
                      <a:cubicBezTo>
                        <a:pt x="44035" y="1376"/>
                        <a:pt x="39110" y="1"/>
                        <a:pt x="34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8" name="Google Shape;2368;p61"/>
                <p:cNvSpPr/>
                <p:nvPr/>
              </p:nvSpPr>
              <p:spPr>
                <a:xfrm>
                  <a:off x="4047084" y="2309456"/>
                  <a:ext cx="627210" cy="361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5127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cubicBezTo>
                        <a:pt x="891" y="4878"/>
                        <a:pt x="1653" y="5126"/>
                        <a:pt x="2400" y="5126"/>
                      </a:cubicBezTo>
                      <a:cubicBezTo>
                        <a:pt x="5795" y="5126"/>
                        <a:pt x="8884" y="1"/>
                        <a:pt x="888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9" name="Google Shape;2369;p61"/>
                <p:cNvSpPr/>
                <p:nvPr/>
              </p:nvSpPr>
              <p:spPr>
                <a:xfrm>
                  <a:off x="4047084" y="2309456"/>
                  <a:ext cx="627210" cy="301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4273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lnTo>
                        <a:pt x="888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0" name="Google Shape;2370;p61"/>
                <p:cNvSpPr/>
                <p:nvPr/>
              </p:nvSpPr>
              <p:spPr>
                <a:xfrm>
                  <a:off x="4021245" y="1962669"/>
                  <a:ext cx="497165" cy="450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380" extrusionOk="0">
                      <a:moveTo>
                        <a:pt x="7042" y="1"/>
                      </a:moveTo>
                      <a:lnTo>
                        <a:pt x="7042" y="1"/>
                      </a:lnTo>
                      <a:cubicBezTo>
                        <a:pt x="1" y="2979"/>
                        <a:pt x="1372" y="6089"/>
                        <a:pt x="1438" y="6219"/>
                      </a:cubicBezTo>
                      <a:cubicBezTo>
                        <a:pt x="1795" y="6329"/>
                        <a:pt x="2131" y="6379"/>
                        <a:pt x="2448" y="6379"/>
                      </a:cubicBezTo>
                      <a:cubicBezTo>
                        <a:pt x="6006" y="6379"/>
                        <a:pt x="7042" y="1"/>
                        <a:pt x="70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61"/>
                <p:cNvSpPr/>
                <p:nvPr/>
              </p:nvSpPr>
              <p:spPr>
                <a:xfrm>
                  <a:off x="4021245" y="1962669"/>
                  <a:ext cx="497165" cy="43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220" extrusionOk="0">
                      <a:moveTo>
                        <a:pt x="7042" y="1"/>
                      </a:moveTo>
                      <a:cubicBezTo>
                        <a:pt x="1" y="2979"/>
                        <a:pt x="1372" y="6089"/>
                        <a:pt x="1438" y="6219"/>
                      </a:cubicBezTo>
                      <a:lnTo>
                        <a:pt x="70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61"/>
                <p:cNvSpPr/>
                <p:nvPr/>
              </p:nvSpPr>
              <p:spPr>
                <a:xfrm>
                  <a:off x="4179883" y="1560390"/>
                  <a:ext cx="390206" cy="46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7" h="6626" extrusionOk="0">
                      <a:moveTo>
                        <a:pt x="5401" y="1"/>
                      </a:moveTo>
                      <a:cubicBezTo>
                        <a:pt x="5346" y="1"/>
                        <a:pt x="5305" y="47"/>
                        <a:pt x="5305" y="94"/>
                      </a:cubicBezTo>
                      <a:cubicBezTo>
                        <a:pt x="5187" y="1635"/>
                        <a:pt x="3358" y="3778"/>
                        <a:pt x="1" y="6352"/>
                      </a:cubicBezTo>
                      <a:lnTo>
                        <a:pt x="13" y="6626"/>
                      </a:lnTo>
                      <a:cubicBezTo>
                        <a:pt x="1476" y="5516"/>
                        <a:pt x="2678" y="4457"/>
                        <a:pt x="3567" y="3504"/>
                      </a:cubicBezTo>
                      <a:cubicBezTo>
                        <a:pt x="4795" y="2197"/>
                        <a:pt x="5448" y="1060"/>
                        <a:pt x="5526" y="120"/>
                      </a:cubicBezTo>
                      <a:cubicBezTo>
                        <a:pt x="5526" y="55"/>
                        <a:pt x="5474" y="3"/>
                        <a:pt x="5422" y="3"/>
                      </a:cubicBezTo>
                      <a:cubicBezTo>
                        <a:pt x="5415" y="1"/>
                        <a:pt x="5408" y="1"/>
                        <a:pt x="54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61"/>
                <p:cNvSpPr/>
                <p:nvPr/>
              </p:nvSpPr>
              <p:spPr>
                <a:xfrm>
                  <a:off x="4501748" y="1670738"/>
                  <a:ext cx="129198" cy="6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" h="911" extrusionOk="0">
                      <a:moveTo>
                        <a:pt x="965" y="1"/>
                      </a:moveTo>
                      <a:cubicBezTo>
                        <a:pt x="620" y="1"/>
                        <a:pt x="248" y="153"/>
                        <a:pt x="0" y="687"/>
                      </a:cubicBezTo>
                      <a:cubicBezTo>
                        <a:pt x="0" y="687"/>
                        <a:pt x="192" y="911"/>
                        <a:pt x="573" y="911"/>
                      </a:cubicBezTo>
                      <a:cubicBezTo>
                        <a:pt x="874" y="911"/>
                        <a:pt x="1293" y="770"/>
                        <a:pt x="1829" y="269"/>
                      </a:cubicBezTo>
                      <a:cubicBezTo>
                        <a:pt x="1829" y="269"/>
                        <a:pt x="1422" y="1"/>
                        <a:pt x="9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2374;p61"/>
                <p:cNvSpPr/>
                <p:nvPr/>
              </p:nvSpPr>
              <p:spPr>
                <a:xfrm>
                  <a:off x="4375445" y="1631555"/>
                  <a:ext cx="137458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1856" extrusionOk="0">
                      <a:moveTo>
                        <a:pt x="889" y="0"/>
                      </a:moveTo>
                      <a:lnTo>
                        <a:pt x="889" y="0"/>
                      </a:lnTo>
                      <a:cubicBezTo>
                        <a:pt x="888" y="0"/>
                        <a:pt x="0" y="1202"/>
                        <a:pt x="1202" y="1855"/>
                      </a:cubicBezTo>
                      <a:cubicBezTo>
                        <a:pt x="1202" y="1855"/>
                        <a:pt x="1946" y="1280"/>
                        <a:pt x="8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5" name="Google Shape;2375;p61"/>
                <p:cNvSpPr/>
                <p:nvPr/>
              </p:nvSpPr>
              <p:spPr>
                <a:xfrm>
                  <a:off x="4486075" y="1485836"/>
                  <a:ext cx="128280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1856" extrusionOk="0">
                      <a:moveTo>
                        <a:pt x="1229" y="0"/>
                      </a:moveTo>
                      <a:cubicBezTo>
                        <a:pt x="1229" y="0"/>
                        <a:pt x="1" y="836"/>
                        <a:pt x="915" y="1855"/>
                      </a:cubicBezTo>
                      <a:cubicBezTo>
                        <a:pt x="915" y="1855"/>
                        <a:pt x="1816" y="1568"/>
                        <a:pt x="1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2376;p61"/>
                <p:cNvSpPr/>
                <p:nvPr/>
              </p:nvSpPr>
              <p:spPr>
                <a:xfrm>
                  <a:off x="4379116" y="1825916"/>
                  <a:ext cx="131034" cy="60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853" extrusionOk="0">
                      <a:moveTo>
                        <a:pt x="789" y="1"/>
                      </a:moveTo>
                      <a:cubicBezTo>
                        <a:pt x="544" y="1"/>
                        <a:pt x="274" y="101"/>
                        <a:pt x="0" y="383"/>
                      </a:cubicBezTo>
                      <a:cubicBezTo>
                        <a:pt x="0" y="383"/>
                        <a:pt x="175" y="852"/>
                        <a:pt x="869" y="852"/>
                      </a:cubicBezTo>
                      <a:cubicBezTo>
                        <a:pt x="1123" y="852"/>
                        <a:pt x="1446" y="789"/>
                        <a:pt x="1856" y="618"/>
                      </a:cubicBezTo>
                      <a:cubicBezTo>
                        <a:pt x="1856" y="618"/>
                        <a:pt x="1397" y="1"/>
                        <a:pt x="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61"/>
                <p:cNvSpPr/>
                <p:nvPr/>
              </p:nvSpPr>
              <p:spPr>
                <a:xfrm>
                  <a:off x="4253660" y="1756940"/>
                  <a:ext cx="134775" cy="13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" h="1896" extrusionOk="0">
                      <a:moveTo>
                        <a:pt x="1085" y="1"/>
                      </a:moveTo>
                      <a:cubicBezTo>
                        <a:pt x="1084" y="1"/>
                        <a:pt x="1" y="1034"/>
                        <a:pt x="1072" y="1896"/>
                      </a:cubicBezTo>
                      <a:cubicBezTo>
                        <a:pt x="1072" y="1896"/>
                        <a:pt x="1908" y="1452"/>
                        <a:pt x="1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61"/>
                <p:cNvSpPr/>
                <p:nvPr/>
              </p:nvSpPr>
              <p:spPr>
                <a:xfrm>
                  <a:off x="4267498" y="1923203"/>
                  <a:ext cx="130116" cy="6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" h="855" extrusionOk="0">
                      <a:moveTo>
                        <a:pt x="773" y="1"/>
                      </a:moveTo>
                      <a:cubicBezTo>
                        <a:pt x="534" y="1"/>
                        <a:pt x="270" y="97"/>
                        <a:pt x="0" y="363"/>
                      </a:cubicBezTo>
                      <a:cubicBezTo>
                        <a:pt x="0" y="363"/>
                        <a:pt x="173" y="854"/>
                        <a:pt x="890" y="854"/>
                      </a:cubicBezTo>
                      <a:cubicBezTo>
                        <a:pt x="1138" y="854"/>
                        <a:pt x="1450" y="796"/>
                        <a:pt x="1843" y="638"/>
                      </a:cubicBezTo>
                      <a:cubicBezTo>
                        <a:pt x="1843" y="638"/>
                        <a:pt x="1388" y="1"/>
                        <a:pt x="7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61"/>
                <p:cNvSpPr/>
                <p:nvPr/>
              </p:nvSpPr>
              <p:spPr>
                <a:xfrm>
                  <a:off x="422339" y="1883385"/>
                  <a:ext cx="625375" cy="390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553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2873" y="5534"/>
                        <a:pt x="6352" y="5534"/>
                      </a:cubicBezTo>
                      <a:cubicBezTo>
                        <a:pt x="7030" y="5534"/>
                        <a:pt x="7732" y="5324"/>
                        <a:pt x="8440" y="4820"/>
                      </a:cubicBez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61"/>
                <p:cNvSpPr/>
                <p:nvPr/>
              </p:nvSpPr>
              <p:spPr>
                <a:xfrm>
                  <a:off x="422339" y="1883385"/>
                  <a:ext cx="625375" cy="34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4821" extrusionOk="0">
                      <a:moveTo>
                        <a:pt x="0" y="0"/>
                      </a:moveTo>
                      <a:lnTo>
                        <a:pt x="8440" y="4820"/>
                      </a:ln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61"/>
                <p:cNvSpPr/>
                <p:nvPr/>
              </p:nvSpPr>
              <p:spPr>
                <a:xfrm>
                  <a:off x="601240" y="1547611"/>
                  <a:ext cx="482410" cy="47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66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640" y="6662"/>
                        <a:pt x="4357" y="6662"/>
                      </a:cubicBezTo>
                      <a:cubicBezTo>
                        <a:pt x="4618" y="6662"/>
                        <a:pt x="4895" y="6629"/>
                        <a:pt x="5187" y="6559"/>
                      </a:cubicBez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61"/>
                <p:cNvSpPr/>
                <p:nvPr/>
              </p:nvSpPr>
              <p:spPr>
                <a:xfrm>
                  <a:off x="601240" y="1547611"/>
                  <a:ext cx="482410" cy="463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560" extrusionOk="0">
                      <a:moveTo>
                        <a:pt x="1" y="1"/>
                      </a:moveTo>
                      <a:lnTo>
                        <a:pt x="5187" y="6559"/>
                      </a:ln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61"/>
                <p:cNvSpPr/>
                <p:nvPr/>
              </p:nvSpPr>
              <p:spPr>
                <a:xfrm>
                  <a:off x="444437" y="2202073"/>
                  <a:ext cx="551668" cy="25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4" h="3677" extrusionOk="0">
                      <a:moveTo>
                        <a:pt x="133" y="0"/>
                      </a:moveTo>
                      <a:cubicBezTo>
                        <a:pt x="115" y="0"/>
                        <a:pt x="97" y="6"/>
                        <a:pt x="79" y="19"/>
                      </a:cubicBezTo>
                      <a:cubicBezTo>
                        <a:pt x="27" y="45"/>
                        <a:pt x="1" y="123"/>
                        <a:pt x="40" y="176"/>
                      </a:cubicBezTo>
                      <a:cubicBezTo>
                        <a:pt x="510" y="986"/>
                        <a:pt x="1581" y="1731"/>
                        <a:pt x="3253" y="2397"/>
                      </a:cubicBezTo>
                      <a:cubicBezTo>
                        <a:pt x="4469" y="2867"/>
                        <a:pt x="5997" y="3299"/>
                        <a:pt x="7813" y="3677"/>
                      </a:cubicBezTo>
                      <a:lnTo>
                        <a:pt x="7695" y="3429"/>
                      </a:lnTo>
                      <a:cubicBezTo>
                        <a:pt x="3567" y="2553"/>
                        <a:pt x="994" y="1391"/>
                        <a:pt x="222" y="59"/>
                      </a:cubicBezTo>
                      <a:cubicBezTo>
                        <a:pt x="205" y="24"/>
                        <a:pt x="170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61"/>
                <p:cNvSpPr/>
                <p:nvPr/>
              </p:nvSpPr>
              <p:spPr>
                <a:xfrm>
                  <a:off x="444437" y="2299078"/>
                  <a:ext cx="128280" cy="6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871" extrusionOk="0">
                      <a:moveTo>
                        <a:pt x="1084" y="0"/>
                      </a:moveTo>
                      <a:cubicBezTo>
                        <a:pt x="431" y="0"/>
                        <a:pt x="1" y="723"/>
                        <a:pt x="1" y="723"/>
                      </a:cubicBezTo>
                      <a:cubicBezTo>
                        <a:pt x="336" y="829"/>
                        <a:pt x="610" y="870"/>
                        <a:pt x="835" y="870"/>
                      </a:cubicBezTo>
                      <a:cubicBezTo>
                        <a:pt x="1663" y="870"/>
                        <a:pt x="1816" y="305"/>
                        <a:pt x="1816" y="305"/>
                      </a:cubicBezTo>
                      <a:cubicBezTo>
                        <a:pt x="1552" y="83"/>
                        <a:pt x="1305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5" name="Google Shape;2385;p61"/>
                <p:cNvSpPr/>
                <p:nvPr/>
              </p:nvSpPr>
              <p:spPr>
                <a:xfrm>
                  <a:off x="564386" y="2214428"/>
                  <a:ext cx="121785" cy="12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804" extrusionOk="0">
                      <a:moveTo>
                        <a:pt x="405" y="1"/>
                      </a:moveTo>
                      <a:lnTo>
                        <a:pt x="405" y="1"/>
                      </a:lnTo>
                      <a:cubicBezTo>
                        <a:pt x="0" y="1608"/>
                        <a:pt x="915" y="1804"/>
                        <a:pt x="915" y="1804"/>
                      </a:cubicBezTo>
                      <a:cubicBezTo>
                        <a:pt x="1725" y="706"/>
                        <a:pt x="405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6" name="Google Shape;2386;p61"/>
                <p:cNvSpPr/>
                <p:nvPr/>
              </p:nvSpPr>
              <p:spPr>
                <a:xfrm>
                  <a:off x="408431" y="2140651"/>
                  <a:ext cx="104347" cy="109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8" h="1544" extrusionOk="0">
                      <a:moveTo>
                        <a:pt x="1" y="1"/>
                      </a:moveTo>
                      <a:cubicBezTo>
                        <a:pt x="127" y="1453"/>
                        <a:pt x="853" y="1544"/>
                        <a:pt x="1032" y="1544"/>
                      </a:cubicBezTo>
                      <a:cubicBezTo>
                        <a:pt x="1058" y="1544"/>
                        <a:pt x="1072" y="1542"/>
                        <a:pt x="1072" y="1542"/>
                      </a:cubicBezTo>
                      <a:cubicBezTo>
                        <a:pt x="1478" y="223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61"/>
                <p:cNvSpPr/>
                <p:nvPr/>
              </p:nvSpPr>
              <p:spPr>
                <a:xfrm>
                  <a:off x="629833" y="2382244"/>
                  <a:ext cx="117196" cy="7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" h="1099" extrusionOk="0">
                      <a:moveTo>
                        <a:pt x="1107" y="1"/>
                      </a:moveTo>
                      <a:cubicBezTo>
                        <a:pt x="224" y="1"/>
                        <a:pt x="0" y="1099"/>
                        <a:pt x="0" y="1099"/>
                      </a:cubicBezTo>
                      <a:cubicBezTo>
                        <a:pt x="1660" y="1034"/>
                        <a:pt x="1582" y="93"/>
                        <a:pt x="1582" y="93"/>
                      </a:cubicBezTo>
                      <a:cubicBezTo>
                        <a:pt x="1406" y="29"/>
                        <a:pt x="1248" y="1"/>
                        <a:pt x="11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61"/>
                <p:cNvSpPr/>
                <p:nvPr/>
              </p:nvSpPr>
              <p:spPr>
                <a:xfrm>
                  <a:off x="735944" y="2281781"/>
                  <a:ext cx="108865" cy="12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2" h="1700" extrusionOk="0">
                      <a:moveTo>
                        <a:pt x="117" y="1"/>
                      </a:moveTo>
                      <a:lnTo>
                        <a:pt x="117" y="1"/>
                      </a:lnTo>
                      <a:cubicBezTo>
                        <a:pt x="0" y="1660"/>
                        <a:pt x="941" y="1699"/>
                        <a:pt x="941" y="1699"/>
                      </a:cubicBezTo>
                      <a:cubicBezTo>
                        <a:pt x="1542" y="458"/>
                        <a:pt x="117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2389;p61"/>
                <p:cNvSpPr/>
                <p:nvPr/>
              </p:nvSpPr>
              <p:spPr>
                <a:xfrm>
                  <a:off x="773715" y="2421639"/>
                  <a:ext cx="116278" cy="78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" h="1116" extrusionOk="0">
                      <a:moveTo>
                        <a:pt x="1099" y="1"/>
                      </a:moveTo>
                      <a:cubicBezTo>
                        <a:pt x="198" y="1"/>
                        <a:pt x="0" y="1116"/>
                        <a:pt x="0" y="1116"/>
                      </a:cubicBezTo>
                      <a:cubicBezTo>
                        <a:pt x="1646" y="1025"/>
                        <a:pt x="1555" y="84"/>
                        <a:pt x="1555" y="84"/>
                      </a:cubicBezTo>
                      <a:cubicBezTo>
                        <a:pt x="1386" y="26"/>
                        <a:pt x="1235" y="1"/>
                        <a:pt x="10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90" name="Google Shape;2390;p61"/>
                <p:cNvGrpSpPr/>
                <p:nvPr/>
              </p:nvGrpSpPr>
              <p:grpSpPr>
                <a:xfrm>
                  <a:off x="822641" y="1648146"/>
                  <a:ext cx="3492864" cy="2691413"/>
                  <a:chOff x="822641" y="1648146"/>
                  <a:chExt cx="3492864" cy="2691413"/>
                </a:xfrm>
              </p:grpSpPr>
              <p:sp>
                <p:nvSpPr>
                  <p:cNvPr id="2391" name="Google Shape;2391;p61"/>
                  <p:cNvSpPr/>
                  <p:nvPr/>
                </p:nvSpPr>
                <p:spPr>
                  <a:xfrm>
                    <a:off x="2038232" y="3906922"/>
                    <a:ext cx="1061612" cy="432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7" h="6128" extrusionOk="0">
                        <a:moveTo>
                          <a:pt x="2443" y="1"/>
                        </a:moveTo>
                        <a:lnTo>
                          <a:pt x="2222" y="2875"/>
                        </a:lnTo>
                        <a:cubicBezTo>
                          <a:pt x="2222" y="2875"/>
                          <a:pt x="2339" y="3398"/>
                          <a:pt x="1529" y="4116"/>
                        </a:cubicBezTo>
                        <a:cubicBezTo>
                          <a:pt x="732" y="4835"/>
                          <a:pt x="92" y="5500"/>
                          <a:pt x="92" y="5500"/>
                        </a:cubicBezTo>
                        <a:cubicBezTo>
                          <a:pt x="92" y="5500"/>
                          <a:pt x="1" y="5657"/>
                          <a:pt x="1" y="5892"/>
                        </a:cubicBezTo>
                        <a:cubicBezTo>
                          <a:pt x="1" y="6115"/>
                          <a:pt x="131" y="6127"/>
                          <a:pt x="693" y="6127"/>
                        </a:cubicBezTo>
                        <a:lnTo>
                          <a:pt x="14345" y="6127"/>
                        </a:lnTo>
                        <a:cubicBezTo>
                          <a:pt x="14906" y="6127"/>
                          <a:pt x="15037" y="6115"/>
                          <a:pt x="15037" y="5892"/>
                        </a:cubicBezTo>
                        <a:cubicBezTo>
                          <a:pt x="15037" y="5657"/>
                          <a:pt x="14946" y="5500"/>
                          <a:pt x="14946" y="5500"/>
                        </a:cubicBezTo>
                        <a:cubicBezTo>
                          <a:pt x="14946" y="5500"/>
                          <a:pt x="14305" y="4835"/>
                          <a:pt x="13495" y="4116"/>
                        </a:cubicBezTo>
                        <a:cubicBezTo>
                          <a:pt x="12699" y="3398"/>
                          <a:pt x="12804" y="2875"/>
                          <a:pt x="12804" y="2875"/>
                        </a:cubicBezTo>
                        <a:lnTo>
                          <a:pt x="12595" y="1"/>
                        </a:lnTo>
                        <a:close/>
                      </a:path>
                    </a:pathLst>
                  </a:custGeom>
                  <a:solidFill>
                    <a:srgbClr val="E2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2" name="Google Shape;2392;p61"/>
                  <p:cNvSpPr/>
                  <p:nvPr/>
                </p:nvSpPr>
                <p:spPr>
                  <a:xfrm>
                    <a:off x="822641" y="1648146"/>
                    <a:ext cx="3492864" cy="22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32544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30035"/>
                        </a:lnTo>
                        <a:cubicBezTo>
                          <a:pt x="0" y="31420"/>
                          <a:pt x="1124" y="32544"/>
                          <a:pt x="2509" y="32544"/>
                        </a:cubicBezTo>
                        <a:lnTo>
                          <a:pt x="46965" y="32544"/>
                        </a:lnTo>
                        <a:cubicBezTo>
                          <a:pt x="48350" y="32544"/>
                          <a:pt x="49474" y="31420"/>
                          <a:pt x="49474" y="30035"/>
                        </a:cubicBez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3" name="Google Shape;2393;p61"/>
                  <p:cNvSpPr/>
                  <p:nvPr/>
                </p:nvSpPr>
                <p:spPr>
                  <a:xfrm>
                    <a:off x="822641" y="1648146"/>
                    <a:ext cx="3492864" cy="2067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29278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29278"/>
                        </a:lnTo>
                        <a:lnTo>
                          <a:pt x="49474" y="29278"/>
                        </a:ln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395" name="Google Shape;2395;p61"/>
              <p:cNvSpPr/>
              <p:nvPr/>
            </p:nvSpPr>
            <p:spPr>
              <a:xfrm>
                <a:off x="2456396" y="3680482"/>
                <a:ext cx="169933" cy="170781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3020" extrusionOk="0">
                    <a:moveTo>
                      <a:pt x="1503" y="1"/>
                    </a:moveTo>
                    <a:cubicBezTo>
                      <a:pt x="667" y="1"/>
                      <a:pt x="0" y="680"/>
                      <a:pt x="0" y="1504"/>
                    </a:cubicBezTo>
                    <a:cubicBezTo>
                      <a:pt x="0" y="2340"/>
                      <a:pt x="667" y="3019"/>
                      <a:pt x="1503" y="3019"/>
                    </a:cubicBezTo>
                    <a:cubicBezTo>
                      <a:pt x="2326" y="3019"/>
                      <a:pt x="3005" y="2340"/>
                      <a:pt x="3005" y="1504"/>
                    </a:cubicBezTo>
                    <a:cubicBezTo>
                      <a:pt x="3005" y="680"/>
                      <a:pt x="2326" y="1"/>
                      <a:pt x="1503" y="1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6" name="Google Shape;2396;p61"/>
            <p:cNvGrpSpPr/>
            <p:nvPr/>
          </p:nvGrpSpPr>
          <p:grpSpPr>
            <a:xfrm>
              <a:off x="4760325" y="4066113"/>
              <a:ext cx="535300" cy="194950"/>
              <a:chOff x="5054325" y="1441125"/>
              <a:chExt cx="535300" cy="194950"/>
            </a:xfrm>
          </p:grpSpPr>
          <p:sp>
            <p:nvSpPr>
              <p:cNvPr id="2397" name="Google Shape;2397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" name="Google Shape;2361;p61"/>
          <p:cNvGrpSpPr/>
          <p:nvPr/>
        </p:nvGrpSpPr>
        <p:grpSpPr>
          <a:xfrm>
            <a:off x="4216101" y="192673"/>
            <a:ext cx="5856758" cy="4784571"/>
            <a:chOff x="560831" y="1055513"/>
            <a:chExt cx="4734794" cy="3255471"/>
          </a:xfrm>
        </p:grpSpPr>
        <p:grpSp>
          <p:nvGrpSpPr>
            <p:cNvPr id="48" name="Google Shape;2362;p61"/>
            <p:cNvGrpSpPr/>
            <p:nvPr/>
          </p:nvGrpSpPr>
          <p:grpSpPr>
            <a:xfrm>
              <a:off x="806675" y="1055513"/>
              <a:ext cx="535300" cy="194950"/>
              <a:chOff x="5054325" y="1441125"/>
              <a:chExt cx="535300" cy="194950"/>
            </a:xfrm>
          </p:grpSpPr>
          <p:sp>
            <p:nvSpPr>
              <p:cNvPr id="82" name="Google Shape;2363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364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2365;p61"/>
            <p:cNvGrpSpPr/>
            <p:nvPr/>
          </p:nvGrpSpPr>
          <p:grpSpPr>
            <a:xfrm>
              <a:off x="560831" y="1457261"/>
              <a:ext cx="4265863" cy="2853723"/>
              <a:chOff x="408431" y="1457261"/>
              <a:chExt cx="4265863" cy="2853723"/>
            </a:xfrm>
          </p:grpSpPr>
          <p:grpSp>
            <p:nvGrpSpPr>
              <p:cNvPr id="53" name="Google Shape;2366;p61"/>
              <p:cNvGrpSpPr/>
              <p:nvPr/>
            </p:nvGrpSpPr>
            <p:grpSpPr>
              <a:xfrm>
                <a:off x="408431" y="1457261"/>
                <a:ext cx="4265863" cy="2853723"/>
                <a:chOff x="408431" y="1485836"/>
                <a:chExt cx="4265863" cy="2853723"/>
              </a:xfrm>
            </p:grpSpPr>
            <p:sp>
              <p:nvSpPr>
                <p:cNvPr id="56" name="Google Shape;2368;p61"/>
                <p:cNvSpPr/>
                <p:nvPr/>
              </p:nvSpPr>
              <p:spPr>
                <a:xfrm>
                  <a:off x="4047084" y="2309456"/>
                  <a:ext cx="627210" cy="361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5127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cubicBezTo>
                        <a:pt x="891" y="4878"/>
                        <a:pt x="1653" y="5126"/>
                        <a:pt x="2400" y="5126"/>
                      </a:cubicBezTo>
                      <a:cubicBezTo>
                        <a:pt x="5795" y="5126"/>
                        <a:pt x="8884" y="1"/>
                        <a:pt x="888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369;p61"/>
                <p:cNvSpPr/>
                <p:nvPr/>
              </p:nvSpPr>
              <p:spPr>
                <a:xfrm>
                  <a:off x="4047084" y="2309456"/>
                  <a:ext cx="627210" cy="301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4273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lnTo>
                        <a:pt x="888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370;p61"/>
                <p:cNvSpPr/>
                <p:nvPr/>
              </p:nvSpPr>
              <p:spPr>
                <a:xfrm>
                  <a:off x="4021245" y="1962669"/>
                  <a:ext cx="497165" cy="450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380" extrusionOk="0">
                      <a:moveTo>
                        <a:pt x="7042" y="1"/>
                      </a:moveTo>
                      <a:lnTo>
                        <a:pt x="7042" y="1"/>
                      </a:lnTo>
                      <a:cubicBezTo>
                        <a:pt x="1" y="2979"/>
                        <a:pt x="1372" y="6089"/>
                        <a:pt x="1438" y="6219"/>
                      </a:cubicBezTo>
                      <a:cubicBezTo>
                        <a:pt x="1795" y="6329"/>
                        <a:pt x="2131" y="6379"/>
                        <a:pt x="2448" y="6379"/>
                      </a:cubicBezTo>
                      <a:cubicBezTo>
                        <a:pt x="6006" y="6379"/>
                        <a:pt x="7042" y="1"/>
                        <a:pt x="70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371;p61"/>
                <p:cNvSpPr/>
                <p:nvPr/>
              </p:nvSpPr>
              <p:spPr>
                <a:xfrm>
                  <a:off x="4021245" y="1962669"/>
                  <a:ext cx="497165" cy="43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220" extrusionOk="0">
                      <a:moveTo>
                        <a:pt x="7042" y="1"/>
                      </a:moveTo>
                      <a:cubicBezTo>
                        <a:pt x="1" y="2979"/>
                        <a:pt x="1372" y="6089"/>
                        <a:pt x="1438" y="6219"/>
                      </a:cubicBezTo>
                      <a:lnTo>
                        <a:pt x="70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372;p61"/>
                <p:cNvSpPr/>
                <p:nvPr/>
              </p:nvSpPr>
              <p:spPr>
                <a:xfrm>
                  <a:off x="4179883" y="1560390"/>
                  <a:ext cx="390206" cy="46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7" h="6626" extrusionOk="0">
                      <a:moveTo>
                        <a:pt x="5401" y="1"/>
                      </a:moveTo>
                      <a:cubicBezTo>
                        <a:pt x="5346" y="1"/>
                        <a:pt x="5305" y="47"/>
                        <a:pt x="5305" y="94"/>
                      </a:cubicBezTo>
                      <a:cubicBezTo>
                        <a:pt x="5187" y="1635"/>
                        <a:pt x="3358" y="3778"/>
                        <a:pt x="1" y="6352"/>
                      </a:cubicBezTo>
                      <a:lnTo>
                        <a:pt x="13" y="6626"/>
                      </a:lnTo>
                      <a:cubicBezTo>
                        <a:pt x="1476" y="5516"/>
                        <a:pt x="2678" y="4457"/>
                        <a:pt x="3567" y="3504"/>
                      </a:cubicBezTo>
                      <a:cubicBezTo>
                        <a:pt x="4795" y="2197"/>
                        <a:pt x="5448" y="1060"/>
                        <a:pt x="5526" y="120"/>
                      </a:cubicBezTo>
                      <a:cubicBezTo>
                        <a:pt x="5526" y="55"/>
                        <a:pt x="5474" y="3"/>
                        <a:pt x="5422" y="3"/>
                      </a:cubicBezTo>
                      <a:cubicBezTo>
                        <a:pt x="5415" y="1"/>
                        <a:pt x="5408" y="1"/>
                        <a:pt x="54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373;p61"/>
                <p:cNvSpPr/>
                <p:nvPr/>
              </p:nvSpPr>
              <p:spPr>
                <a:xfrm>
                  <a:off x="4501748" y="1670738"/>
                  <a:ext cx="129198" cy="6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" h="911" extrusionOk="0">
                      <a:moveTo>
                        <a:pt x="965" y="1"/>
                      </a:moveTo>
                      <a:cubicBezTo>
                        <a:pt x="620" y="1"/>
                        <a:pt x="248" y="153"/>
                        <a:pt x="0" y="687"/>
                      </a:cubicBezTo>
                      <a:cubicBezTo>
                        <a:pt x="0" y="687"/>
                        <a:pt x="192" y="911"/>
                        <a:pt x="573" y="911"/>
                      </a:cubicBezTo>
                      <a:cubicBezTo>
                        <a:pt x="874" y="911"/>
                        <a:pt x="1293" y="770"/>
                        <a:pt x="1829" y="269"/>
                      </a:cubicBezTo>
                      <a:cubicBezTo>
                        <a:pt x="1829" y="269"/>
                        <a:pt x="1422" y="1"/>
                        <a:pt x="9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374;p61"/>
                <p:cNvSpPr/>
                <p:nvPr/>
              </p:nvSpPr>
              <p:spPr>
                <a:xfrm>
                  <a:off x="4375445" y="1631555"/>
                  <a:ext cx="137458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1856" extrusionOk="0">
                      <a:moveTo>
                        <a:pt x="889" y="0"/>
                      </a:moveTo>
                      <a:lnTo>
                        <a:pt x="889" y="0"/>
                      </a:lnTo>
                      <a:cubicBezTo>
                        <a:pt x="888" y="0"/>
                        <a:pt x="0" y="1202"/>
                        <a:pt x="1202" y="1855"/>
                      </a:cubicBezTo>
                      <a:cubicBezTo>
                        <a:pt x="1202" y="1855"/>
                        <a:pt x="1946" y="1280"/>
                        <a:pt x="8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375;p61"/>
                <p:cNvSpPr/>
                <p:nvPr/>
              </p:nvSpPr>
              <p:spPr>
                <a:xfrm>
                  <a:off x="4486075" y="1485836"/>
                  <a:ext cx="128280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1856" extrusionOk="0">
                      <a:moveTo>
                        <a:pt x="1229" y="0"/>
                      </a:moveTo>
                      <a:cubicBezTo>
                        <a:pt x="1229" y="0"/>
                        <a:pt x="1" y="836"/>
                        <a:pt x="915" y="1855"/>
                      </a:cubicBezTo>
                      <a:cubicBezTo>
                        <a:pt x="915" y="1855"/>
                        <a:pt x="1816" y="1568"/>
                        <a:pt x="1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2376;p61"/>
                <p:cNvSpPr/>
                <p:nvPr/>
              </p:nvSpPr>
              <p:spPr>
                <a:xfrm>
                  <a:off x="4379116" y="1825916"/>
                  <a:ext cx="131034" cy="60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853" extrusionOk="0">
                      <a:moveTo>
                        <a:pt x="789" y="1"/>
                      </a:moveTo>
                      <a:cubicBezTo>
                        <a:pt x="544" y="1"/>
                        <a:pt x="274" y="101"/>
                        <a:pt x="0" y="383"/>
                      </a:cubicBezTo>
                      <a:cubicBezTo>
                        <a:pt x="0" y="383"/>
                        <a:pt x="175" y="852"/>
                        <a:pt x="869" y="852"/>
                      </a:cubicBezTo>
                      <a:cubicBezTo>
                        <a:pt x="1123" y="852"/>
                        <a:pt x="1446" y="789"/>
                        <a:pt x="1856" y="618"/>
                      </a:cubicBezTo>
                      <a:cubicBezTo>
                        <a:pt x="1856" y="618"/>
                        <a:pt x="1397" y="1"/>
                        <a:pt x="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2377;p61"/>
                <p:cNvSpPr/>
                <p:nvPr/>
              </p:nvSpPr>
              <p:spPr>
                <a:xfrm>
                  <a:off x="4253660" y="1756940"/>
                  <a:ext cx="134775" cy="13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" h="1896" extrusionOk="0">
                      <a:moveTo>
                        <a:pt x="1085" y="1"/>
                      </a:moveTo>
                      <a:cubicBezTo>
                        <a:pt x="1084" y="1"/>
                        <a:pt x="1" y="1034"/>
                        <a:pt x="1072" y="1896"/>
                      </a:cubicBezTo>
                      <a:cubicBezTo>
                        <a:pt x="1072" y="1896"/>
                        <a:pt x="1908" y="1452"/>
                        <a:pt x="1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2378;p61"/>
                <p:cNvSpPr/>
                <p:nvPr/>
              </p:nvSpPr>
              <p:spPr>
                <a:xfrm>
                  <a:off x="4267498" y="1923203"/>
                  <a:ext cx="130116" cy="6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" h="855" extrusionOk="0">
                      <a:moveTo>
                        <a:pt x="773" y="1"/>
                      </a:moveTo>
                      <a:cubicBezTo>
                        <a:pt x="534" y="1"/>
                        <a:pt x="270" y="97"/>
                        <a:pt x="0" y="363"/>
                      </a:cubicBezTo>
                      <a:cubicBezTo>
                        <a:pt x="0" y="363"/>
                        <a:pt x="173" y="854"/>
                        <a:pt x="890" y="854"/>
                      </a:cubicBezTo>
                      <a:cubicBezTo>
                        <a:pt x="1138" y="854"/>
                        <a:pt x="1450" y="796"/>
                        <a:pt x="1843" y="638"/>
                      </a:cubicBezTo>
                      <a:cubicBezTo>
                        <a:pt x="1843" y="638"/>
                        <a:pt x="1388" y="1"/>
                        <a:pt x="7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2379;p61"/>
                <p:cNvSpPr/>
                <p:nvPr/>
              </p:nvSpPr>
              <p:spPr>
                <a:xfrm>
                  <a:off x="422339" y="1883385"/>
                  <a:ext cx="625375" cy="390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553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2873" y="5534"/>
                        <a:pt x="6352" y="5534"/>
                      </a:cubicBezTo>
                      <a:cubicBezTo>
                        <a:pt x="7030" y="5534"/>
                        <a:pt x="7732" y="5324"/>
                        <a:pt x="8440" y="4820"/>
                      </a:cubicBez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380;p61"/>
                <p:cNvSpPr/>
                <p:nvPr/>
              </p:nvSpPr>
              <p:spPr>
                <a:xfrm>
                  <a:off x="422339" y="1883385"/>
                  <a:ext cx="625375" cy="34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4821" extrusionOk="0">
                      <a:moveTo>
                        <a:pt x="0" y="0"/>
                      </a:moveTo>
                      <a:lnTo>
                        <a:pt x="8440" y="4820"/>
                      </a:ln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2381;p61"/>
                <p:cNvSpPr/>
                <p:nvPr/>
              </p:nvSpPr>
              <p:spPr>
                <a:xfrm>
                  <a:off x="601240" y="1547611"/>
                  <a:ext cx="482410" cy="47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66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640" y="6662"/>
                        <a:pt x="4357" y="6662"/>
                      </a:cubicBezTo>
                      <a:cubicBezTo>
                        <a:pt x="4618" y="6662"/>
                        <a:pt x="4895" y="6629"/>
                        <a:pt x="5187" y="6559"/>
                      </a:cubicBez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382;p61"/>
                <p:cNvSpPr/>
                <p:nvPr/>
              </p:nvSpPr>
              <p:spPr>
                <a:xfrm>
                  <a:off x="601240" y="1547611"/>
                  <a:ext cx="482410" cy="463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560" extrusionOk="0">
                      <a:moveTo>
                        <a:pt x="1" y="1"/>
                      </a:moveTo>
                      <a:lnTo>
                        <a:pt x="5187" y="6559"/>
                      </a:ln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2383;p61"/>
                <p:cNvSpPr/>
                <p:nvPr/>
              </p:nvSpPr>
              <p:spPr>
                <a:xfrm>
                  <a:off x="444437" y="2202073"/>
                  <a:ext cx="551668" cy="25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4" h="3677" extrusionOk="0">
                      <a:moveTo>
                        <a:pt x="133" y="0"/>
                      </a:moveTo>
                      <a:cubicBezTo>
                        <a:pt x="115" y="0"/>
                        <a:pt x="97" y="6"/>
                        <a:pt x="79" y="19"/>
                      </a:cubicBezTo>
                      <a:cubicBezTo>
                        <a:pt x="27" y="45"/>
                        <a:pt x="1" y="123"/>
                        <a:pt x="40" y="176"/>
                      </a:cubicBezTo>
                      <a:cubicBezTo>
                        <a:pt x="510" y="986"/>
                        <a:pt x="1581" y="1731"/>
                        <a:pt x="3253" y="2397"/>
                      </a:cubicBezTo>
                      <a:cubicBezTo>
                        <a:pt x="4469" y="2867"/>
                        <a:pt x="5997" y="3299"/>
                        <a:pt x="7813" y="3677"/>
                      </a:cubicBezTo>
                      <a:lnTo>
                        <a:pt x="7695" y="3429"/>
                      </a:lnTo>
                      <a:cubicBezTo>
                        <a:pt x="3567" y="2553"/>
                        <a:pt x="994" y="1391"/>
                        <a:pt x="222" y="59"/>
                      </a:cubicBezTo>
                      <a:cubicBezTo>
                        <a:pt x="205" y="24"/>
                        <a:pt x="170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2384;p61"/>
                <p:cNvSpPr/>
                <p:nvPr/>
              </p:nvSpPr>
              <p:spPr>
                <a:xfrm>
                  <a:off x="444437" y="2299078"/>
                  <a:ext cx="128280" cy="6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871" extrusionOk="0">
                      <a:moveTo>
                        <a:pt x="1084" y="0"/>
                      </a:moveTo>
                      <a:cubicBezTo>
                        <a:pt x="431" y="0"/>
                        <a:pt x="1" y="723"/>
                        <a:pt x="1" y="723"/>
                      </a:cubicBezTo>
                      <a:cubicBezTo>
                        <a:pt x="336" y="829"/>
                        <a:pt x="610" y="870"/>
                        <a:pt x="835" y="870"/>
                      </a:cubicBezTo>
                      <a:cubicBezTo>
                        <a:pt x="1663" y="870"/>
                        <a:pt x="1816" y="305"/>
                        <a:pt x="1816" y="305"/>
                      </a:cubicBezTo>
                      <a:cubicBezTo>
                        <a:pt x="1552" y="83"/>
                        <a:pt x="1305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2385;p61"/>
                <p:cNvSpPr/>
                <p:nvPr/>
              </p:nvSpPr>
              <p:spPr>
                <a:xfrm>
                  <a:off x="564386" y="2214428"/>
                  <a:ext cx="121785" cy="12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804" extrusionOk="0">
                      <a:moveTo>
                        <a:pt x="405" y="1"/>
                      </a:moveTo>
                      <a:lnTo>
                        <a:pt x="405" y="1"/>
                      </a:lnTo>
                      <a:cubicBezTo>
                        <a:pt x="0" y="1608"/>
                        <a:pt x="915" y="1804"/>
                        <a:pt x="915" y="1804"/>
                      </a:cubicBezTo>
                      <a:cubicBezTo>
                        <a:pt x="1725" y="706"/>
                        <a:pt x="405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2386;p61"/>
                <p:cNvSpPr/>
                <p:nvPr/>
              </p:nvSpPr>
              <p:spPr>
                <a:xfrm>
                  <a:off x="408431" y="2140651"/>
                  <a:ext cx="104347" cy="109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8" h="1544" extrusionOk="0">
                      <a:moveTo>
                        <a:pt x="1" y="1"/>
                      </a:moveTo>
                      <a:cubicBezTo>
                        <a:pt x="127" y="1453"/>
                        <a:pt x="853" y="1544"/>
                        <a:pt x="1032" y="1544"/>
                      </a:cubicBezTo>
                      <a:cubicBezTo>
                        <a:pt x="1058" y="1544"/>
                        <a:pt x="1072" y="1542"/>
                        <a:pt x="1072" y="1542"/>
                      </a:cubicBezTo>
                      <a:cubicBezTo>
                        <a:pt x="1478" y="223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2387;p61"/>
                <p:cNvSpPr/>
                <p:nvPr/>
              </p:nvSpPr>
              <p:spPr>
                <a:xfrm>
                  <a:off x="629833" y="2382244"/>
                  <a:ext cx="117196" cy="7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" h="1099" extrusionOk="0">
                      <a:moveTo>
                        <a:pt x="1107" y="1"/>
                      </a:moveTo>
                      <a:cubicBezTo>
                        <a:pt x="224" y="1"/>
                        <a:pt x="0" y="1099"/>
                        <a:pt x="0" y="1099"/>
                      </a:cubicBezTo>
                      <a:cubicBezTo>
                        <a:pt x="1660" y="1034"/>
                        <a:pt x="1582" y="93"/>
                        <a:pt x="1582" y="93"/>
                      </a:cubicBezTo>
                      <a:cubicBezTo>
                        <a:pt x="1406" y="29"/>
                        <a:pt x="1248" y="1"/>
                        <a:pt x="11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2388;p61"/>
                <p:cNvSpPr/>
                <p:nvPr/>
              </p:nvSpPr>
              <p:spPr>
                <a:xfrm>
                  <a:off x="735944" y="2281781"/>
                  <a:ext cx="108865" cy="12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2" h="1700" extrusionOk="0">
                      <a:moveTo>
                        <a:pt x="117" y="1"/>
                      </a:moveTo>
                      <a:lnTo>
                        <a:pt x="117" y="1"/>
                      </a:lnTo>
                      <a:cubicBezTo>
                        <a:pt x="0" y="1660"/>
                        <a:pt x="941" y="1699"/>
                        <a:pt x="941" y="1699"/>
                      </a:cubicBezTo>
                      <a:cubicBezTo>
                        <a:pt x="1542" y="458"/>
                        <a:pt x="117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2389;p61"/>
                <p:cNvSpPr/>
                <p:nvPr/>
              </p:nvSpPr>
              <p:spPr>
                <a:xfrm>
                  <a:off x="773715" y="2421639"/>
                  <a:ext cx="116278" cy="78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" h="1116" extrusionOk="0">
                      <a:moveTo>
                        <a:pt x="1099" y="1"/>
                      </a:moveTo>
                      <a:cubicBezTo>
                        <a:pt x="198" y="1"/>
                        <a:pt x="0" y="1116"/>
                        <a:pt x="0" y="1116"/>
                      </a:cubicBezTo>
                      <a:cubicBezTo>
                        <a:pt x="1646" y="1025"/>
                        <a:pt x="1555" y="84"/>
                        <a:pt x="1555" y="84"/>
                      </a:cubicBezTo>
                      <a:cubicBezTo>
                        <a:pt x="1386" y="26"/>
                        <a:pt x="1235" y="1"/>
                        <a:pt x="10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2390;p61"/>
                <p:cNvGrpSpPr/>
                <p:nvPr/>
              </p:nvGrpSpPr>
              <p:grpSpPr>
                <a:xfrm>
                  <a:off x="822641" y="1648146"/>
                  <a:ext cx="3492864" cy="2691413"/>
                  <a:chOff x="822641" y="1648146"/>
                  <a:chExt cx="3492864" cy="2691413"/>
                </a:xfrm>
              </p:grpSpPr>
              <p:sp>
                <p:nvSpPr>
                  <p:cNvPr id="79" name="Google Shape;2391;p61"/>
                  <p:cNvSpPr/>
                  <p:nvPr/>
                </p:nvSpPr>
                <p:spPr>
                  <a:xfrm>
                    <a:off x="2038232" y="3906922"/>
                    <a:ext cx="1061612" cy="432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7" h="6128" extrusionOk="0">
                        <a:moveTo>
                          <a:pt x="2443" y="1"/>
                        </a:moveTo>
                        <a:lnTo>
                          <a:pt x="2222" y="2875"/>
                        </a:lnTo>
                        <a:cubicBezTo>
                          <a:pt x="2222" y="2875"/>
                          <a:pt x="2339" y="3398"/>
                          <a:pt x="1529" y="4116"/>
                        </a:cubicBezTo>
                        <a:cubicBezTo>
                          <a:pt x="732" y="4835"/>
                          <a:pt x="92" y="5500"/>
                          <a:pt x="92" y="5500"/>
                        </a:cubicBezTo>
                        <a:cubicBezTo>
                          <a:pt x="92" y="5500"/>
                          <a:pt x="1" y="5657"/>
                          <a:pt x="1" y="5892"/>
                        </a:cubicBezTo>
                        <a:cubicBezTo>
                          <a:pt x="1" y="6115"/>
                          <a:pt x="131" y="6127"/>
                          <a:pt x="693" y="6127"/>
                        </a:cubicBezTo>
                        <a:lnTo>
                          <a:pt x="14345" y="6127"/>
                        </a:lnTo>
                        <a:cubicBezTo>
                          <a:pt x="14906" y="6127"/>
                          <a:pt x="15037" y="6115"/>
                          <a:pt x="15037" y="5892"/>
                        </a:cubicBezTo>
                        <a:cubicBezTo>
                          <a:pt x="15037" y="5657"/>
                          <a:pt x="14946" y="5500"/>
                          <a:pt x="14946" y="5500"/>
                        </a:cubicBezTo>
                        <a:cubicBezTo>
                          <a:pt x="14946" y="5500"/>
                          <a:pt x="14305" y="4835"/>
                          <a:pt x="13495" y="4116"/>
                        </a:cubicBezTo>
                        <a:cubicBezTo>
                          <a:pt x="12699" y="3398"/>
                          <a:pt x="12804" y="2875"/>
                          <a:pt x="12804" y="2875"/>
                        </a:cubicBezTo>
                        <a:lnTo>
                          <a:pt x="12595" y="1"/>
                        </a:lnTo>
                        <a:close/>
                      </a:path>
                    </a:pathLst>
                  </a:custGeom>
                  <a:solidFill>
                    <a:srgbClr val="E2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2392;p61"/>
                  <p:cNvSpPr/>
                  <p:nvPr/>
                </p:nvSpPr>
                <p:spPr>
                  <a:xfrm>
                    <a:off x="822641" y="1648146"/>
                    <a:ext cx="3492864" cy="22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32544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30035"/>
                        </a:lnTo>
                        <a:cubicBezTo>
                          <a:pt x="0" y="31420"/>
                          <a:pt x="1124" y="32544"/>
                          <a:pt x="2509" y="32544"/>
                        </a:cubicBezTo>
                        <a:lnTo>
                          <a:pt x="46965" y="32544"/>
                        </a:lnTo>
                        <a:cubicBezTo>
                          <a:pt x="48350" y="32544"/>
                          <a:pt x="49474" y="31420"/>
                          <a:pt x="49474" y="30035"/>
                        </a:cubicBez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2393;p61"/>
                  <p:cNvSpPr/>
                  <p:nvPr/>
                </p:nvSpPr>
                <p:spPr>
                  <a:xfrm>
                    <a:off x="822641" y="1679454"/>
                    <a:ext cx="3492864" cy="2035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29278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29278"/>
                        </a:lnTo>
                        <a:lnTo>
                          <a:pt x="49474" y="29278"/>
                        </a:ln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4" name="Google Shape;2395;p61"/>
              <p:cNvSpPr/>
              <p:nvPr/>
            </p:nvSpPr>
            <p:spPr>
              <a:xfrm>
                <a:off x="2456396" y="3680482"/>
                <a:ext cx="169933" cy="170781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3020" extrusionOk="0">
                    <a:moveTo>
                      <a:pt x="1503" y="1"/>
                    </a:moveTo>
                    <a:cubicBezTo>
                      <a:pt x="667" y="1"/>
                      <a:pt x="0" y="680"/>
                      <a:pt x="0" y="1504"/>
                    </a:cubicBezTo>
                    <a:cubicBezTo>
                      <a:pt x="0" y="2340"/>
                      <a:pt x="667" y="3019"/>
                      <a:pt x="1503" y="3019"/>
                    </a:cubicBezTo>
                    <a:cubicBezTo>
                      <a:pt x="2326" y="3019"/>
                      <a:pt x="3005" y="2340"/>
                      <a:pt x="3005" y="1504"/>
                    </a:cubicBezTo>
                    <a:cubicBezTo>
                      <a:pt x="3005" y="680"/>
                      <a:pt x="2326" y="1"/>
                      <a:pt x="1503" y="1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2396;p61"/>
            <p:cNvGrpSpPr/>
            <p:nvPr/>
          </p:nvGrpSpPr>
          <p:grpSpPr>
            <a:xfrm>
              <a:off x="4760325" y="4066113"/>
              <a:ext cx="535300" cy="194950"/>
              <a:chOff x="5054325" y="1441125"/>
              <a:chExt cx="535300" cy="194950"/>
            </a:xfrm>
          </p:grpSpPr>
          <p:sp>
            <p:nvSpPr>
              <p:cNvPr id="51" name="Google Shape;2397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398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91" y="1113125"/>
            <a:ext cx="4178094" cy="289424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0" y="1089006"/>
            <a:ext cx="4137411" cy="293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Contexto do projeto</a:t>
            </a:r>
            <a:endParaRPr dirty="0"/>
          </a:p>
        </p:txBody>
      </p:sp>
      <p:sp>
        <p:nvSpPr>
          <p:cNvPr id="408" name="Google Shape;408;p34"/>
          <p:cNvSpPr txBox="1">
            <a:spLocks noGrp="1"/>
          </p:cNvSpPr>
          <p:nvPr>
            <p:ph type="body" idx="1"/>
          </p:nvPr>
        </p:nvSpPr>
        <p:spPr>
          <a:xfrm>
            <a:off x="685800" y="838200"/>
            <a:ext cx="7863900" cy="3900055"/>
          </a:xfrm>
          <a:prstGeom prst="rect">
            <a:avLst/>
          </a:prstGeom>
        </p:spPr>
        <p:txBody>
          <a:bodyPr spcFirstLastPara="1" wrap="square" lIns="91425" tIns="91425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285750" lvl="0" indent="-190500">
              <a:buClr>
                <a:srgbClr val="FFFFFF"/>
              </a:buClr>
              <a:buSzPts val="1200"/>
            </a:pPr>
            <a:r>
              <a:rPr lang="pt-BR" dirty="0"/>
              <a:t>Abordamos a problemática global da fome e a importância da agricultura sustentável</a:t>
            </a:r>
            <a:r>
              <a:rPr lang="pt-BR" dirty="0" smtClean="0"/>
              <a:t>.</a:t>
            </a:r>
          </a:p>
          <a:p>
            <a:pPr marL="285750" lvl="0" indent="-190500">
              <a:buClr>
                <a:srgbClr val="FFFFFF"/>
              </a:buClr>
              <a:buSzPts val="1200"/>
            </a:pPr>
            <a:endParaRPr lang="pt-BR" dirty="0" smtClean="0"/>
          </a:p>
          <a:p>
            <a:pPr marL="285750" lvl="0" indent="-190500">
              <a:buClr>
                <a:srgbClr val="FFFFFF"/>
              </a:buClr>
              <a:buSzPts val="1200"/>
            </a:pPr>
            <a:r>
              <a:rPr lang="pt-BR" dirty="0"/>
              <a:t>Nosso projeto visa conectar produtores de alimentos orgânicos e consumidores interessados</a:t>
            </a:r>
            <a:r>
              <a:rPr lang="pt-BR" dirty="0" smtClean="0"/>
              <a:t>.</a:t>
            </a:r>
          </a:p>
          <a:p>
            <a:pPr marL="285750" lvl="0" indent="-190500">
              <a:buClr>
                <a:srgbClr val="FFFFFF"/>
              </a:buClr>
              <a:buSzPts val="1200"/>
            </a:pPr>
            <a:endParaRPr lang="pt-BR" dirty="0" smtClean="0"/>
          </a:p>
          <a:p>
            <a:pPr marL="285750" lvl="0" indent="-190500">
              <a:buClr>
                <a:srgbClr val="FFFFFF"/>
              </a:buClr>
              <a:buSzPts val="1200"/>
            </a:pPr>
            <a:r>
              <a:rPr lang="pt-BR" dirty="0"/>
              <a:t>Alinhado com um tema prioritário da ONU para promover práticas sustentáveis de produção e consumo</a:t>
            </a:r>
            <a:r>
              <a:rPr lang="pt-BR" dirty="0" smtClean="0"/>
              <a:t>.</a:t>
            </a:r>
          </a:p>
          <a:p>
            <a:pPr marL="285750" lvl="0" indent="-190500">
              <a:buClr>
                <a:srgbClr val="FFFFFF"/>
              </a:buClr>
              <a:buSzPts val="1200"/>
            </a:pPr>
            <a:endParaRPr lang="pt-BR" dirty="0" smtClean="0"/>
          </a:p>
          <a:p>
            <a:pPr marL="285750" lvl="0" indent="-190500">
              <a:buClr>
                <a:srgbClr val="FFFFFF"/>
              </a:buClr>
              <a:buSzPts val="1200"/>
            </a:pPr>
            <a:r>
              <a:rPr lang="pt-BR" dirty="0"/>
              <a:t>Objetivo: fornecer acesso facilitado a alimentos saudáveis e sustentáveis</a:t>
            </a:r>
            <a:r>
              <a:rPr lang="pt-BR" dirty="0" smtClean="0"/>
              <a:t>.</a:t>
            </a:r>
          </a:p>
          <a:p>
            <a:pPr marL="285750" lvl="0" indent="-190500">
              <a:buClr>
                <a:srgbClr val="FFFFFF"/>
              </a:buClr>
              <a:buSzPts val="1200"/>
            </a:pPr>
            <a:endParaRPr lang="pt-BR" dirty="0" smtClean="0"/>
          </a:p>
          <a:p>
            <a:pPr marL="285750" lvl="0" indent="-190500">
              <a:buClr>
                <a:srgbClr val="FFFFFF"/>
              </a:buClr>
              <a:buSzPts val="1200"/>
            </a:pPr>
            <a:r>
              <a:rPr lang="pt-BR" dirty="0"/>
              <a:t>Contribuição para redução da fome e apoio aos agricultores familiares e pequenos produtores</a:t>
            </a:r>
            <a:r>
              <a:rPr lang="pt-BR" dirty="0" smtClean="0"/>
              <a:t>.</a:t>
            </a:r>
          </a:p>
          <a:p>
            <a:pPr marL="285750" lvl="0" indent="-190500">
              <a:buClr>
                <a:srgbClr val="FFFFFF"/>
              </a:buClr>
              <a:buSzPts val="1200"/>
            </a:pPr>
            <a:endParaRPr lang="pt-BR" dirty="0" smtClean="0"/>
          </a:p>
          <a:p>
            <a:pPr marL="285750" lvl="0" indent="-190500">
              <a:buClr>
                <a:srgbClr val="FFFFFF"/>
              </a:buClr>
              <a:buSzPts val="1200"/>
            </a:pPr>
            <a:r>
              <a:rPr lang="pt-BR" dirty="0"/>
              <a:t>A fome é um problema global que afeta milhões de </a:t>
            </a:r>
            <a:r>
              <a:rPr lang="pt-BR" dirty="0" smtClean="0"/>
              <a:t>pessoas</a:t>
            </a:r>
          </a:p>
          <a:p>
            <a:pPr marL="571500" lvl="0" indent="-190500">
              <a:buClr>
                <a:srgbClr val="FFFFFF"/>
              </a:buClr>
              <a:buSzPts val="1200"/>
            </a:pPr>
            <a:r>
              <a:rPr lang="pt-BR" dirty="0"/>
              <a:t>Nosso projeto surge como uma resposta a essas questões, buscando abordar a fome e promover a agricultura sustentável. </a:t>
            </a:r>
            <a:endParaRPr lang="pt-BR" dirty="0" smtClean="0"/>
          </a:p>
          <a:p>
            <a:pPr marL="571500" lvl="0" indent="-190500">
              <a:buClr>
                <a:srgbClr val="FFFFFF"/>
              </a:buClr>
              <a:buSzPts val="1200"/>
            </a:pPr>
            <a:r>
              <a:rPr lang="pt-BR" dirty="0"/>
              <a:t>Através desse projeto, buscamos fornecer uma solução eficiente para conectar produtores de alimentos 100% orgânicos e consumidores interessados em adquirir esses produtos</a:t>
            </a:r>
            <a:r>
              <a:rPr lang="pt-BR" dirty="0" smtClean="0"/>
              <a:t>.</a:t>
            </a:r>
          </a:p>
          <a:p>
            <a:pPr marL="571500" lvl="0" indent="-190500">
              <a:buClr>
                <a:srgbClr val="FFFFFF"/>
              </a:buClr>
              <a:buSzPts val="1200"/>
            </a:pPr>
            <a:r>
              <a:rPr lang="pt-BR" dirty="0"/>
              <a:t>Ao estabelecer essa conexão direta, nosso objetivo é facilitar o acesso a alimentos saudáveis e sustentáveis, contribuindo para a redução da fome e o fortalecimento da agricultura sustentável.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685800" y="242454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detalhes Do produtor</a:t>
            </a:r>
            <a:endParaRPr dirty="0"/>
          </a:p>
        </p:txBody>
      </p:sp>
      <p:sp>
        <p:nvSpPr>
          <p:cNvPr id="408" name="Google Shape;408;p34"/>
          <p:cNvSpPr txBox="1">
            <a:spLocks noGrp="1"/>
          </p:cNvSpPr>
          <p:nvPr>
            <p:ph type="body" idx="1"/>
          </p:nvPr>
        </p:nvSpPr>
        <p:spPr>
          <a:xfrm>
            <a:off x="685800" y="647700"/>
            <a:ext cx="7863900" cy="3900055"/>
          </a:xfrm>
          <a:prstGeom prst="rect">
            <a:avLst/>
          </a:prstGeom>
        </p:spPr>
        <p:txBody>
          <a:bodyPr spcFirstLastPara="1" wrap="square" lIns="91425" tIns="91425" rIns="91425" bIns="90000" anchor="t" anchorCtr="0">
            <a:noAutofit/>
          </a:bodyPr>
          <a:lstStyle/>
          <a:p>
            <a:r>
              <a:rPr lang="pt-BR" sz="1400" dirty="0"/>
              <a:t>O perfil do produtor é uma seção dedicada aos agricultores e produtores de alimentos orgânicos, oferecendo recursos exclusivos para gerenciar suas informações e produtos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Recursos do perfil do produtor:</a:t>
            </a:r>
          </a:p>
          <a:p>
            <a:pPr lvl="1"/>
            <a:r>
              <a:rPr lang="pt-BR" sz="1400" dirty="0"/>
              <a:t>Gerenciamento de dados pessoais: Os produtores têm a capacidade de visualizar e alterar suas informações pessoais, incluindo nome, endereço, e-mail e outros detalhes relevantes.</a:t>
            </a:r>
          </a:p>
          <a:p>
            <a:pPr lvl="1"/>
            <a:r>
              <a:rPr lang="pt-BR" sz="1400" dirty="0"/>
              <a:t>Adição de produtos à lista: Os produtores podem adicionar seus produtos à lista, fornecendo informações como nome, categoria, quantidade e valor. Eles também têm a opção de editar ou remover os produtos da lista.</a:t>
            </a:r>
          </a:p>
          <a:p>
            <a:pPr lvl="1"/>
            <a:r>
              <a:rPr lang="pt-BR" sz="1400" dirty="0"/>
              <a:t>Acesso a relatórios pessoais: Além disso, os produtores têm acesso a relatórios personalizados que fornecem insights sobre o desempenho de seus produtos, vendas e outras métricas relevantes</a:t>
            </a:r>
            <a:r>
              <a:rPr lang="pt-BR" sz="1400" dirty="0" smtClean="0"/>
              <a:t>.</a:t>
            </a:r>
          </a:p>
          <a:p>
            <a:pPr lvl="1"/>
            <a:endParaRPr lang="pt-BR" sz="1400" dirty="0"/>
          </a:p>
          <a:p>
            <a:r>
              <a:rPr lang="pt-BR" sz="1400" dirty="0"/>
              <a:t>Interface amigável: O perfil do produtor possui uma interface intuitiva e amigável, facilitando a navegação e o gerenciamento de informações e produtos.</a:t>
            </a:r>
          </a:p>
        </p:txBody>
      </p:sp>
    </p:spTree>
    <p:extLst>
      <p:ext uri="{BB962C8B-B14F-4D97-AF65-F5344CB8AC3E}">
        <p14:creationId xmlns:p14="http://schemas.microsoft.com/office/powerpoint/2010/main" val="29332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61"/>
          <p:cNvSpPr txBox="1">
            <a:spLocks noGrp="1"/>
          </p:cNvSpPr>
          <p:nvPr>
            <p:ph type="title"/>
          </p:nvPr>
        </p:nvSpPr>
        <p:spPr>
          <a:xfrm>
            <a:off x="2793629" y="237547"/>
            <a:ext cx="4115289" cy="8130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I</a:t>
            </a:r>
            <a:r>
              <a:rPr lang="en" dirty="0" smtClean="0"/>
              <a:t>nterface-MODAL</a:t>
            </a:r>
            <a:endParaRPr dirty="0"/>
          </a:p>
        </p:txBody>
      </p:sp>
      <p:grpSp>
        <p:nvGrpSpPr>
          <p:cNvPr id="2358" name="Google Shape;2358;p61"/>
          <p:cNvGrpSpPr/>
          <p:nvPr/>
        </p:nvGrpSpPr>
        <p:grpSpPr>
          <a:xfrm>
            <a:off x="7726550" y="1141638"/>
            <a:ext cx="535300" cy="194950"/>
            <a:chOff x="5054325" y="1441125"/>
            <a:chExt cx="535300" cy="194950"/>
          </a:xfrm>
        </p:grpSpPr>
        <p:sp>
          <p:nvSpPr>
            <p:cNvPr id="2359" name="Google Shape;2359;p61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1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2361;p61"/>
          <p:cNvGrpSpPr/>
          <p:nvPr/>
        </p:nvGrpSpPr>
        <p:grpSpPr>
          <a:xfrm>
            <a:off x="1228613" y="0"/>
            <a:ext cx="7748759" cy="5042621"/>
            <a:chOff x="560831" y="1055513"/>
            <a:chExt cx="4734794" cy="3255471"/>
          </a:xfrm>
        </p:grpSpPr>
        <p:grpSp>
          <p:nvGrpSpPr>
            <p:cNvPr id="48" name="Google Shape;2362;p61"/>
            <p:cNvGrpSpPr/>
            <p:nvPr/>
          </p:nvGrpSpPr>
          <p:grpSpPr>
            <a:xfrm>
              <a:off x="806675" y="1055513"/>
              <a:ext cx="535300" cy="194950"/>
              <a:chOff x="5054325" y="1441125"/>
              <a:chExt cx="535300" cy="194950"/>
            </a:xfrm>
          </p:grpSpPr>
          <p:sp>
            <p:nvSpPr>
              <p:cNvPr id="82" name="Google Shape;2363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364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2365;p61"/>
            <p:cNvGrpSpPr/>
            <p:nvPr/>
          </p:nvGrpSpPr>
          <p:grpSpPr>
            <a:xfrm>
              <a:off x="560831" y="1457261"/>
              <a:ext cx="4265863" cy="2853723"/>
              <a:chOff x="408431" y="1457261"/>
              <a:chExt cx="4265863" cy="2853723"/>
            </a:xfrm>
          </p:grpSpPr>
          <p:grpSp>
            <p:nvGrpSpPr>
              <p:cNvPr id="53" name="Google Shape;2366;p61"/>
              <p:cNvGrpSpPr/>
              <p:nvPr/>
            </p:nvGrpSpPr>
            <p:grpSpPr>
              <a:xfrm>
                <a:off x="408431" y="1457261"/>
                <a:ext cx="4265863" cy="2853723"/>
                <a:chOff x="408431" y="1485836"/>
                <a:chExt cx="4265863" cy="2853723"/>
              </a:xfrm>
            </p:grpSpPr>
            <p:sp>
              <p:nvSpPr>
                <p:cNvPr id="56" name="Google Shape;2368;p61"/>
                <p:cNvSpPr/>
                <p:nvPr/>
              </p:nvSpPr>
              <p:spPr>
                <a:xfrm>
                  <a:off x="4047084" y="2309456"/>
                  <a:ext cx="627210" cy="361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5127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cubicBezTo>
                        <a:pt x="891" y="4878"/>
                        <a:pt x="1653" y="5126"/>
                        <a:pt x="2400" y="5126"/>
                      </a:cubicBezTo>
                      <a:cubicBezTo>
                        <a:pt x="5795" y="5126"/>
                        <a:pt x="8884" y="1"/>
                        <a:pt x="888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369;p61"/>
                <p:cNvSpPr/>
                <p:nvPr/>
              </p:nvSpPr>
              <p:spPr>
                <a:xfrm>
                  <a:off x="4047084" y="2309456"/>
                  <a:ext cx="627210" cy="301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4273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lnTo>
                        <a:pt x="888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370;p61"/>
                <p:cNvSpPr/>
                <p:nvPr/>
              </p:nvSpPr>
              <p:spPr>
                <a:xfrm>
                  <a:off x="4021245" y="1962669"/>
                  <a:ext cx="497165" cy="450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380" extrusionOk="0">
                      <a:moveTo>
                        <a:pt x="7042" y="1"/>
                      </a:moveTo>
                      <a:lnTo>
                        <a:pt x="7042" y="1"/>
                      </a:lnTo>
                      <a:cubicBezTo>
                        <a:pt x="1" y="2979"/>
                        <a:pt x="1372" y="6089"/>
                        <a:pt x="1438" y="6219"/>
                      </a:cubicBezTo>
                      <a:cubicBezTo>
                        <a:pt x="1795" y="6329"/>
                        <a:pt x="2131" y="6379"/>
                        <a:pt x="2448" y="6379"/>
                      </a:cubicBezTo>
                      <a:cubicBezTo>
                        <a:pt x="6006" y="6379"/>
                        <a:pt x="7042" y="1"/>
                        <a:pt x="70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371;p61"/>
                <p:cNvSpPr/>
                <p:nvPr/>
              </p:nvSpPr>
              <p:spPr>
                <a:xfrm>
                  <a:off x="4021245" y="1962669"/>
                  <a:ext cx="497165" cy="43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220" extrusionOk="0">
                      <a:moveTo>
                        <a:pt x="7042" y="1"/>
                      </a:moveTo>
                      <a:cubicBezTo>
                        <a:pt x="1" y="2979"/>
                        <a:pt x="1372" y="6089"/>
                        <a:pt x="1438" y="6219"/>
                      </a:cubicBezTo>
                      <a:lnTo>
                        <a:pt x="70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372;p61"/>
                <p:cNvSpPr/>
                <p:nvPr/>
              </p:nvSpPr>
              <p:spPr>
                <a:xfrm>
                  <a:off x="4179883" y="1560390"/>
                  <a:ext cx="390206" cy="46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7" h="6626" extrusionOk="0">
                      <a:moveTo>
                        <a:pt x="5401" y="1"/>
                      </a:moveTo>
                      <a:cubicBezTo>
                        <a:pt x="5346" y="1"/>
                        <a:pt x="5305" y="47"/>
                        <a:pt x="5305" y="94"/>
                      </a:cubicBezTo>
                      <a:cubicBezTo>
                        <a:pt x="5187" y="1635"/>
                        <a:pt x="3358" y="3778"/>
                        <a:pt x="1" y="6352"/>
                      </a:cubicBezTo>
                      <a:lnTo>
                        <a:pt x="13" y="6626"/>
                      </a:lnTo>
                      <a:cubicBezTo>
                        <a:pt x="1476" y="5516"/>
                        <a:pt x="2678" y="4457"/>
                        <a:pt x="3567" y="3504"/>
                      </a:cubicBezTo>
                      <a:cubicBezTo>
                        <a:pt x="4795" y="2197"/>
                        <a:pt x="5448" y="1060"/>
                        <a:pt x="5526" y="120"/>
                      </a:cubicBezTo>
                      <a:cubicBezTo>
                        <a:pt x="5526" y="55"/>
                        <a:pt x="5474" y="3"/>
                        <a:pt x="5422" y="3"/>
                      </a:cubicBezTo>
                      <a:cubicBezTo>
                        <a:pt x="5415" y="1"/>
                        <a:pt x="5408" y="1"/>
                        <a:pt x="54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373;p61"/>
                <p:cNvSpPr/>
                <p:nvPr/>
              </p:nvSpPr>
              <p:spPr>
                <a:xfrm>
                  <a:off x="4501748" y="1670738"/>
                  <a:ext cx="129198" cy="6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" h="911" extrusionOk="0">
                      <a:moveTo>
                        <a:pt x="965" y="1"/>
                      </a:moveTo>
                      <a:cubicBezTo>
                        <a:pt x="620" y="1"/>
                        <a:pt x="248" y="153"/>
                        <a:pt x="0" y="687"/>
                      </a:cubicBezTo>
                      <a:cubicBezTo>
                        <a:pt x="0" y="687"/>
                        <a:pt x="192" y="911"/>
                        <a:pt x="573" y="911"/>
                      </a:cubicBezTo>
                      <a:cubicBezTo>
                        <a:pt x="874" y="911"/>
                        <a:pt x="1293" y="770"/>
                        <a:pt x="1829" y="269"/>
                      </a:cubicBezTo>
                      <a:cubicBezTo>
                        <a:pt x="1829" y="269"/>
                        <a:pt x="1422" y="1"/>
                        <a:pt x="9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374;p61"/>
                <p:cNvSpPr/>
                <p:nvPr/>
              </p:nvSpPr>
              <p:spPr>
                <a:xfrm>
                  <a:off x="4375445" y="1631555"/>
                  <a:ext cx="137458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1856" extrusionOk="0">
                      <a:moveTo>
                        <a:pt x="889" y="0"/>
                      </a:moveTo>
                      <a:lnTo>
                        <a:pt x="889" y="0"/>
                      </a:lnTo>
                      <a:cubicBezTo>
                        <a:pt x="888" y="0"/>
                        <a:pt x="0" y="1202"/>
                        <a:pt x="1202" y="1855"/>
                      </a:cubicBezTo>
                      <a:cubicBezTo>
                        <a:pt x="1202" y="1855"/>
                        <a:pt x="1946" y="1280"/>
                        <a:pt x="8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375;p61"/>
                <p:cNvSpPr/>
                <p:nvPr/>
              </p:nvSpPr>
              <p:spPr>
                <a:xfrm>
                  <a:off x="4486075" y="1485836"/>
                  <a:ext cx="128280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1856" extrusionOk="0">
                      <a:moveTo>
                        <a:pt x="1229" y="0"/>
                      </a:moveTo>
                      <a:cubicBezTo>
                        <a:pt x="1229" y="0"/>
                        <a:pt x="1" y="836"/>
                        <a:pt x="915" y="1855"/>
                      </a:cubicBezTo>
                      <a:cubicBezTo>
                        <a:pt x="915" y="1855"/>
                        <a:pt x="1816" y="1568"/>
                        <a:pt x="1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2376;p61"/>
                <p:cNvSpPr/>
                <p:nvPr/>
              </p:nvSpPr>
              <p:spPr>
                <a:xfrm>
                  <a:off x="4379116" y="1825916"/>
                  <a:ext cx="131034" cy="60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853" extrusionOk="0">
                      <a:moveTo>
                        <a:pt x="789" y="1"/>
                      </a:moveTo>
                      <a:cubicBezTo>
                        <a:pt x="544" y="1"/>
                        <a:pt x="274" y="101"/>
                        <a:pt x="0" y="383"/>
                      </a:cubicBezTo>
                      <a:cubicBezTo>
                        <a:pt x="0" y="383"/>
                        <a:pt x="175" y="852"/>
                        <a:pt x="869" y="852"/>
                      </a:cubicBezTo>
                      <a:cubicBezTo>
                        <a:pt x="1123" y="852"/>
                        <a:pt x="1446" y="789"/>
                        <a:pt x="1856" y="618"/>
                      </a:cubicBezTo>
                      <a:cubicBezTo>
                        <a:pt x="1856" y="618"/>
                        <a:pt x="1397" y="1"/>
                        <a:pt x="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2377;p61"/>
                <p:cNvSpPr/>
                <p:nvPr/>
              </p:nvSpPr>
              <p:spPr>
                <a:xfrm>
                  <a:off x="4253660" y="1756940"/>
                  <a:ext cx="134775" cy="13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" h="1896" extrusionOk="0">
                      <a:moveTo>
                        <a:pt x="1085" y="1"/>
                      </a:moveTo>
                      <a:cubicBezTo>
                        <a:pt x="1084" y="1"/>
                        <a:pt x="1" y="1034"/>
                        <a:pt x="1072" y="1896"/>
                      </a:cubicBezTo>
                      <a:cubicBezTo>
                        <a:pt x="1072" y="1896"/>
                        <a:pt x="1908" y="1452"/>
                        <a:pt x="1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2378;p61"/>
                <p:cNvSpPr/>
                <p:nvPr/>
              </p:nvSpPr>
              <p:spPr>
                <a:xfrm>
                  <a:off x="4267498" y="1923203"/>
                  <a:ext cx="130116" cy="6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" h="855" extrusionOk="0">
                      <a:moveTo>
                        <a:pt x="773" y="1"/>
                      </a:moveTo>
                      <a:cubicBezTo>
                        <a:pt x="534" y="1"/>
                        <a:pt x="270" y="97"/>
                        <a:pt x="0" y="363"/>
                      </a:cubicBezTo>
                      <a:cubicBezTo>
                        <a:pt x="0" y="363"/>
                        <a:pt x="173" y="854"/>
                        <a:pt x="890" y="854"/>
                      </a:cubicBezTo>
                      <a:cubicBezTo>
                        <a:pt x="1138" y="854"/>
                        <a:pt x="1450" y="796"/>
                        <a:pt x="1843" y="638"/>
                      </a:cubicBezTo>
                      <a:cubicBezTo>
                        <a:pt x="1843" y="638"/>
                        <a:pt x="1388" y="1"/>
                        <a:pt x="7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2379;p61"/>
                <p:cNvSpPr/>
                <p:nvPr/>
              </p:nvSpPr>
              <p:spPr>
                <a:xfrm>
                  <a:off x="422339" y="1883385"/>
                  <a:ext cx="625375" cy="390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553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2873" y="5534"/>
                        <a:pt x="6352" y="5534"/>
                      </a:cubicBezTo>
                      <a:cubicBezTo>
                        <a:pt x="7030" y="5534"/>
                        <a:pt x="7732" y="5324"/>
                        <a:pt x="8440" y="4820"/>
                      </a:cubicBez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380;p61"/>
                <p:cNvSpPr/>
                <p:nvPr/>
              </p:nvSpPr>
              <p:spPr>
                <a:xfrm>
                  <a:off x="422339" y="1883385"/>
                  <a:ext cx="625375" cy="34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4821" extrusionOk="0">
                      <a:moveTo>
                        <a:pt x="0" y="0"/>
                      </a:moveTo>
                      <a:lnTo>
                        <a:pt x="8440" y="4820"/>
                      </a:ln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2381;p61"/>
                <p:cNvSpPr/>
                <p:nvPr/>
              </p:nvSpPr>
              <p:spPr>
                <a:xfrm>
                  <a:off x="601240" y="1547611"/>
                  <a:ext cx="482410" cy="47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66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640" y="6662"/>
                        <a:pt x="4357" y="6662"/>
                      </a:cubicBezTo>
                      <a:cubicBezTo>
                        <a:pt x="4618" y="6662"/>
                        <a:pt x="4895" y="6629"/>
                        <a:pt x="5187" y="6559"/>
                      </a:cubicBez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382;p61"/>
                <p:cNvSpPr/>
                <p:nvPr/>
              </p:nvSpPr>
              <p:spPr>
                <a:xfrm>
                  <a:off x="601240" y="1547611"/>
                  <a:ext cx="482410" cy="463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560" extrusionOk="0">
                      <a:moveTo>
                        <a:pt x="1" y="1"/>
                      </a:moveTo>
                      <a:lnTo>
                        <a:pt x="5187" y="6559"/>
                      </a:ln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2383;p61"/>
                <p:cNvSpPr/>
                <p:nvPr/>
              </p:nvSpPr>
              <p:spPr>
                <a:xfrm>
                  <a:off x="444437" y="2202073"/>
                  <a:ext cx="551668" cy="25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4" h="3677" extrusionOk="0">
                      <a:moveTo>
                        <a:pt x="133" y="0"/>
                      </a:moveTo>
                      <a:cubicBezTo>
                        <a:pt x="115" y="0"/>
                        <a:pt x="97" y="6"/>
                        <a:pt x="79" y="19"/>
                      </a:cubicBezTo>
                      <a:cubicBezTo>
                        <a:pt x="27" y="45"/>
                        <a:pt x="1" y="123"/>
                        <a:pt x="40" y="176"/>
                      </a:cubicBezTo>
                      <a:cubicBezTo>
                        <a:pt x="510" y="986"/>
                        <a:pt x="1581" y="1731"/>
                        <a:pt x="3253" y="2397"/>
                      </a:cubicBezTo>
                      <a:cubicBezTo>
                        <a:pt x="4469" y="2867"/>
                        <a:pt x="5997" y="3299"/>
                        <a:pt x="7813" y="3677"/>
                      </a:cubicBezTo>
                      <a:lnTo>
                        <a:pt x="7695" y="3429"/>
                      </a:lnTo>
                      <a:cubicBezTo>
                        <a:pt x="3567" y="2553"/>
                        <a:pt x="994" y="1391"/>
                        <a:pt x="222" y="59"/>
                      </a:cubicBezTo>
                      <a:cubicBezTo>
                        <a:pt x="205" y="24"/>
                        <a:pt x="170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2384;p61"/>
                <p:cNvSpPr/>
                <p:nvPr/>
              </p:nvSpPr>
              <p:spPr>
                <a:xfrm>
                  <a:off x="444437" y="2299078"/>
                  <a:ext cx="128280" cy="6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871" extrusionOk="0">
                      <a:moveTo>
                        <a:pt x="1084" y="0"/>
                      </a:moveTo>
                      <a:cubicBezTo>
                        <a:pt x="431" y="0"/>
                        <a:pt x="1" y="723"/>
                        <a:pt x="1" y="723"/>
                      </a:cubicBezTo>
                      <a:cubicBezTo>
                        <a:pt x="336" y="829"/>
                        <a:pt x="610" y="870"/>
                        <a:pt x="835" y="870"/>
                      </a:cubicBezTo>
                      <a:cubicBezTo>
                        <a:pt x="1663" y="870"/>
                        <a:pt x="1816" y="305"/>
                        <a:pt x="1816" y="305"/>
                      </a:cubicBezTo>
                      <a:cubicBezTo>
                        <a:pt x="1552" y="83"/>
                        <a:pt x="1305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2385;p61"/>
                <p:cNvSpPr/>
                <p:nvPr/>
              </p:nvSpPr>
              <p:spPr>
                <a:xfrm>
                  <a:off x="564386" y="2214428"/>
                  <a:ext cx="121785" cy="12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804" extrusionOk="0">
                      <a:moveTo>
                        <a:pt x="405" y="1"/>
                      </a:moveTo>
                      <a:lnTo>
                        <a:pt x="405" y="1"/>
                      </a:lnTo>
                      <a:cubicBezTo>
                        <a:pt x="0" y="1608"/>
                        <a:pt x="915" y="1804"/>
                        <a:pt x="915" y="1804"/>
                      </a:cubicBezTo>
                      <a:cubicBezTo>
                        <a:pt x="1725" y="706"/>
                        <a:pt x="405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2386;p61"/>
                <p:cNvSpPr/>
                <p:nvPr/>
              </p:nvSpPr>
              <p:spPr>
                <a:xfrm>
                  <a:off x="408431" y="2140651"/>
                  <a:ext cx="104347" cy="109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8" h="1544" extrusionOk="0">
                      <a:moveTo>
                        <a:pt x="1" y="1"/>
                      </a:moveTo>
                      <a:cubicBezTo>
                        <a:pt x="127" y="1453"/>
                        <a:pt x="853" y="1544"/>
                        <a:pt x="1032" y="1544"/>
                      </a:cubicBezTo>
                      <a:cubicBezTo>
                        <a:pt x="1058" y="1544"/>
                        <a:pt x="1072" y="1542"/>
                        <a:pt x="1072" y="1542"/>
                      </a:cubicBezTo>
                      <a:cubicBezTo>
                        <a:pt x="1478" y="223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2387;p61"/>
                <p:cNvSpPr/>
                <p:nvPr/>
              </p:nvSpPr>
              <p:spPr>
                <a:xfrm>
                  <a:off x="629833" y="2382244"/>
                  <a:ext cx="117196" cy="7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" h="1099" extrusionOk="0">
                      <a:moveTo>
                        <a:pt x="1107" y="1"/>
                      </a:moveTo>
                      <a:cubicBezTo>
                        <a:pt x="224" y="1"/>
                        <a:pt x="0" y="1099"/>
                        <a:pt x="0" y="1099"/>
                      </a:cubicBezTo>
                      <a:cubicBezTo>
                        <a:pt x="1660" y="1034"/>
                        <a:pt x="1582" y="93"/>
                        <a:pt x="1582" y="93"/>
                      </a:cubicBezTo>
                      <a:cubicBezTo>
                        <a:pt x="1406" y="29"/>
                        <a:pt x="1248" y="1"/>
                        <a:pt x="11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2388;p61"/>
                <p:cNvSpPr/>
                <p:nvPr/>
              </p:nvSpPr>
              <p:spPr>
                <a:xfrm>
                  <a:off x="735944" y="2281781"/>
                  <a:ext cx="108865" cy="12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2" h="1700" extrusionOk="0">
                      <a:moveTo>
                        <a:pt x="117" y="1"/>
                      </a:moveTo>
                      <a:lnTo>
                        <a:pt x="117" y="1"/>
                      </a:lnTo>
                      <a:cubicBezTo>
                        <a:pt x="0" y="1660"/>
                        <a:pt x="941" y="1699"/>
                        <a:pt x="941" y="1699"/>
                      </a:cubicBezTo>
                      <a:cubicBezTo>
                        <a:pt x="1542" y="458"/>
                        <a:pt x="117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2389;p61"/>
                <p:cNvSpPr/>
                <p:nvPr/>
              </p:nvSpPr>
              <p:spPr>
                <a:xfrm>
                  <a:off x="773715" y="2421639"/>
                  <a:ext cx="116278" cy="78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" h="1116" extrusionOk="0">
                      <a:moveTo>
                        <a:pt x="1099" y="1"/>
                      </a:moveTo>
                      <a:cubicBezTo>
                        <a:pt x="198" y="1"/>
                        <a:pt x="0" y="1116"/>
                        <a:pt x="0" y="1116"/>
                      </a:cubicBezTo>
                      <a:cubicBezTo>
                        <a:pt x="1646" y="1025"/>
                        <a:pt x="1555" y="84"/>
                        <a:pt x="1555" y="84"/>
                      </a:cubicBezTo>
                      <a:cubicBezTo>
                        <a:pt x="1386" y="26"/>
                        <a:pt x="1235" y="1"/>
                        <a:pt x="10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2390;p61"/>
                <p:cNvGrpSpPr/>
                <p:nvPr/>
              </p:nvGrpSpPr>
              <p:grpSpPr>
                <a:xfrm>
                  <a:off x="822641" y="1648146"/>
                  <a:ext cx="3492864" cy="2691413"/>
                  <a:chOff x="822641" y="1648146"/>
                  <a:chExt cx="3492864" cy="2691413"/>
                </a:xfrm>
              </p:grpSpPr>
              <p:sp>
                <p:nvSpPr>
                  <p:cNvPr id="79" name="Google Shape;2391;p61"/>
                  <p:cNvSpPr/>
                  <p:nvPr/>
                </p:nvSpPr>
                <p:spPr>
                  <a:xfrm>
                    <a:off x="2038232" y="3906922"/>
                    <a:ext cx="1061612" cy="432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7" h="6128" extrusionOk="0">
                        <a:moveTo>
                          <a:pt x="2443" y="1"/>
                        </a:moveTo>
                        <a:lnTo>
                          <a:pt x="2222" y="2875"/>
                        </a:lnTo>
                        <a:cubicBezTo>
                          <a:pt x="2222" y="2875"/>
                          <a:pt x="2339" y="3398"/>
                          <a:pt x="1529" y="4116"/>
                        </a:cubicBezTo>
                        <a:cubicBezTo>
                          <a:pt x="732" y="4835"/>
                          <a:pt x="92" y="5500"/>
                          <a:pt x="92" y="5500"/>
                        </a:cubicBezTo>
                        <a:cubicBezTo>
                          <a:pt x="92" y="5500"/>
                          <a:pt x="1" y="5657"/>
                          <a:pt x="1" y="5892"/>
                        </a:cubicBezTo>
                        <a:cubicBezTo>
                          <a:pt x="1" y="6115"/>
                          <a:pt x="131" y="6127"/>
                          <a:pt x="693" y="6127"/>
                        </a:cubicBezTo>
                        <a:lnTo>
                          <a:pt x="14345" y="6127"/>
                        </a:lnTo>
                        <a:cubicBezTo>
                          <a:pt x="14906" y="6127"/>
                          <a:pt x="15037" y="6115"/>
                          <a:pt x="15037" y="5892"/>
                        </a:cubicBezTo>
                        <a:cubicBezTo>
                          <a:pt x="15037" y="5657"/>
                          <a:pt x="14946" y="5500"/>
                          <a:pt x="14946" y="5500"/>
                        </a:cubicBezTo>
                        <a:cubicBezTo>
                          <a:pt x="14946" y="5500"/>
                          <a:pt x="14305" y="4835"/>
                          <a:pt x="13495" y="4116"/>
                        </a:cubicBezTo>
                        <a:cubicBezTo>
                          <a:pt x="12699" y="3398"/>
                          <a:pt x="12804" y="2875"/>
                          <a:pt x="12804" y="2875"/>
                        </a:cubicBezTo>
                        <a:lnTo>
                          <a:pt x="12595" y="1"/>
                        </a:lnTo>
                        <a:close/>
                      </a:path>
                    </a:pathLst>
                  </a:custGeom>
                  <a:solidFill>
                    <a:srgbClr val="E2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2392;p61"/>
                  <p:cNvSpPr/>
                  <p:nvPr/>
                </p:nvSpPr>
                <p:spPr>
                  <a:xfrm>
                    <a:off x="822641" y="1648146"/>
                    <a:ext cx="3492864" cy="22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32544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30035"/>
                        </a:lnTo>
                        <a:cubicBezTo>
                          <a:pt x="0" y="31420"/>
                          <a:pt x="1124" y="32544"/>
                          <a:pt x="2509" y="32544"/>
                        </a:cubicBezTo>
                        <a:lnTo>
                          <a:pt x="46965" y="32544"/>
                        </a:lnTo>
                        <a:cubicBezTo>
                          <a:pt x="48350" y="32544"/>
                          <a:pt x="49474" y="31420"/>
                          <a:pt x="49474" y="30035"/>
                        </a:cubicBez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2393;p61"/>
                  <p:cNvSpPr/>
                  <p:nvPr/>
                </p:nvSpPr>
                <p:spPr>
                  <a:xfrm>
                    <a:off x="822641" y="1679454"/>
                    <a:ext cx="3492864" cy="2035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29278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29278"/>
                        </a:lnTo>
                        <a:lnTo>
                          <a:pt x="49474" y="29278"/>
                        </a:ln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4" name="Google Shape;2395;p61"/>
              <p:cNvSpPr/>
              <p:nvPr/>
            </p:nvSpPr>
            <p:spPr>
              <a:xfrm>
                <a:off x="2456396" y="3680482"/>
                <a:ext cx="169933" cy="170781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3020" extrusionOk="0">
                    <a:moveTo>
                      <a:pt x="1503" y="1"/>
                    </a:moveTo>
                    <a:cubicBezTo>
                      <a:pt x="667" y="1"/>
                      <a:pt x="0" y="680"/>
                      <a:pt x="0" y="1504"/>
                    </a:cubicBezTo>
                    <a:cubicBezTo>
                      <a:pt x="0" y="2340"/>
                      <a:pt x="667" y="3019"/>
                      <a:pt x="1503" y="3019"/>
                    </a:cubicBezTo>
                    <a:cubicBezTo>
                      <a:pt x="2326" y="3019"/>
                      <a:pt x="3005" y="2340"/>
                      <a:pt x="3005" y="1504"/>
                    </a:cubicBezTo>
                    <a:cubicBezTo>
                      <a:pt x="3005" y="680"/>
                      <a:pt x="2326" y="1"/>
                      <a:pt x="1503" y="1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2396;p61"/>
            <p:cNvGrpSpPr/>
            <p:nvPr/>
          </p:nvGrpSpPr>
          <p:grpSpPr>
            <a:xfrm>
              <a:off x="4760325" y="4066113"/>
              <a:ext cx="535300" cy="194950"/>
              <a:chOff x="5054325" y="1441125"/>
              <a:chExt cx="535300" cy="194950"/>
            </a:xfrm>
          </p:grpSpPr>
          <p:sp>
            <p:nvSpPr>
              <p:cNvPr id="51" name="Google Shape;2397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398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09" y="897956"/>
            <a:ext cx="5335968" cy="31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3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685800" y="242454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detalhes Do MODAL</a:t>
            </a:r>
            <a:endParaRPr dirty="0"/>
          </a:p>
        </p:txBody>
      </p:sp>
      <p:sp>
        <p:nvSpPr>
          <p:cNvPr id="408" name="Google Shape;408;p34"/>
          <p:cNvSpPr txBox="1">
            <a:spLocks noGrp="1"/>
          </p:cNvSpPr>
          <p:nvPr>
            <p:ph type="body" idx="1"/>
          </p:nvPr>
        </p:nvSpPr>
        <p:spPr>
          <a:xfrm>
            <a:off x="640050" y="523008"/>
            <a:ext cx="7863900" cy="3900055"/>
          </a:xfrm>
          <a:prstGeom prst="rect">
            <a:avLst/>
          </a:prstGeom>
        </p:spPr>
        <p:txBody>
          <a:bodyPr spcFirstLastPara="1" wrap="square" lIns="91425" tIns="91425" rIns="91425" bIns="90000" anchor="t" anchorCtr="0">
            <a:noAutofit/>
          </a:bodyPr>
          <a:lstStyle/>
          <a:p>
            <a:r>
              <a:rPr lang="pt-BR" sz="1400" dirty="0"/>
              <a:t>Os modais são elementos importantes da interface do site, oferecendo interações adicionais e informações contextuais aos usuários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Características dos modais:</a:t>
            </a:r>
          </a:p>
          <a:p>
            <a:pPr lvl="1"/>
            <a:r>
              <a:rPr lang="pt-BR" sz="1400" dirty="0"/>
              <a:t>Design consistente: Os modais seguem um design padronizado, com fundo branco e botões verdes para confirmar ação e vermelhos para cancelar ou fechar o modal.</a:t>
            </a:r>
          </a:p>
          <a:p>
            <a:pPr lvl="1"/>
            <a:r>
              <a:rPr lang="pt-BR" sz="1400" dirty="0"/>
              <a:t>Contexto de uso: Os modais são utilizados para apresentar informações importantes, solicitar confirmações, exibir detalhes adicionais ou oferecer opções específicas.</a:t>
            </a:r>
          </a:p>
          <a:p>
            <a:pPr lvl="1"/>
            <a:r>
              <a:rPr lang="pt-BR" sz="1400" dirty="0"/>
              <a:t>Interação intuitiva: Os modais são projetados para serem fáceis de usar, com conteúdo claro e instruções visíveis. Os usuários podem fechar o modal clicando no botão de fechar ou fora da área do modal</a:t>
            </a:r>
            <a:r>
              <a:rPr lang="pt-BR" sz="1400" dirty="0" smtClean="0"/>
              <a:t>.</a:t>
            </a:r>
          </a:p>
          <a:p>
            <a:pPr lvl="1"/>
            <a:endParaRPr lang="pt-BR" sz="1400" dirty="0"/>
          </a:p>
          <a:p>
            <a:r>
              <a:rPr lang="pt-BR" sz="1400" dirty="0"/>
              <a:t>Exemplos de modais no site:</a:t>
            </a:r>
          </a:p>
          <a:p>
            <a:pPr lvl="1"/>
            <a:r>
              <a:rPr lang="pt-BR" sz="1400" dirty="0"/>
              <a:t>Modal de confirmação de exclusão: Quando um usuário deseja excluir um produto, por exemplo, um modal de confirmação é exibido, solicitando a confirmação antes da ação ser realizada</a:t>
            </a:r>
            <a:r>
              <a:rPr lang="pt-BR" sz="1400" dirty="0" smtClean="0"/>
              <a:t>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693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51"/>
          <p:cNvSpPr txBox="1">
            <a:spLocks noGrp="1"/>
          </p:cNvSpPr>
          <p:nvPr>
            <p:ph type="title"/>
          </p:nvPr>
        </p:nvSpPr>
        <p:spPr>
          <a:xfrm>
            <a:off x="684468" y="233585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Modelo de Navegação - Multiníveis</a:t>
            </a:r>
            <a:endParaRPr b="0" dirty="0">
              <a:solidFill>
                <a:schemeClr val="dk1"/>
              </a:solidFill>
            </a:endParaRPr>
          </a:p>
        </p:txBody>
      </p:sp>
      <p:grpSp>
        <p:nvGrpSpPr>
          <p:cNvPr id="1322" name="Google Shape;1322;p51"/>
          <p:cNvGrpSpPr/>
          <p:nvPr/>
        </p:nvGrpSpPr>
        <p:grpSpPr>
          <a:xfrm>
            <a:off x="3994475" y="750466"/>
            <a:ext cx="1502325" cy="1420200"/>
            <a:chOff x="1327475" y="1512466"/>
            <a:chExt cx="1502325" cy="1420200"/>
          </a:xfrm>
        </p:grpSpPr>
        <p:sp>
          <p:nvSpPr>
            <p:cNvPr id="1323" name="Google Shape;1323;p51"/>
            <p:cNvSpPr/>
            <p:nvPr/>
          </p:nvSpPr>
          <p:spPr>
            <a:xfrm>
              <a:off x="1327475" y="1512466"/>
              <a:ext cx="1344000" cy="1344000"/>
            </a:xfrm>
            <a:custGeom>
              <a:avLst/>
              <a:gdLst/>
              <a:ahLst/>
              <a:cxnLst/>
              <a:rect l="l" t="t" r="r" b="b"/>
              <a:pathLst>
                <a:path w="53760" h="53760" extrusionOk="0">
                  <a:moveTo>
                    <a:pt x="26996" y="0"/>
                  </a:moveTo>
                  <a:cubicBezTo>
                    <a:pt x="12044" y="0"/>
                    <a:pt x="0" y="12044"/>
                    <a:pt x="0" y="26996"/>
                  </a:cubicBezTo>
                  <a:cubicBezTo>
                    <a:pt x="0" y="41716"/>
                    <a:pt x="12044" y="53759"/>
                    <a:pt x="26996" y="53759"/>
                  </a:cubicBezTo>
                  <a:cubicBezTo>
                    <a:pt x="41716" y="53759"/>
                    <a:pt x="53760" y="41716"/>
                    <a:pt x="53760" y="26996"/>
                  </a:cubicBezTo>
                  <a:cubicBezTo>
                    <a:pt x="53760" y="12044"/>
                    <a:pt x="41716" y="0"/>
                    <a:pt x="26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4" name="Google Shape;1324;p51"/>
            <p:cNvGrpSpPr/>
            <p:nvPr/>
          </p:nvGrpSpPr>
          <p:grpSpPr>
            <a:xfrm>
              <a:off x="1453038" y="2622266"/>
              <a:ext cx="1092875" cy="310400"/>
              <a:chOff x="4025213" y="2687315"/>
              <a:chExt cx="1092875" cy="310400"/>
            </a:xfrm>
          </p:grpSpPr>
          <p:sp>
            <p:nvSpPr>
              <p:cNvPr id="1325" name="Google Shape;1325;p51"/>
              <p:cNvSpPr/>
              <p:nvPr/>
            </p:nvSpPr>
            <p:spPr>
              <a:xfrm>
                <a:off x="4025213" y="2763515"/>
                <a:ext cx="1092875" cy="234200"/>
              </a:xfrm>
              <a:custGeom>
                <a:avLst/>
                <a:gdLst/>
                <a:ahLst/>
                <a:cxnLst/>
                <a:rect l="l" t="t" r="r" b="b"/>
                <a:pathLst>
                  <a:path w="43715" h="9368" extrusionOk="0">
                    <a:moveTo>
                      <a:pt x="2909" y="0"/>
                    </a:moveTo>
                    <a:cubicBezTo>
                      <a:pt x="1338" y="0"/>
                      <a:pt x="0" y="1338"/>
                      <a:pt x="0" y="2891"/>
                    </a:cubicBezTo>
                    <a:lnTo>
                      <a:pt x="0" y="6691"/>
                    </a:lnTo>
                    <a:cubicBezTo>
                      <a:pt x="0" y="8243"/>
                      <a:pt x="1338" y="9367"/>
                      <a:pt x="2909" y="9367"/>
                    </a:cubicBezTo>
                    <a:lnTo>
                      <a:pt x="40824" y="9367"/>
                    </a:lnTo>
                    <a:cubicBezTo>
                      <a:pt x="42376" y="9367"/>
                      <a:pt x="43715" y="8243"/>
                      <a:pt x="43715" y="6691"/>
                    </a:cubicBezTo>
                    <a:lnTo>
                      <a:pt x="43715" y="2891"/>
                    </a:lnTo>
                    <a:cubicBezTo>
                      <a:pt x="43715" y="1338"/>
                      <a:pt x="42376" y="0"/>
                      <a:pt x="408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1"/>
              <p:cNvSpPr/>
              <p:nvPr/>
            </p:nvSpPr>
            <p:spPr>
              <a:xfrm>
                <a:off x="4025213" y="2687315"/>
                <a:ext cx="1092875" cy="105725"/>
              </a:xfrm>
              <a:custGeom>
                <a:avLst/>
                <a:gdLst/>
                <a:ahLst/>
                <a:cxnLst/>
                <a:rect l="l" t="t" r="r" b="b"/>
                <a:pathLst>
                  <a:path w="43715" h="4229" extrusionOk="0">
                    <a:moveTo>
                      <a:pt x="2909" y="0"/>
                    </a:moveTo>
                    <a:cubicBezTo>
                      <a:pt x="1338" y="0"/>
                      <a:pt x="0" y="1338"/>
                      <a:pt x="0" y="2891"/>
                    </a:cubicBezTo>
                    <a:lnTo>
                      <a:pt x="0" y="4229"/>
                    </a:lnTo>
                    <a:lnTo>
                      <a:pt x="43715" y="4229"/>
                    </a:lnTo>
                    <a:lnTo>
                      <a:pt x="43715" y="2891"/>
                    </a:lnTo>
                    <a:cubicBezTo>
                      <a:pt x="43715" y="1338"/>
                      <a:pt x="42376" y="0"/>
                      <a:pt x="408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7" name="Google Shape;1327;p51"/>
            <p:cNvGrpSpPr/>
            <p:nvPr/>
          </p:nvGrpSpPr>
          <p:grpSpPr>
            <a:xfrm>
              <a:off x="1680064" y="1666495"/>
              <a:ext cx="638823" cy="956506"/>
              <a:chOff x="1400375" y="1665715"/>
              <a:chExt cx="730250" cy="1093400"/>
            </a:xfrm>
          </p:grpSpPr>
          <p:sp>
            <p:nvSpPr>
              <p:cNvPr id="1328" name="Google Shape;1328;p51"/>
              <p:cNvSpPr/>
              <p:nvPr/>
            </p:nvSpPr>
            <p:spPr>
              <a:xfrm>
                <a:off x="1400375" y="1665715"/>
                <a:ext cx="730250" cy="78115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31246" extrusionOk="0">
                    <a:moveTo>
                      <a:pt x="14628" y="0"/>
                    </a:moveTo>
                    <a:cubicBezTo>
                      <a:pt x="14364" y="0"/>
                      <a:pt x="14097" y="7"/>
                      <a:pt x="13829" y="22"/>
                    </a:cubicBezTo>
                    <a:cubicBezTo>
                      <a:pt x="6460" y="236"/>
                      <a:pt x="215" y="6712"/>
                      <a:pt x="1" y="14064"/>
                    </a:cubicBezTo>
                    <a:cubicBezTo>
                      <a:pt x="1" y="18756"/>
                      <a:pt x="1999" y="22985"/>
                      <a:pt x="5122" y="25661"/>
                    </a:cubicBezTo>
                    <a:cubicBezTo>
                      <a:pt x="6906" y="27231"/>
                      <a:pt x="8244" y="29016"/>
                      <a:pt x="8922" y="31246"/>
                    </a:cubicBezTo>
                    <a:lnTo>
                      <a:pt x="20520" y="31246"/>
                    </a:lnTo>
                    <a:cubicBezTo>
                      <a:pt x="21180" y="29016"/>
                      <a:pt x="22304" y="27231"/>
                      <a:pt x="24088" y="25661"/>
                    </a:cubicBezTo>
                    <a:cubicBezTo>
                      <a:pt x="27211" y="22985"/>
                      <a:pt x="29209" y="18970"/>
                      <a:pt x="29209" y="14510"/>
                    </a:cubicBezTo>
                    <a:cubicBezTo>
                      <a:pt x="29209" y="6527"/>
                      <a:pt x="22734" y="0"/>
                      <a:pt x="14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51"/>
              <p:cNvSpPr/>
              <p:nvPr/>
            </p:nvSpPr>
            <p:spPr>
              <a:xfrm>
                <a:off x="1846450" y="1738515"/>
                <a:ext cx="21725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8690" h="9600" extrusionOk="0">
                    <a:moveTo>
                      <a:pt x="1107" y="0"/>
                    </a:moveTo>
                    <a:cubicBezTo>
                      <a:pt x="893" y="0"/>
                      <a:pt x="446" y="232"/>
                      <a:pt x="215" y="678"/>
                    </a:cubicBezTo>
                    <a:cubicBezTo>
                      <a:pt x="0" y="1124"/>
                      <a:pt x="215" y="1570"/>
                      <a:pt x="893" y="1784"/>
                    </a:cubicBezTo>
                    <a:cubicBezTo>
                      <a:pt x="3783" y="3122"/>
                      <a:pt x="6013" y="5799"/>
                      <a:pt x="6691" y="8707"/>
                    </a:cubicBezTo>
                    <a:cubicBezTo>
                      <a:pt x="6905" y="9153"/>
                      <a:pt x="7137" y="9599"/>
                      <a:pt x="7584" y="9599"/>
                    </a:cubicBezTo>
                    <a:lnTo>
                      <a:pt x="7798" y="9599"/>
                    </a:lnTo>
                    <a:cubicBezTo>
                      <a:pt x="8476" y="9367"/>
                      <a:pt x="8690" y="8921"/>
                      <a:pt x="8690" y="8261"/>
                    </a:cubicBezTo>
                    <a:cubicBezTo>
                      <a:pt x="7798" y="4693"/>
                      <a:pt x="5121" y="1570"/>
                      <a:pt x="1553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1"/>
              <p:cNvSpPr/>
              <p:nvPr/>
            </p:nvSpPr>
            <p:spPr>
              <a:xfrm>
                <a:off x="1623425" y="2446840"/>
                <a:ext cx="289950" cy="312275"/>
              </a:xfrm>
              <a:custGeom>
                <a:avLst/>
                <a:gdLst/>
                <a:ahLst/>
                <a:cxnLst/>
                <a:rect l="l" t="t" r="r" b="b"/>
                <a:pathLst>
                  <a:path w="11598" h="12491" extrusionOk="0">
                    <a:moveTo>
                      <a:pt x="0" y="1"/>
                    </a:moveTo>
                    <a:lnTo>
                      <a:pt x="0" y="10474"/>
                    </a:lnTo>
                    <a:cubicBezTo>
                      <a:pt x="0" y="11598"/>
                      <a:pt x="892" y="12491"/>
                      <a:pt x="1998" y="12491"/>
                    </a:cubicBezTo>
                    <a:lnTo>
                      <a:pt x="9582" y="12491"/>
                    </a:lnTo>
                    <a:cubicBezTo>
                      <a:pt x="10706" y="12491"/>
                      <a:pt x="11598" y="11598"/>
                      <a:pt x="11598" y="10474"/>
                    </a:cubicBezTo>
                    <a:lnTo>
                      <a:pt x="11598" y="1"/>
                    </a:lnTo>
                    <a:close/>
                  </a:path>
                </a:pathLst>
              </a:custGeom>
              <a:solidFill>
                <a:srgbClr val="C7D2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1"/>
              <p:cNvSpPr/>
              <p:nvPr/>
            </p:nvSpPr>
            <p:spPr>
              <a:xfrm>
                <a:off x="1595300" y="2513765"/>
                <a:ext cx="345750" cy="61125"/>
              </a:xfrm>
              <a:custGeom>
                <a:avLst/>
                <a:gdLst/>
                <a:ahLst/>
                <a:cxnLst/>
                <a:rect l="l" t="t" r="r" b="b"/>
                <a:pathLst>
                  <a:path w="13830" h="2445" extrusionOk="0">
                    <a:moveTo>
                      <a:pt x="1125" y="0"/>
                    </a:moveTo>
                    <a:cubicBezTo>
                      <a:pt x="447" y="0"/>
                      <a:pt x="1" y="660"/>
                      <a:pt x="1" y="1338"/>
                    </a:cubicBezTo>
                    <a:cubicBezTo>
                      <a:pt x="1" y="1785"/>
                      <a:pt x="447" y="2445"/>
                      <a:pt x="1125" y="2445"/>
                    </a:cubicBezTo>
                    <a:lnTo>
                      <a:pt x="12491" y="2445"/>
                    </a:lnTo>
                    <a:cubicBezTo>
                      <a:pt x="13169" y="2445"/>
                      <a:pt x="13829" y="1785"/>
                      <a:pt x="13829" y="1338"/>
                    </a:cubicBezTo>
                    <a:cubicBezTo>
                      <a:pt x="13829" y="660"/>
                      <a:pt x="13169" y="0"/>
                      <a:pt x="12491" y="0"/>
                    </a:cubicBez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51"/>
              <p:cNvSpPr/>
              <p:nvPr/>
            </p:nvSpPr>
            <p:spPr>
              <a:xfrm>
                <a:off x="1595300" y="2636415"/>
                <a:ext cx="345750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13830" h="2446" extrusionOk="0">
                    <a:moveTo>
                      <a:pt x="1125" y="1"/>
                    </a:moveTo>
                    <a:cubicBezTo>
                      <a:pt x="447" y="1"/>
                      <a:pt x="1" y="661"/>
                      <a:pt x="1" y="1107"/>
                    </a:cubicBezTo>
                    <a:cubicBezTo>
                      <a:pt x="1" y="1785"/>
                      <a:pt x="447" y="2445"/>
                      <a:pt x="1125" y="2445"/>
                    </a:cubicBezTo>
                    <a:lnTo>
                      <a:pt x="12491" y="2445"/>
                    </a:lnTo>
                    <a:cubicBezTo>
                      <a:pt x="13169" y="2445"/>
                      <a:pt x="13829" y="1785"/>
                      <a:pt x="13829" y="1107"/>
                    </a:cubicBezTo>
                    <a:cubicBezTo>
                      <a:pt x="13829" y="661"/>
                      <a:pt x="13169" y="1"/>
                      <a:pt x="12491" y="1"/>
                    </a:cubicBez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51"/>
              <p:cNvSpPr/>
              <p:nvPr/>
            </p:nvSpPr>
            <p:spPr>
              <a:xfrm>
                <a:off x="1623425" y="2446840"/>
                <a:ext cx="144975" cy="189600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7584" extrusionOk="0">
                    <a:moveTo>
                      <a:pt x="0" y="1"/>
                    </a:moveTo>
                    <a:lnTo>
                      <a:pt x="0" y="2677"/>
                    </a:lnTo>
                    <a:lnTo>
                      <a:pt x="5799" y="2677"/>
                    </a:lnTo>
                    <a:lnTo>
                      <a:pt x="5799" y="1"/>
                    </a:lnTo>
                    <a:close/>
                    <a:moveTo>
                      <a:pt x="0" y="5122"/>
                    </a:moveTo>
                    <a:lnTo>
                      <a:pt x="0" y="7584"/>
                    </a:lnTo>
                    <a:lnTo>
                      <a:pt x="5799" y="7584"/>
                    </a:lnTo>
                    <a:lnTo>
                      <a:pt x="5799" y="5122"/>
                    </a:lnTo>
                    <a:close/>
                  </a:path>
                </a:pathLst>
              </a:custGeom>
              <a:solidFill>
                <a:srgbClr val="C7D2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1"/>
              <p:cNvSpPr/>
              <p:nvPr/>
            </p:nvSpPr>
            <p:spPr>
              <a:xfrm>
                <a:off x="1623425" y="2697540"/>
                <a:ext cx="144975" cy="61575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2463" extrusionOk="0">
                    <a:moveTo>
                      <a:pt x="0" y="0"/>
                    </a:moveTo>
                    <a:lnTo>
                      <a:pt x="0" y="446"/>
                    </a:lnTo>
                    <a:cubicBezTo>
                      <a:pt x="0" y="1570"/>
                      <a:pt x="892" y="2463"/>
                      <a:pt x="1998" y="2463"/>
                    </a:cubicBezTo>
                    <a:lnTo>
                      <a:pt x="5799" y="2463"/>
                    </a:lnTo>
                    <a:lnTo>
                      <a:pt x="5799" y="0"/>
                    </a:lnTo>
                    <a:close/>
                  </a:path>
                </a:pathLst>
              </a:custGeom>
              <a:solidFill>
                <a:srgbClr val="C7D2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1"/>
              <p:cNvSpPr/>
              <p:nvPr/>
            </p:nvSpPr>
            <p:spPr>
              <a:xfrm>
                <a:off x="1578800" y="2284940"/>
                <a:ext cx="373400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4936" h="6477" extrusionOk="0">
                    <a:moveTo>
                      <a:pt x="5354" y="0"/>
                    </a:moveTo>
                    <a:cubicBezTo>
                      <a:pt x="4015" y="0"/>
                      <a:pt x="1785" y="446"/>
                      <a:pt x="447" y="678"/>
                    </a:cubicBezTo>
                    <a:cubicBezTo>
                      <a:pt x="215" y="678"/>
                      <a:pt x="1" y="1124"/>
                      <a:pt x="215" y="1338"/>
                    </a:cubicBezTo>
                    <a:cubicBezTo>
                      <a:pt x="1999" y="3569"/>
                      <a:pt x="3123" y="6477"/>
                      <a:pt x="3123" y="6477"/>
                    </a:cubicBezTo>
                    <a:lnTo>
                      <a:pt x="12259" y="6477"/>
                    </a:lnTo>
                    <a:cubicBezTo>
                      <a:pt x="12491" y="4461"/>
                      <a:pt x="14043" y="2462"/>
                      <a:pt x="14721" y="1570"/>
                    </a:cubicBezTo>
                    <a:cubicBezTo>
                      <a:pt x="14935" y="1338"/>
                      <a:pt x="14935" y="892"/>
                      <a:pt x="14489" y="892"/>
                    </a:cubicBezTo>
                    <a:cubicBezTo>
                      <a:pt x="13597" y="892"/>
                      <a:pt x="12491" y="1124"/>
                      <a:pt x="11599" y="1124"/>
                    </a:cubicBezTo>
                    <a:cubicBezTo>
                      <a:pt x="10260" y="1124"/>
                      <a:pt x="7798" y="0"/>
                      <a:pt x="53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1"/>
              <p:cNvSpPr/>
              <p:nvPr/>
            </p:nvSpPr>
            <p:spPr>
              <a:xfrm>
                <a:off x="1773750" y="2017290"/>
                <a:ext cx="11175" cy="30112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2045" extrusionOk="0">
                    <a:moveTo>
                      <a:pt x="232" y="1"/>
                    </a:moveTo>
                    <a:cubicBezTo>
                      <a:pt x="0" y="1"/>
                      <a:pt x="0" y="233"/>
                      <a:pt x="0" y="233"/>
                    </a:cubicBezTo>
                    <a:lnTo>
                      <a:pt x="0" y="11830"/>
                    </a:lnTo>
                    <a:cubicBezTo>
                      <a:pt x="0" y="12044"/>
                      <a:pt x="0" y="12044"/>
                      <a:pt x="232" y="12044"/>
                    </a:cubicBezTo>
                    <a:cubicBezTo>
                      <a:pt x="232" y="12044"/>
                      <a:pt x="446" y="12044"/>
                      <a:pt x="446" y="11830"/>
                    </a:cubicBezTo>
                    <a:lnTo>
                      <a:pt x="44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1"/>
              <p:cNvSpPr/>
              <p:nvPr/>
            </p:nvSpPr>
            <p:spPr>
              <a:xfrm>
                <a:off x="1740275" y="2112315"/>
                <a:ext cx="3927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999" extrusionOk="0">
                    <a:moveTo>
                      <a:pt x="1" y="0"/>
                    </a:moveTo>
                    <a:lnTo>
                      <a:pt x="1571" y="1998"/>
                    </a:lnTo>
                    <a:cubicBezTo>
                      <a:pt x="893" y="89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1"/>
              <p:cNvSpPr/>
              <p:nvPr/>
            </p:nvSpPr>
            <p:spPr>
              <a:xfrm>
                <a:off x="1573000" y="2018015"/>
                <a:ext cx="178450" cy="107250"/>
              </a:xfrm>
              <a:custGeom>
                <a:avLst/>
                <a:gdLst/>
                <a:ahLst/>
                <a:cxnLst/>
                <a:rect l="l" t="t" r="r" b="b"/>
                <a:pathLst>
                  <a:path w="7138" h="4290" extrusionOk="0">
                    <a:moveTo>
                      <a:pt x="1443" y="0"/>
                    </a:moveTo>
                    <a:cubicBezTo>
                      <a:pt x="579" y="0"/>
                      <a:pt x="1" y="204"/>
                      <a:pt x="1" y="204"/>
                    </a:cubicBezTo>
                    <a:cubicBezTo>
                      <a:pt x="1" y="204"/>
                      <a:pt x="447" y="1542"/>
                      <a:pt x="2231" y="3326"/>
                    </a:cubicBezTo>
                    <a:cubicBezTo>
                      <a:pt x="3173" y="4129"/>
                      <a:pt x="4751" y="4289"/>
                      <a:pt x="5863" y="4289"/>
                    </a:cubicBezTo>
                    <a:cubicBezTo>
                      <a:pt x="6604" y="4289"/>
                      <a:pt x="7138" y="4218"/>
                      <a:pt x="7138" y="4218"/>
                    </a:cubicBezTo>
                    <a:cubicBezTo>
                      <a:pt x="5425" y="643"/>
                      <a:pt x="2981" y="0"/>
                      <a:pt x="14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1"/>
              <p:cNvSpPr/>
              <p:nvPr/>
            </p:nvSpPr>
            <p:spPr>
              <a:xfrm>
                <a:off x="1573000" y="2023090"/>
                <a:ext cx="178450" cy="100400"/>
              </a:xfrm>
              <a:custGeom>
                <a:avLst/>
                <a:gdLst/>
                <a:ahLst/>
                <a:cxnLst/>
                <a:rect l="l" t="t" r="r" b="b"/>
                <a:pathLst>
                  <a:path w="7138" h="4016" extrusionOk="0">
                    <a:moveTo>
                      <a:pt x="1" y="1"/>
                    </a:moveTo>
                    <a:cubicBezTo>
                      <a:pt x="3" y="1"/>
                      <a:pt x="680" y="216"/>
                      <a:pt x="1785" y="893"/>
                    </a:cubicBezTo>
                    <a:lnTo>
                      <a:pt x="1125" y="1107"/>
                    </a:lnTo>
                    <a:lnTo>
                      <a:pt x="2017" y="893"/>
                    </a:lnTo>
                    <a:cubicBezTo>
                      <a:pt x="2231" y="1107"/>
                      <a:pt x="2463" y="1107"/>
                      <a:pt x="2677" y="1339"/>
                    </a:cubicBezTo>
                    <a:lnTo>
                      <a:pt x="1785" y="1553"/>
                    </a:lnTo>
                    <a:lnTo>
                      <a:pt x="3123" y="1553"/>
                    </a:lnTo>
                    <a:cubicBezTo>
                      <a:pt x="3355" y="1553"/>
                      <a:pt x="3569" y="1785"/>
                      <a:pt x="3801" y="1785"/>
                    </a:cubicBezTo>
                    <a:lnTo>
                      <a:pt x="2677" y="2231"/>
                    </a:lnTo>
                    <a:lnTo>
                      <a:pt x="2677" y="2231"/>
                    </a:lnTo>
                    <a:lnTo>
                      <a:pt x="4015" y="1999"/>
                    </a:lnTo>
                    <a:cubicBezTo>
                      <a:pt x="4247" y="2231"/>
                      <a:pt x="4693" y="2445"/>
                      <a:pt x="4908" y="2677"/>
                    </a:cubicBezTo>
                    <a:lnTo>
                      <a:pt x="3801" y="2891"/>
                    </a:lnTo>
                    <a:lnTo>
                      <a:pt x="5354" y="2677"/>
                    </a:lnTo>
                    <a:lnTo>
                      <a:pt x="6032" y="3337"/>
                    </a:lnTo>
                    <a:lnTo>
                      <a:pt x="6246" y="3337"/>
                    </a:lnTo>
                    <a:lnTo>
                      <a:pt x="6924" y="4015"/>
                    </a:lnTo>
                    <a:lnTo>
                      <a:pt x="7138" y="4015"/>
                    </a:lnTo>
                    <a:lnTo>
                      <a:pt x="7138" y="3783"/>
                    </a:lnTo>
                    <a:cubicBezTo>
                      <a:pt x="7138" y="3783"/>
                      <a:pt x="6692" y="3569"/>
                      <a:pt x="6478" y="3337"/>
                    </a:cubicBezTo>
                    <a:lnTo>
                      <a:pt x="5586" y="1999"/>
                    </a:lnTo>
                    <a:lnTo>
                      <a:pt x="6032" y="3123"/>
                    </a:lnTo>
                    <a:lnTo>
                      <a:pt x="6032" y="3123"/>
                    </a:lnTo>
                    <a:lnTo>
                      <a:pt x="5354" y="2445"/>
                    </a:lnTo>
                    <a:lnTo>
                      <a:pt x="4462" y="1339"/>
                    </a:lnTo>
                    <a:lnTo>
                      <a:pt x="4462" y="1339"/>
                    </a:lnTo>
                    <a:lnTo>
                      <a:pt x="4908" y="2231"/>
                    </a:lnTo>
                    <a:cubicBezTo>
                      <a:pt x="4693" y="2231"/>
                      <a:pt x="4462" y="1999"/>
                      <a:pt x="4247" y="1785"/>
                    </a:cubicBezTo>
                    <a:lnTo>
                      <a:pt x="3123" y="447"/>
                    </a:lnTo>
                    <a:lnTo>
                      <a:pt x="3801" y="1553"/>
                    </a:lnTo>
                    <a:cubicBezTo>
                      <a:pt x="3569" y="1553"/>
                      <a:pt x="3355" y="1339"/>
                      <a:pt x="3123" y="1339"/>
                    </a:cubicBezTo>
                    <a:lnTo>
                      <a:pt x="2463" y="447"/>
                    </a:lnTo>
                    <a:lnTo>
                      <a:pt x="2909" y="1107"/>
                    </a:lnTo>
                    <a:cubicBezTo>
                      <a:pt x="2677" y="893"/>
                      <a:pt x="2463" y="893"/>
                      <a:pt x="2017" y="661"/>
                    </a:cubicBezTo>
                    <a:lnTo>
                      <a:pt x="1571" y="215"/>
                    </a:lnTo>
                    <a:lnTo>
                      <a:pt x="1571" y="215"/>
                    </a:lnTo>
                    <a:lnTo>
                      <a:pt x="1785" y="661"/>
                    </a:lnTo>
                    <a:cubicBezTo>
                      <a:pt x="1125" y="447"/>
                      <a:pt x="679" y="215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1"/>
              <p:cNvSpPr/>
              <p:nvPr/>
            </p:nvSpPr>
            <p:spPr>
              <a:xfrm>
                <a:off x="1781338" y="2074827"/>
                <a:ext cx="33500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000" extrusionOk="0">
                    <a:moveTo>
                      <a:pt x="1339" y="1"/>
                    </a:moveTo>
                    <a:cubicBezTo>
                      <a:pt x="1339" y="1"/>
                      <a:pt x="661" y="893"/>
                      <a:pt x="1" y="1999"/>
                    </a:cubicBez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1"/>
              <p:cNvSpPr/>
              <p:nvPr/>
            </p:nvSpPr>
            <p:spPr>
              <a:xfrm>
                <a:off x="1807200" y="1982490"/>
                <a:ext cx="18425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3943" extrusionOk="0">
                    <a:moveTo>
                      <a:pt x="5613" y="1"/>
                    </a:moveTo>
                    <a:cubicBezTo>
                      <a:pt x="4049" y="1"/>
                      <a:pt x="1745" y="643"/>
                      <a:pt x="0" y="3855"/>
                    </a:cubicBezTo>
                    <a:cubicBezTo>
                      <a:pt x="0" y="3855"/>
                      <a:pt x="612" y="3942"/>
                      <a:pt x="1448" y="3942"/>
                    </a:cubicBezTo>
                    <a:cubicBezTo>
                      <a:pt x="2501" y="3942"/>
                      <a:pt x="3912" y="3804"/>
                      <a:pt x="4907" y="3177"/>
                    </a:cubicBezTo>
                    <a:cubicBezTo>
                      <a:pt x="6923" y="1625"/>
                      <a:pt x="7369" y="286"/>
                      <a:pt x="7369" y="286"/>
                    </a:cubicBezTo>
                    <a:cubicBezTo>
                      <a:pt x="7369" y="286"/>
                      <a:pt x="6656" y="1"/>
                      <a:pt x="5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1"/>
              <p:cNvSpPr/>
              <p:nvPr/>
            </p:nvSpPr>
            <p:spPr>
              <a:xfrm>
                <a:off x="1810800" y="1988952"/>
                <a:ext cx="184250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3569" extrusionOk="0">
                    <a:moveTo>
                      <a:pt x="5799" y="0"/>
                    </a:moveTo>
                    <a:lnTo>
                      <a:pt x="5139" y="446"/>
                    </a:lnTo>
                    <a:cubicBezTo>
                      <a:pt x="4913" y="655"/>
                      <a:pt x="4484" y="660"/>
                      <a:pt x="4264" y="875"/>
                    </a:cubicBezTo>
                    <a:lnTo>
                      <a:pt x="4264" y="875"/>
                    </a:lnTo>
                    <a:lnTo>
                      <a:pt x="4907" y="214"/>
                    </a:lnTo>
                    <a:lnTo>
                      <a:pt x="4015" y="892"/>
                    </a:lnTo>
                    <a:cubicBezTo>
                      <a:pt x="3801" y="1107"/>
                      <a:pt x="3569" y="1107"/>
                      <a:pt x="3355" y="1339"/>
                    </a:cubicBezTo>
                    <a:lnTo>
                      <a:pt x="4015" y="214"/>
                    </a:lnTo>
                    <a:lnTo>
                      <a:pt x="3123" y="1553"/>
                    </a:lnTo>
                    <a:cubicBezTo>
                      <a:pt x="2677" y="1553"/>
                      <a:pt x="2463" y="1785"/>
                      <a:pt x="2231" y="1999"/>
                    </a:cubicBezTo>
                    <a:lnTo>
                      <a:pt x="2677" y="1107"/>
                    </a:lnTo>
                    <a:lnTo>
                      <a:pt x="1785" y="2231"/>
                    </a:lnTo>
                    <a:cubicBezTo>
                      <a:pt x="1570" y="2231"/>
                      <a:pt x="1338" y="2445"/>
                      <a:pt x="1124" y="2677"/>
                    </a:cubicBezTo>
                    <a:lnTo>
                      <a:pt x="1785" y="1553"/>
                    </a:lnTo>
                    <a:lnTo>
                      <a:pt x="678" y="2891"/>
                    </a:lnTo>
                    <a:cubicBezTo>
                      <a:pt x="446" y="3123"/>
                      <a:pt x="0" y="3337"/>
                      <a:pt x="0" y="3337"/>
                    </a:cubicBezTo>
                    <a:lnTo>
                      <a:pt x="0" y="3569"/>
                    </a:lnTo>
                    <a:lnTo>
                      <a:pt x="232" y="3569"/>
                    </a:lnTo>
                    <a:cubicBezTo>
                      <a:pt x="446" y="3337"/>
                      <a:pt x="678" y="3123"/>
                      <a:pt x="892" y="3123"/>
                    </a:cubicBezTo>
                    <a:lnTo>
                      <a:pt x="2016" y="3123"/>
                    </a:lnTo>
                    <a:lnTo>
                      <a:pt x="1124" y="2891"/>
                    </a:lnTo>
                    <a:cubicBezTo>
                      <a:pt x="1338" y="2677"/>
                      <a:pt x="1570" y="2445"/>
                      <a:pt x="1785" y="2445"/>
                    </a:cubicBezTo>
                    <a:lnTo>
                      <a:pt x="3355" y="2677"/>
                    </a:lnTo>
                    <a:lnTo>
                      <a:pt x="2231" y="2231"/>
                    </a:lnTo>
                    <a:cubicBezTo>
                      <a:pt x="2463" y="1999"/>
                      <a:pt x="2909" y="1785"/>
                      <a:pt x="3123" y="1785"/>
                    </a:cubicBezTo>
                    <a:lnTo>
                      <a:pt x="4461" y="1999"/>
                    </a:lnTo>
                    <a:lnTo>
                      <a:pt x="4461" y="1999"/>
                    </a:lnTo>
                    <a:lnTo>
                      <a:pt x="3355" y="1553"/>
                    </a:lnTo>
                    <a:cubicBezTo>
                      <a:pt x="3569" y="1339"/>
                      <a:pt x="3801" y="1339"/>
                      <a:pt x="4015" y="1107"/>
                    </a:cubicBezTo>
                    <a:lnTo>
                      <a:pt x="5585" y="1339"/>
                    </a:lnTo>
                    <a:lnTo>
                      <a:pt x="4461" y="1107"/>
                    </a:lnTo>
                    <a:cubicBezTo>
                      <a:pt x="4693" y="892"/>
                      <a:pt x="4907" y="892"/>
                      <a:pt x="5139" y="661"/>
                    </a:cubicBezTo>
                    <a:lnTo>
                      <a:pt x="6245" y="1107"/>
                    </a:lnTo>
                    <a:lnTo>
                      <a:pt x="6031" y="892"/>
                    </a:lnTo>
                    <a:lnTo>
                      <a:pt x="5353" y="661"/>
                    </a:lnTo>
                    <a:cubicBezTo>
                      <a:pt x="6691" y="0"/>
                      <a:pt x="7369" y="0"/>
                      <a:pt x="7369" y="0"/>
                    </a:cubicBezTo>
                    <a:lnTo>
                      <a:pt x="7369" y="0"/>
                    </a:lnTo>
                    <a:cubicBezTo>
                      <a:pt x="6691" y="0"/>
                      <a:pt x="6031" y="214"/>
                      <a:pt x="5353" y="446"/>
                    </a:cubicBezTo>
                    <a:lnTo>
                      <a:pt x="57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1"/>
              <p:cNvSpPr/>
              <p:nvPr/>
            </p:nvSpPr>
            <p:spPr>
              <a:xfrm>
                <a:off x="1780419" y="1972690"/>
                <a:ext cx="22350" cy="5577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2231" extrusionOk="0">
                    <a:moveTo>
                      <a:pt x="893" y="0"/>
                    </a:moveTo>
                    <a:lnTo>
                      <a:pt x="893" y="0"/>
                    </a:lnTo>
                    <a:cubicBezTo>
                      <a:pt x="893" y="0"/>
                      <a:pt x="215" y="893"/>
                      <a:pt x="1" y="2231"/>
                    </a:cubicBezTo>
                    <a:lnTo>
                      <a:pt x="89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51"/>
              <p:cNvSpPr/>
              <p:nvPr/>
            </p:nvSpPr>
            <p:spPr>
              <a:xfrm>
                <a:off x="1794275" y="1838840"/>
                <a:ext cx="1503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5587" extrusionOk="0">
                    <a:moveTo>
                      <a:pt x="5946" y="1"/>
                    </a:moveTo>
                    <a:cubicBezTo>
                      <a:pt x="5356" y="1"/>
                      <a:pt x="1030" y="186"/>
                      <a:pt x="0" y="5586"/>
                    </a:cubicBezTo>
                    <a:cubicBezTo>
                      <a:pt x="0" y="5586"/>
                      <a:pt x="3337" y="5140"/>
                      <a:pt x="4461" y="3570"/>
                    </a:cubicBezTo>
                    <a:cubicBezTo>
                      <a:pt x="6013" y="1340"/>
                      <a:pt x="6013" y="2"/>
                      <a:pt x="6013" y="2"/>
                    </a:cubicBezTo>
                    <a:cubicBezTo>
                      <a:pt x="6013" y="2"/>
                      <a:pt x="5990" y="1"/>
                      <a:pt x="59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51"/>
              <p:cNvSpPr/>
              <p:nvPr/>
            </p:nvSpPr>
            <p:spPr>
              <a:xfrm>
                <a:off x="1794275" y="1838865"/>
                <a:ext cx="150350" cy="139650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5586" extrusionOk="0">
                    <a:moveTo>
                      <a:pt x="6013" y="1"/>
                    </a:moveTo>
                    <a:cubicBezTo>
                      <a:pt x="5353" y="233"/>
                      <a:pt x="4907" y="679"/>
                      <a:pt x="4461" y="1125"/>
                    </a:cubicBezTo>
                    <a:cubicBezTo>
                      <a:pt x="5352" y="234"/>
                      <a:pt x="6011" y="1"/>
                      <a:pt x="6013" y="1"/>
                    </a:cubicBezTo>
                    <a:close/>
                    <a:moveTo>
                      <a:pt x="3783" y="893"/>
                    </a:moveTo>
                    <a:lnTo>
                      <a:pt x="3337" y="1785"/>
                    </a:lnTo>
                    <a:cubicBezTo>
                      <a:pt x="3377" y="1748"/>
                      <a:pt x="3423" y="1711"/>
                      <a:pt x="3473" y="1673"/>
                    </a:cubicBezTo>
                    <a:lnTo>
                      <a:pt x="3473" y="1673"/>
                    </a:lnTo>
                    <a:lnTo>
                      <a:pt x="3783" y="893"/>
                    </a:lnTo>
                    <a:close/>
                    <a:moveTo>
                      <a:pt x="4461" y="447"/>
                    </a:moveTo>
                    <a:lnTo>
                      <a:pt x="4229" y="1125"/>
                    </a:lnTo>
                    <a:cubicBezTo>
                      <a:pt x="4051" y="1302"/>
                      <a:pt x="3715" y="1491"/>
                      <a:pt x="3473" y="1673"/>
                    </a:cubicBezTo>
                    <a:lnTo>
                      <a:pt x="3473" y="1673"/>
                    </a:lnTo>
                    <a:lnTo>
                      <a:pt x="3337" y="2017"/>
                    </a:lnTo>
                    <a:cubicBezTo>
                      <a:pt x="3123" y="2231"/>
                      <a:pt x="2891" y="2231"/>
                      <a:pt x="2676" y="2463"/>
                    </a:cubicBezTo>
                    <a:lnTo>
                      <a:pt x="3123" y="1339"/>
                    </a:lnTo>
                    <a:lnTo>
                      <a:pt x="2445" y="2677"/>
                    </a:lnTo>
                    <a:lnTo>
                      <a:pt x="1784" y="3355"/>
                    </a:lnTo>
                    <a:lnTo>
                      <a:pt x="1998" y="2463"/>
                    </a:lnTo>
                    <a:lnTo>
                      <a:pt x="1338" y="3801"/>
                    </a:lnTo>
                    <a:cubicBezTo>
                      <a:pt x="1106" y="4015"/>
                      <a:pt x="1106" y="4247"/>
                      <a:pt x="892" y="4461"/>
                    </a:cubicBezTo>
                    <a:lnTo>
                      <a:pt x="1106" y="3355"/>
                    </a:lnTo>
                    <a:lnTo>
                      <a:pt x="660" y="4693"/>
                    </a:lnTo>
                    <a:cubicBezTo>
                      <a:pt x="446" y="5139"/>
                      <a:pt x="214" y="5353"/>
                      <a:pt x="214" y="5353"/>
                    </a:cubicBezTo>
                    <a:lnTo>
                      <a:pt x="0" y="5585"/>
                    </a:lnTo>
                    <a:lnTo>
                      <a:pt x="446" y="5585"/>
                    </a:lnTo>
                    <a:cubicBezTo>
                      <a:pt x="446" y="5353"/>
                      <a:pt x="660" y="5139"/>
                      <a:pt x="892" y="4907"/>
                    </a:cubicBezTo>
                    <a:lnTo>
                      <a:pt x="1998" y="4461"/>
                    </a:lnTo>
                    <a:lnTo>
                      <a:pt x="1106" y="4693"/>
                    </a:lnTo>
                    <a:cubicBezTo>
                      <a:pt x="1338" y="4461"/>
                      <a:pt x="1338" y="4247"/>
                      <a:pt x="1552" y="4015"/>
                    </a:cubicBezTo>
                    <a:lnTo>
                      <a:pt x="3123" y="3801"/>
                    </a:lnTo>
                    <a:lnTo>
                      <a:pt x="1784" y="3801"/>
                    </a:lnTo>
                    <a:lnTo>
                      <a:pt x="2676" y="2909"/>
                    </a:lnTo>
                    <a:lnTo>
                      <a:pt x="4015" y="2909"/>
                    </a:lnTo>
                    <a:lnTo>
                      <a:pt x="2891" y="2677"/>
                    </a:lnTo>
                    <a:cubicBezTo>
                      <a:pt x="2891" y="2463"/>
                      <a:pt x="3123" y="2463"/>
                      <a:pt x="3337" y="2231"/>
                    </a:cubicBezTo>
                    <a:lnTo>
                      <a:pt x="4675" y="2017"/>
                    </a:lnTo>
                    <a:lnTo>
                      <a:pt x="3569" y="2017"/>
                    </a:lnTo>
                    <a:lnTo>
                      <a:pt x="4229" y="1339"/>
                    </a:lnTo>
                    <a:lnTo>
                      <a:pt x="5121" y="1339"/>
                    </a:lnTo>
                    <a:lnTo>
                      <a:pt x="4461" y="1125"/>
                    </a:lnTo>
                    <a:lnTo>
                      <a:pt x="4461" y="4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51"/>
              <p:cNvSpPr/>
              <p:nvPr/>
            </p:nvSpPr>
            <p:spPr>
              <a:xfrm>
                <a:off x="1762575" y="1961540"/>
                <a:ext cx="16975" cy="61575"/>
              </a:xfrm>
              <a:custGeom>
                <a:avLst/>
                <a:gdLst/>
                <a:ahLst/>
                <a:cxnLst/>
                <a:rect l="l" t="t" r="r" b="b"/>
                <a:pathLst>
                  <a:path w="679" h="2463" extrusionOk="0">
                    <a:moveTo>
                      <a:pt x="1" y="0"/>
                    </a:moveTo>
                    <a:lnTo>
                      <a:pt x="679" y="2463"/>
                    </a:lnTo>
                    <a:cubicBezTo>
                      <a:pt x="447" y="112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51"/>
              <p:cNvSpPr/>
              <p:nvPr/>
            </p:nvSpPr>
            <p:spPr>
              <a:xfrm>
                <a:off x="1645725" y="1805415"/>
                <a:ext cx="128050" cy="167300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6692" extrusionOk="0">
                    <a:moveTo>
                      <a:pt x="446" y="0"/>
                    </a:moveTo>
                    <a:lnTo>
                      <a:pt x="446" y="0"/>
                    </a:lnTo>
                    <a:cubicBezTo>
                      <a:pt x="446" y="0"/>
                      <a:pt x="0" y="1339"/>
                      <a:pt x="1106" y="3801"/>
                    </a:cubicBezTo>
                    <a:cubicBezTo>
                      <a:pt x="1784" y="5585"/>
                      <a:pt x="4907" y="6691"/>
                      <a:pt x="4907" y="6691"/>
                    </a:cubicBezTo>
                    <a:cubicBezTo>
                      <a:pt x="5121" y="679"/>
                      <a:pt x="446" y="0"/>
                      <a:pt x="4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51"/>
              <p:cNvSpPr/>
              <p:nvPr/>
            </p:nvSpPr>
            <p:spPr>
              <a:xfrm>
                <a:off x="1655981" y="1805415"/>
                <a:ext cx="111525" cy="167300"/>
              </a:xfrm>
              <a:custGeom>
                <a:avLst/>
                <a:gdLst/>
                <a:ahLst/>
                <a:cxnLst/>
                <a:rect l="l" t="t" r="r" b="b"/>
                <a:pathLst>
                  <a:path w="4461" h="6692" extrusionOk="0">
                    <a:moveTo>
                      <a:pt x="4015" y="4247"/>
                    </a:moveTo>
                    <a:lnTo>
                      <a:pt x="4015" y="4247"/>
                    </a:lnTo>
                    <a:lnTo>
                      <a:pt x="4015" y="4247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ubicBezTo>
                      <a:pt x="2" y="3"/>
                      <a:pt x="448" y="449"/>
                      <a:pt x="1338" y="1571"/>
                    </a:cubicBezTo>
                    <a:cubicBezTo>
                      <a:pt x="1553" y="1785"/>
                      <a:pt x="1785" y="2017"/>
                      <a:pt x="1785" y="2463"/>
                    </a:cubicBezTo>
                    <a:lnTo>
                      <a:pt x="660" y="2231"/>
                    </a:lnTo>
                    <a:lnTo>
                      <a:pt x="1999" y="2677"/>
                    </a:lnTo>
                    <a:cubicBezTo>
                      <a:pt x="2231" y="2909"/>
                      <a:pt x="2445" y="3123"/>
                      <a:pt x="2445" y="3355"/>
                    </a:cubicBezTo>
                    <a:lnTo>
                      <a:pt x="1338" y="3123"/>
                    </a:lnTo>
                    <a:lnTo>
                      <a:pt x="2677" y="3569"/>
                    </a:lnTo>
                    <a:cubicBezTo>
                      <a:pt x="2891" y="3801"/>
                      <a:pt x="3123" y="4247"/>
                      <a:pt x="3123" y="4461"/>
                    </a:cubicBezTo>
                    <a:lnTo>
                      <a:pt x="1999" y="4247"/>
                    </a:lnTo>
                    <a:lnTo>
                      <a:pt x="1999" y="4247"/>
                    </a:lnTo>
                    <a:lnTo>
                      <a:pt x="3337" y="4907"/>
                    </a:lnTo>
                    <a:cubicBezTo>
                      <a:pt x="3569" y="5139"/>
                      <a:pt x="3569" y="5353"/>
                      <a:pt x="3783" y="5585"/>
                    </a:cubicBezTo>
                    <a:lnTo>
                      <a:pt x="2891" y="5353"/>
                    </a:lnTo>
                    <a:lnTo>
                      <a:pt x="4015" y="5799"/>
                    </a:lnTo>
                    <a:cubicBezTo>
                      <a:pt x="4015" y="6031"/>
                      <a:pt x="4229" y="6245"/>
                      <a:pt x="4229" y="6691"/>
                    </a:cubicBezTo>
                    <a:lnTo>
                      <a:pt x="4461" y="6691"/>
                    </a:lnTo>
                    <a:lnTo>
                      <a:pt x="4461" y="6477"/>
                    </a:lnTo>
                    <a:cubicBezTo>
                      <a:pt x="4461" y="6477"/>
                      <a:pt x="4461" y="6031"/>
                      <a:pt x="4229" y="5799"/>
                    </a:cubicBezTo>
                    <a:lnTo>
                      <a:pt x="4015" y="4247"/>
                    </a:lnTo>
                    <a:lnTo>
                      <a:pt x="4015" y="5353"/>
                    </a:lnTo>
                    <a:cubicBezTo>
                      <a:pt x="3783" y="5139"/>
                      <a:pt x="3783" y="4907"/>
                      <a:pt x="3569" y="4693"/>
                    </a:cubicBezTo>
                    <a:lnTo>
                      <a:pt x="3337" y="3123"/>
                    </a:lnTo>
                    <a:lnTo>
                      <a:pt x="3337" y="4247"/>
                    </a:lnTo>
                    <a:cubicBezTo>
                      <a:pt x="3123" y="4015"/>
                      <a:pt x="3123" y="3801"/>
                      <a:pt x="2891" y="3355"/>
                    </a:cubicBezTo>
                    <a:lnTo>
                      <a:pt x="2445" y="1785"/>
                    </a:lnTo>
                    <a:lnTo>
                      <a:pt x="2445" y="1785"/>
                    </a:lnTo>
                    <a:lnTo>
                      <a:pt x="2677" y="3123"/>
                    </a:lnTo>
                    <a:cubicBezTo>
                      <a:pt x="2445" y="2909"/>
                      <a:pt x="2445" y="2677"/>
                      <a:pt x="2231" y="2463"/>
                    </a:cubicBezTo>
                    <a:lnTo>
                      <a:pt x="1999" y="1339"/>
                    </a:lnTo>
                    <a:lnTo>
                      <a:pt x="1999" y="2231"/>
                    </a:lnTo>
                    <a:cubicBezTo>
                      <a:pt x="1785" y="2017"/>
                      <a:pt x="1785" y="1785"/>
                      <a:pt x="1553" y="1571"/>
                    </a:cubicBezTo>
                    <a:lnTo>
                      <a:pt x="1338" y="678"/>
                    </a:lnTo>
                    <a:lnTo>
                      <a:pt x="1338" y="13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1"/>
              <p:cNvSpPr/>
              <p:nvPr/>
            </p:nvSpPr>
            <p:spPr>
              <a:xfrm>
                <a:off x="1729125" y="2307240"/>
                <a:ext cx="100400" cy="22325"/>
              </a:xfrm>
              <a:custGeom>
                <a:avLst/>
                <a:gdLst/>
                <a:ahLst/>
                <a:cxnLst/>
                <a:rect l="l" t="t" r="r" b="b"/>
                <a:pathLst>
                  <a:path w="4016" h="893" extrusionOk="0">
                    <a:moveTo>
                      <a:pt x="4015" y="446"/>
                    </a:moveTo>
                    <a:cubicBezTo>
                      <a:pt x="4015" y="446"/>
                      <a:pt x="3978" y="461"/>
                      <a:pt x="3914" y="486"/>
                    </a:cubicBezTo>
                    <a:lnTo>
                      <a:pt x="3914" y="486"/>
                    </a:lnTo>
                    <a:cubicBezTo>
                      <a:pt x="3980" y="465"/>
                      <a:pt x="4015" y="446"/>
                      <a:pt x="4015" y="446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785" y="892"/>
                      <a:pt x="2463" y="892"/>
                    </a:cubicBezTo>
                    <a:cubicBezTo>
                      <a:pt x="2827" y="892"/>
                      <a:pt x="3630" y="596"/>
                      <a:pt x="3914" y="486"/>
                    </a:cubicBezTo>
                    <a:lnTo>
                      <a:pt x="3914" y="486"/>
                    </a:lnTo>
                    <a:cubicBezTo>
                      <a:pt x="3824" y="515"/>
                      <a:pt x="3678" y="549"/>
                      <a:pt x="3489" y="549"/>
                    </a:cubicBezTo>
                    <a:cubicBezTo>
                      <a:pt x="3325" y="549"/>
                      <a:pt x="3129" y="524"/>
                      <a:pt x="2909" y="446"/>
                    </a:cubicBezTo>
                    <a:cubicBezTo>
                      <a:pt x="2017" y="23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1"/>
              <p:cNvSpPr/>
              <p:nvPr/>
            </p:nvSpPr>
            <p:spPr>
              <a:xfrm>
                <a:off x="1578800" y="2301890"/>
                <a:ext cx="189600" cy="144975"/>
              </a:xfrm>
              <a:custGeom>
                <a:avLst/>
                <a:gdLst/>
                <a:ahLst/>
                <a:cxnLst/>
                <a:rect l="l" t="t" r="r" b="b"/>
                <a:pathLst>
                  <a:path w="7584" h="5799" extrusionOk="0">
                    <a:moveTo>
                      <a:pt x="447" y="0"/>
                    </a:moveTo>
                    <a:cubicBezTo>
                      <a:pt x="1" y="214"/>
                      <a:pt x="215" y="660"/>
                      <a:pt x="215" y="660"/>
                    </a:cubicBezTo>
                    <a:cubicBezTo>
                      <a:pt x="1553" y="1998"/>
                      <a:pt x="3123" y="5799"/>
                      <a:pt x="3123" y="5799"/>
                    </a:cubicBezTo>
                    <a:lnTo>
                      <a:pt x="7584" y="5799"/>
                    </a:lnTo>
                    <a:lnTo>
                      <a:pt x="7584" y="1784"/>
                    </a:lnTo>
                    <a:cubicBezTo>
                      <a:pt x="7352" y="1784"/>
                      <a:pt x="5122" y="892"/>
                      <a:pt x="3783" y="660"/>
                    </a:cubicBezTo>
                    <a:cubicBezTo>
                      <a:pt x="3569" y="660"/>
                      <a:pt x="2445" y="446"/>
                      <a:pt x="1785" y="446"/>
                    </a:cubicBezTo>
                    <a:cubicBezTo>
                      <a:pt x="1553" y="446"/>
                      <a:pt x="1107" y="214"/>
                      <a:pt x="893" y="214"/>
                    </a:cubicBezTo>
                    <a:cubicBezTo>
                      <a:pt x="661" y="0"/>
                      <a:pt x="447" y="0"/>
                      <a:pt x="4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1" name="Google Shape;1351;p51"/>
            <p:cNvGrpSpPr/>
            <p:nvPr/>
          </p:nvGrpSpPr>
          <p:grpSpPr>
            <a:xfrm>
              <a:off x="2294500" y="1630488"/>
              <a:ext cx="535300" cy="194950"/>
              <a:chOff x="5054325" y="1441125"/>
              <a:chExt cx="535300" cy="194950"/>
            </a:xfrm>
          </p:grpSpPr>
          <p:sp>
            <p:nvSpPr>
              <p:cNvPr id="1352" name="Google Shape;1352;p5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5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" name="Google Shape;516;p37"/>
          <p:cNvSpPr txBox="1"/>
          <p:nvPr/>
        </p:nvSpPr>
        <p:spPr>
          <a:xfrm>
            <a:off x="1709850" y="2197058"/>
            <a:ext cx="5791500" cy="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projeto adota um modelo de navegação multiníveis, visando proporcionar uma experiência intuitiva e fácil de usar para os usuários.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9848" y="3713201"/>
            <a:ext cx="15263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Montserrat" panose="020B0604020202020204" charset="0"/>
              </a:rPr>
              <a:t>Características</a:t>
            </a:r>
          </a:p>
        </p:txBody>
      </p:sp>
      <p:cxnSp>
        <p:nvCxnSpPr>
          <p:cNvPr id="164" name="Google Shape;1435;p52"/>
          <p:cNvCxnSpPr>
            <a:stCxn id="170" idx="1"/>
            <a:endCxn id="8" idx="3"/>
          </p:cNvCxnSpPr>
          <p:nvPr/>
        </p:nvCxnSpPr>
        <p:spPr>
          <a:xfrm flipH="1">
            <a:off x="1956228" y="3867090"/>
            <a:ext cx="4397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7" name="Google Shape;1439;p52"/>
          <p:cNvCxnSpPr>
            <a:stCxn id="169" idx="1"/>
            <a:endCxn id="8" idx="0"/>
          </p:cNvCxnSpPr>
          <p:nvPr/>
        </p:nvCxnSpPr>
        <p:spPr>
          <a:xfrm rot="10800000" flipV="1">
            <a:off x="1193038" y="3549353"/>
            <a:ext cx="1202946" cy="163848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9" name="Retângulo 168"/>
          <p:cNvSpPr/>
          <p:nvPr/>
        </p:nvSpPr>
        <p:spPr>
          <a:xfrm>
            <a:off x="2395984" y="3395464"/>
            <a:ext cx="15263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Montserrat" panose="020B0604020202020204" charset="0"/>
              </a:rPr>
              <a:t>Características</a:t>
            </a:r>
          </a:p>
        </p:txBody>
      </p:sp>
      <p:sp>
        <p:nvSpPr>
          <p:cNvPr id="170" name="Retângulo 169"/>
          <p:cNvSpPr/>
          <p:nvPr/>
        </p:nvSpPr>
        <p:spPr>
          <a:xfrm>
            <a:off x="2395984" y="3713201"/>
            <a:ext cx="2424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Montserrat" panose="020B0604020202020204" charset="0"/>
              </a:rPr>
              <a:t>Organização hierárquica</a:t>
            </a:r>
          </a:p>
        </p:txBody>
      </p:sp>
      <p:sp>
        <p:nvSpPr>
          <p:cNvPr id="172" name="Retângulo 171"/>
          <p:cNvSpPr/>
          <p:nvPr/>
        </p:nvSpPr>
        <p:spPr>
          <a:xfrm>
            <a:off x="2391668" y="4004094"/>
            <a:ext cx="26821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Montserrat" panose="020B0604020202020204" charset="0"/>
              </a:rPr>
              <a:t>Agrupamento de conteúdo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391668" y="4539044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Montserrat" panose="020B0604020202020204" charset="0"/>
              </a:rPr>
              <a:t>Acesso simplificado</a:t>
            </a:r>
          </a:p>
        </p:txBody>
      </p:sp>
      <p:cxnSp>
        <p:nvCxnSpPr>
          <p:cNvPr id="182" name="Google Shape;1435;p52"/>
          <p:cNvCxnSpPr>
            <a:stCxn id="172" idx="1"/>
          </p:cNvCxnSpPr>
          <p:nvPr/>
        </p:nvCxnSpPr>
        <p:spPr>
          <a:xfrm flipH="1" flipV="1">
            <a:off x="1193038" y="4156519"/>
            <a:ext cx="1198630" cy="146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6" name="Google Shape;1435;p52"/>
          <p:cNvCxnSpPr/>
          <p:nvPr/>
        </p:nvCxnSpPr>
        <p:spPr>
          <a:xfrm>
            <a:off x="1193038" y="3946298"/>
            <a:ext cx="0" cy="21022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2" name="Google Shape;1435;p52"/>
          <p:cNvCxnSpPr/>
          <p:nvPr/>
        </p:nvCxnSpPr>
        <p:spPr>
          <a:xfrm flipH="1">
            <a:off x="429848" y="4692932"/>
            <a:ext cx="196182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6" name="Google Shape;1435;p52"/>
          <p:cNvCxnSpPr>
            <a:endCxn id="8" idx="1"/>
          </p:cNvCxnSpPr>
          <p:nvPr/>
        </p:nvCxnSpPr>
        <p:spPr>
          <a:xfrm flipV="1">
            <a:off x="429848" y="3867090"/>
            <a:ext cx="0" cy="82584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1" name="Retângulo 200"/>
          <p:cNvSpPr/>
          <p:nvPr/>
        </p:nvSpPr>
        <p:spPr>
          <a:xfrm>
            <a:off x="5487900" y="3713201"/>
            <a:ext cx="1133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Montserrat" panose="020B0604020202020204" charset="0"/>
              </a:rPr>
              <a:t>Benefícios</a:t>
            </a:r>
            <a:endParaRPr lang="pt-BR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  <p:sp>
        <p:nvSpPr>
          <p:cNvPr id="1382" name="Retângulo 1381"/>
          <p:cNvSpPr/>
          <p:nvPr/>
        </p:nvSpPr>
        <p:spPr>
          <a:xfrm>
            <a:off x="7051075" y="3400985"/>
            <a:ext cx="1343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Montserrat" panose="020B0604020202020204" charset="0"/>
              </a:rPr>
              <a:t>Intuitividade</a:t>
            </a:r>
          </a:p>
        </p:txBody>
      </p:sp>
      <p:sp>
        <p:nvSpPr>
          <p:cNvPr id="1383" name="Retângulo 1382"/>
          <p:cNvSpPr/>
          <p:nvPr/>
        </p:nvSpPr>
        <p:spPr>
          <a:xfrm>
            <a:off x="7051075" y="3713201"/>
            <a:ext cx="1063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Montserrat" panose="020B0604020202020204" charset="0"/>
              </a:rPr>
              <a:t>Eficiência</a:t>
            </a:r>
          </a:p>
        </p:txBody>
      </p:sp>
      <p:sp>
        <p:nvSpPr>
          <p:cNvPr id="1384" name="Retângulo 1383"/>
          <p:cNvSpPr/>
          <p:nvPr/>
        </p:nvSpPr>
        <p:spPr>
          <a:xfrm>
            <a:off x="7035632" y="4002630"/>
            <a:ext cx="856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Montserrat" panose="020B0604020202020204" charset="0"/>
              </a:rPr>
              <a:t>Clareza</a:t>
            </a:r>
          </a:p>
        </p:txBody>
      </p:sp>
      <p:cxnSp>
        <p:nvCxnSpPr>
          <p:cNvPr id="205" name="Google Shape;1435;p52"/>
          <p:cNvCxnSpPr>
            <a:stCxn id="1383" idx="1"/>
            <a:endCxn id="201" idx="3"/>
          </p:cNvCxnSpPr>
          <p:nvPr/>
        </p:nvCxnSpPr>
        <p:spPr>
          <a:xfrm flipH="1">
            <a:off x="6621544" y="3867090"/>
            <a:ext cx="4295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8" name="Google Shape;1435;p52"/>
          <p:cNvCxnSpPr/>
          <p:nvPr/>
        </p:nvCxnSpPr>
        <p:spPr>
          <a:xfrm flipH="1" flipV="1">
            <a:off x="6054722" y="4174867"/>
            <a:ext cx="817035" cy="146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8" name="Google Shape;1435;p52"/>
          <p:cNvCxnSpPr/>
          <p:nvPr/>
        </p:nvCxnSpPr>
        <p:spPr>
          <a:xfrm>
            <a:off x="6054722" y="3964646"/>
            <a:ext cx="0" cy="21022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9" name="Google Shape;1439;p52"/>
          <p:cNvCxnSpPr>
            <a:stCxn id="1382" idx="1"/>
          </p:cNvCxnSpPr>
          <p:nvPr/>
        </p:nvCxnSpPr>
        <p:spPr>
          <a:xfrm rot="10800000" flipV="1">
            <a:off x="6054723" y="3554874"/>
            <a:ext cx="996353" cy="139734"/>
          </a:xfrm>
          <a:prstGeom prst="bentConnector3">
            <a:avLst>
              <a:gd name="adj1" fmla="val 997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18514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685800" y="242454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Sinais Gráficos e Cores</a:t>
            </a:r>
            <a:endParaRPr dirty="0"/>
          </a:p>
        </p:txBody>
      </p:sp>
      <p:sp>
        <p:nvSpPr>
          <p:cNvPr id="408" name="Google Shape;408;p34"/>
          <p:cNvSpPr txBox="1">
            <a:spLocks noGrp="1"/>
          </p:cNvSpPr>
          <p:nvPr>
            <p:ph type="body" idx="1"/>
          </p:nvPr>
        </p:nvSpPr>
        <p:spPr>
          <a:xfrm>
            <a:off x="640050" y="523008"/>
            <a:ext cx="7863900" cy="3900055"/>
          </a:xfrm>
          <a:prstGeom prst="rect">
            <a:avLst/>
          </a:prstGeom>
        </p:spPr>
        <p:txBody>
          <a:bodyPr spcFirstLastPara="1" wrap="square" lIns="91425" tIns="91425" rIns="91425" bIns="90000" anchor="t" anchorCtr="0">
            <a:noAutofit/>
          </a:bodyPr>
          <a:lstStyle/>
          <a:p>
            <a:r>
              <a:rPr lang="pt-BR" dirty="0"/>
              <a:t>A escolha de sinais gráficos e cores é uma parte essencial do projeto, pois eles desempenham um papel fundamental na criação de uma identidade visual coerente e na transmissão de sensações desejadas aos usuários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Justificativa da escolha de tons neutros e cores relacionadas ao verde:</a:t>
            </a:r>
          </a:p>
          <a:p>
            <a:pPr lvl="1"/>
            <a:r>
              <a:rPr lang="pt-BR" dirty="0"/>
              <a:t>Tons neutros, como branco, cinza e bege, foram selecionados para criar uma atmosfera tranquila, limpa e elegante na interface do site.</a:t>
            </a:r>
          </a:p>
          <a:p>
            <a:pPr lvl="1"/>
            <a:r>
              <a:rPr lang="pt-BR" dirty="0"/>
              <a:t>A paleta de cores relacionadas ao verde, incluindo tons de verde claro, foi escolhida para transmitir a ideia de sustentabilidade e conexão com a natureza, reforçando a temática da agricultura orgânica e sustentável.</a:t>
            </a:r>
          </a:p>
          <a:p>
            <a:r>
              <a:rPr lang="pt-BR" dirty="0"/>
              <a:t>Benefícios da escolha de cores e sinais gráficos:</a:t>
            </a:r>
          </a:p>
          <a:p>
            <a:pPr lvl="1"/>
            <a:r>
              <a:rPr lang="pt-BR" dirty="0"/>
              <a:t>Calma e harmonia: Os tons neutros e o uso cuidadoso do verde transmitem uma sensação de calma e harmonia aos usuários, criando uma experiência visual agradável.</a:t>
            </a:r>
          </a:p>
          <a:p>
            <a:pPr lvl="1"/>
            <a:r>
              <a:rPr lang="pt-BR" dirty="0"/>
              <a:t>Confiança: As cores neutras e suaves evocam uma sensação de confiança e profissionalismo, transmitindo credibilidade aos usuários.</a:t>
            </a:r>
          </a:p>
          <a:p>
            <a:pPr lvl="1"/>
            <a:r>
              <a:rPr lang="pt-BR" dirty="0"/>
              <a:t>Conexão com a natureza: A presença do verde nas cores e nos elementos gráficos reforça a conexão com a natureza e a temática de alimentos orgânicos, proporcionando uma experiência visual coerente com os valores do projeto.</a:t>
            </a:r>
          </a:p>
          <a:p>
            <a:r>
              <a:rPr lang="pt-BR" dirty="0"/>
              <a:t>A escolha de sinais gráficos e cores visa criar uma identidade visual consistente, transmitir sensações de calma, harmonia, confiança e conexão com a natureza, tornando a experiência dos usuários mais agradável e alinhada com os objetivos do projeto.</a:t>
            </a:r>
          </a:p>
        </p:txBody>
      </p:sp>
    </p:spTree>
    <p:extLst>
      <p:ext uri="{BB962C8B-B14F-4D97-AF65-F5344CB8AC3E}">
        <p14:creationId xmlns:p14="http://schemas.microsoft.com/office/powerpoint/2010/main" val="382013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480;p64"/>
          <p:cNvSpPr txBox="1">
            <a:spLocks noGrp="1"/>
          </p:cNvSpPr>
          <p:nvPr>
            <p:ph type="title"/>
          </p:nvPr>
        </p:nvSpPr>
        <p:spPr>
          <a:xfrm>
            <a:off x="1695450" y="1200600"/>
            <a:ext cx="5753100" cy="5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OBRIGADO!</a:t>
            </a:r>
            <a:endParaRPr dirty="0"/>
          </a:p>
        </p:txBody>
      </p:sp>
      <p:sp>
        <p:nvSpPr>
          <p:cNvPr id="57" name="Google Shape;2484;p64"/>
          <p:cNvSpPr txBox="1">
            <a:spLocks noGrp="1"/>
          </p:cNvSpPr>
          <p:nvPr>
            <p:ph type="subTitle" idx="1"/>
          </p:nvPr>
        </p:nvSpPr>
        <p:spPr>
          <a:xfrm>
            <a:off x="2794650" y="2071306"/>
            <a:ext cx="3554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Possui alguma dúvida? </a:t>
            </a:r>
            <a:endParaRPr lang="en" b="1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hlink"/>
                </a:solidFill>
                <a:uFill>
                  <a:noFill/>
                </a:uFill>
              </a:rPr>
              <a:t>Entre em contato com a equipe</a:t>
            </a:r>
            <a:endParaRPr b="1" dirty="0"/>
          </a:p>
        </p:txBody>
      </p:sp>
      <p:grpSp>
        <p:nvGrpSpPr>
          <p:cNvPr id="58" name="Google Shape;2485;p64"/>
          <p:cNvGrpSpPr/>
          <p:nvPr/>
        </p:nvGrpSpPr>
        <p:grpSpPr>
          <a:xfrm>
            <a:off x="3945134" y="3006112"/>
            <a:ext cx="356865" cy="356865"/>
            <a:chOff x="2866317" y="3817357"/>
            <a:chExt cx="356865" cy="356865"/>
          </a:xfrm>
        </p:grpSpPr>
        <p:sp>
          <p:nvSpPr>
            <p:cNvPr id="59" name="Google Shape;2486;p64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87;p64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488;p64"/>
          <p:cNvGrpSpPr/>
          <p:nvPr/>
        </p:nvGrpSpPr>
        <p:grpSpPr>
          <a:xfrm>
            <a:off x="4393568" y="3006112"/>
            <a:ext cx="356865" cy="356498"/>
            <a:chOff x="3314750" y="3817357"/>
            <a:chExt cx="356865" cy="356498"/>
          </a:xfrm>
        </p:grpSpPr>
        <p:sp>
          <p:nvSpPr>
            <p:cNvPr id="62" name="Google Shape;2489;p64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90;p64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91;p64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92;p64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2493;p64"/>
          <p:cNvGrpSpPr/>
          <p:nvPr/>
        </p:nvGrpSpPr>
        <p:grpSpPr>
          <a:xfrm>
            <a:off x="4842001" y="3006112"/>
            <a:ext cx="356865" cy="356498"/>
            <a:chOff x="3763184" y="3817357"/>
            <a:chExt cx="356865" cy="356498"/>
          </a:xfrm>
        </p:grpSpPr>
        <p:sp>
          <p:nvSpPr>
            <p:cNvPr id="67" name="Google Shape;2494;p64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95;p64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96;p64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97;p64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2502;p64"/>
          <p:cNvGrpSpPr/>
          <p:nvPr/>
        </p:nvGrpSpPr>
        <p:grpSpPr>
          <a:xfrm>
            <a:off x="4350686" y="686944"/>
            <a:ext cx="535300" cy="194950"/>
            <a:chOff x="5054325" y="1441125"/>
            <a:chExt cx="535300" cy="194950"/>
          </a:xfrm>
        </p:grpSpPr>
        <p:sp>
          <p:nvSpPr>
            <p:cNvPr id="72" name="Google Shape;2503;p64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504;p64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2481;p64"/>
          <p:cNvGrpSpPr/>
          <p:nvPr/>
        </p:nvGrpSpPr>
        <p:grpSpPr>
          <a:xfrm>
            <a:off x="7727725" y="2149163"/>
            <a:ext cx="535300" cy="194950"/>
            <a:chOff x="5054325" y="1441125"/>
            <a:chExt cx="535300" cy="194950"/>
          </a:xfrm>
        </p:grpSpPr>
        <p:sp>
          <p:nvSpPr>
            <p:cNvPr id="75" name="Google Shape;2482;p64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83;p64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2499;p64"/>
          <p:cNvGrpSpPr/>
          <p:nvPr/>
        </p:nvGrpSpPr>
        <p:grpSpPr>
          <a:xfrm>
            <a:off x="1358275" y="1352988"/>
            <a:ext cx="535300" cy="194950"/>
            <a:chOff x="5054325" y="1441125"/>
            <a:chExt cx="535300" cy="194950"/>
          </a:xfrm>
        </p:grpSpPr>
        <p:sp>
          <p:nvSpPr>
            <p:cNvPr id="78" name="Google Shape;2500;p64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01;p64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2502;p64"/>
          <p:cNvGrpSpPr/>
          <p:nvPr/>
        </p:nvGrpSpPr>
        <p:grpSpPr>
          <a:xfrm>
            <a:off x="6055488" y="986838"/>
            <a:ext cx="535300" cy="194950"/>
            <a:chOff x="5054325" y="1441125"/>
            <a:chExt cx="535300" cy="194950"/>
          </a:xfrm>
        </p:grpSpPr>
        <p:sp>
          <p:nvSpPr>
            <p:cNvPr id="81" name="Google Shape;2503;p64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504;p64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tângulo 2"/>
          <p:cNvSpPr/>
          <p:nvPr/>
        </p:nvSpPr>
        <p:spPr>
          <a:xfrm>
            <a:off x="1590166" y="3509414"/>
            <a:ext cx="65916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Montserrat" panose="020B0604020202020204" charset="0"/>
              </a:rPr>
              <a:t>Com esse projeto, estamos contribuindo para o combate à fome e incentivando práticas agrícolas responsáveis. Agradecemos a todos os envolvidos e convidamos você a entrar em contato para obter mais informações sobre essa iniciativa transformadora.</a:t>
            </a:r>
          </a:p>
        </p:txBody>
      </p:sp>
    </p:spTree>
    <p:extLst>
      <p:ext uri="{BB962C8B-B14F-4D97-AF65-F5344CB8AC3E}">
        <p14:creationId xmlns:p14="http://schemas.microsoft.com/office/powerpoint/2010/main" val="1096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>
                <a:solidFill>
                  <a:schemeClr val="dk1"/>
                </a:solidFill>
              </a:rPr>
              <a:t>PROBLEMA A SER RESOLVIDO</a:t>
            </a:r>
            <a:endParaRPr b="0" dirty="0">
              <a:solidFill>
                <a:schemeClr val="dk1"/>
              </a:solidFill>
            </a:endParaRPr>
          </a:p>
        </p:txBody>
      </p:sp>
      <p:grpSp>
        <p:nvGrpSpPr>
          <p:cNvPr id="414" name="Google Shape;414;p35"/>
          <p:cNvGrpSpPr/>
          <p:nvPr/>
        </p:nvGrpSpPr>
        <p:grpSpPr>
          <a:xfrm>
            <a:off x="720831" y="1246775"/>
            <a:ext cx="1261398" cy="963203"/>
            <a:chOff x="720831" y="1246775"/>
            <a:chExt cx="1261398" cy="963203"/>
          </a:xfrm>
        </p:grpSpPr>
        <p:grpSp>
          <p:nvGrpSpPr>
            <p:cNvPr id="415" name="Google Shape;415;p35"/>
            <p:cNvGrpSpPr/>
            <p:nvPr/>
          </p:nvGrpSpPr>
          <p:grpSpPr>
            <a:xfrm>
              <a:off x="986925" y="1246775"/>
              <a:ext cx="535300" cy="194950"/>
              <a:chOff x="5054325" y="1441125"/>
              <a:chExt cx="535300" cy="194950"/>
            </a:xfrm>
          </p:grpSpPr>
          <p:sp>
            <p:nvSpPr>
              <p:cNvPr id="416" name="Google Shape;416;p35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5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35" descr="Slidesgo" title="Background"/>
            <p:cNvSpPr/>
            <p:nvPr/>
          </p:nvSpPr>
          <p:spPr>
            <a:xfrm flipH="1">
              <a:off x="720831" y="1333322"/>
              <a:ext cx="1261398" cy="876656"/>
            </a:xfrm>
            <a:custGeom>
              <a:avLst/>
              <a:gdLst/>
              <a:ahLst/>
              <a:cxnLst/>
              <a:rect l="l" t="t" r="r" b="b"/>
              <a:pathLst>
                <a:path w="66276" h="46061" extrusionOk="0">
                  <a:moveTo>
                    <a:pt x="16512" y="0"/>
                  </a:moveTo>
                  <a:cubicBezTo>
                    <a:pt x="10655" y="0"/>
                    <a:pt x="6518" y="2173"/>
                    <a:pt x="3911" y="5649"/>
                  </a:cubicBezTo>
                  <a:cubicBezTo>
                    <a:pt x="1530" y="8691"/>
                    <a:pt x="435" y="12828"/>
                    <a:pt x="226" y="17382"/>
                  </a:cubicBezTo>
                  <a:cubicBezTo>
                    <a:pt x="0" y="19554"/>
                    <a:pt x="0" y="21727"/>
                    <a:pt x="435" y="24126"/>
                  </a:cubicBezTo>
                  <a:cubicBezTo>
                    <a:pt x="435" y="25429"/>
                    <a:pt x="660" y="26733"/>
                    <a:pt x="1095" y="27810"/>
                  </a:cubicBezTo>
                  <a:cubicBezTo>
                    <a:pt x="1964" y="31513"/>
                    <a:pt x="3911" y="34989"/>
                    <a:pt x="6309" y="37805"/>
                  </a:cubicBezTo>
                  <a:lnTo>
                    <a:pt x="6953" y="38465"/>
                  </a:lnTo>
                  <a:cubicBezTo>
                    <a:pt x="11524" y="43245"/>
                    <a:pt x="17816" y="46061"/>
                    <a:pt x="24560" y="46061"/>
                  </a:cubicBezTo>
                  <a:lnTo>
                    <a:pt x="41072" y="46061"/>
                  </a:lnTo>
                  <a:cubicBezTo>
                    <a:pt x="49537" y="46061"/>
                    <a:pt x="57150" y="41507"/>
                    <a:pt x="61495" y="34763"/>
                  </a:cubicBezTo>
                  <a:cubicBezTo>
                    <a:pt x="63008" y="32156"/>
                    <a:pt x="64311" y="29340"/>
                    <a:pt x="64746" y="26298"/>
                  </a:cubicBezTo>
                  <a:cubicBezTo>
                    <a:pt x="66275" y="19120"/>
                    <a:pt x="65406" y="12828"/>
                    <a:pt x="58662" y="12393"/>
                  </a:cubicBezTo>
                  <a:lnTo>
                    <a:pt x="58228" y="12393"/>
                  </a:lnTo>
                  <a:cubicBezTo>
                    <a:pt x="53448" y="12167"/>
                    <a:pt x="49537" y="11733"/>
                    <a:pt x="46495" y="10864"/>
                  </a:cubicBezTo>
                  <a:cubicBezTo>
                    <a:pt x="33251" y="7613"/>
                    <a:pt x="33685" y="226"/>
                    <a:pt x="17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35"/>
            <p:cNvGrpSpPr/>
            <p:nvPr/>
          </p:nvGrpSpPr>
          <p:grpSpPr>
            <a:xfrm>
              <a:off x="986925" y="1355988"/>
              <a:ext cx="841875" cy="831325"/>
              <a:chOff x="2286000" y="-907525"/>
              <a:chExt cx="841875" cy="831325"/>
            </a:xfrm>
          </p:grpSpPr>
          <p:sp>
            <p:nvSpPr>
              <p:cNvPr id="420" name="Google Shape;420;p35"/>
              <p:cNvSpPr/>
              <p:nvPr/>
            </p:nvSpPr>
            <p:spPr>
              <a:xfrm>
                <a:off x="2286000" y="-907525"/>
                <a:ext cx="841875" cy="831325"/>
              </a:xfrm>
              <a:custGeom>
                <a:avLst/>
                <a:gdLst/>
                <a:ahLst/>
                <a:cxnLst/>
                <a:rect l="l" t="t" r="r" b="b"/>
                <a:pathLst>
                  <a:path w="33675" h="33253" extrusionOk="0">
                    <a:moveTo>
                      <a:pt x="16788" y="0"/>
                    </a:moveTo>
                    <a:cubicBezTo>
                      <a:pt x="7871" y="0"/>
                      <a:pt x="493" y="7169"/>
                      <a:pt x="249" y="16196"/>
                    </a:cubicBezTo>
                    <a:cubicBezTo>
                      <a:pt x="1" y="25374"/>
                      <a:pt x="7254" y="33000"/>
                      <a:pt x="16433" y="33248"/>
                    </a:cubicBezTo>
                    <a:cubicBezTo>
                      <a:pt x="16550" y="33251"/>
                      <a:pt x="16667" y="33252"/>
                      <a:pt x="16784" y="33252"/>
                    </a:cubicBezTo>
                    <a:cubicBezTo>
                      <a:pt x="25747" y="33252"/>
                      <a:pt x="33182" y="26125"/>
                      <a:pt x="33427" y="17064"/>
                    </a:cubicBezTo>
                    <a:cubicBezTo>
                      <a:pt x="33675" y="7885"/>
                      <a:pt x="26421" y="254"/>
                      <a:pt x="17242" y="6"/>
                    </a:cubicBezTo>
                    <a:cubicBezTo>
                      <a:pt x="17090" y="2"/>
                      <a:pt x="16939" y="0"/>
                      <a:pt x="16788" y="0"/>
                    </a:cubicBezTo>
                    <a:close/>
                  </a:path>
                </a:pathLst>
              </a:custGeom>
              <a:solidFill>
                <a:srgbClr val="00FE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5"/>
              <p:cNvSpPr/>
              <p:nvPr/>
            </p:nvSpPr>
            <p:spPr>
              <a:xfrm>
                <a:off x="2286000" y="-907375"/>
                <a:ext cx="832575" cy="831175"/>
              </a:xfrm>
              <a:custGeom>
                <a:avLst/>
                <a:gdLst/>
                <a:ahLst/>
                <a:cxnLst/>
                <a:rect l="l" t="t" r="r" b="b"/>
                <a:pathLst>
                  <a:path w="33303" h="33247" extrusionOk="0">
                    <a:moveTo>
                      <a:pt x="17242" y="0"/>
                    </a:moveTo>
                    <a:cubicBezTo>
                      <a:pt x="16433" y="0"/>
                      <a:pt x="15630" y="65"/>
                      <a:pt x="14821" y="124"/>
                    </a:cubicBezTo>
                    <a:cubicBezTo>
                      <a:pt x="15133" y="868"/>
                      <a:pt x="15193" y="1677"/>
                      <a:pt x="14637" y="2297"/>
                    </a:cubicBezTo>
                    <a:cubicBezTo>
                      <a:pt x="14389" y="2545"/>
                      <a:pt x="14141" y="2729"/>
                      <a:pt x="13893" y="2853"/>
                    </a:cubicBezTo>
                    <a:cubicBezTo>
                      <a:pt x="13585" y="3112"/>
                      <a:pt x="13191" y="3242"/>
                      <a:pt x="12746" y="3242"/>
                    </a:cubicBezTo>
                    <a:cubicBezTo>
                      <a:pt x="12654" y="3242"/>
                      <a:pt x="12560" y="3236"/>
                      <a:pt x="12464" y="3225"/>
                    </a:cubicBezTo>
                    <a:cubicBezTo>
                      <a:pt x="12032" y="3349"/>
                      <a:pt x="11536" y="3473"/>
                      <a:pt x="11100" y="3597"/>
                    </a:cubicBezTo>
                    <a:lnTo>
                      <a:pt x="10544" y="3597"/>
                    </a:lnTo>
                    <a:cubicBezTo>
                      <a:pt x="10355" y="3910"/>
                      <a:pt x="10355" y="4282"/>
                      <a:pt x="10479" y="4590"/>
                    </a:cubicBezTo>
                    <a:cubicBezTo>
                      <a:pt x="10544" y="5086"/>
                      <a:pt x="10728" y="5770"/>
                      <a:pt x="10296" y="6143"/>
                    </a:cubicBezTo>
                    <a:cubicBezTo>
                      <a:pt x="9902" y="6536"/>
                      <a:pt x="9586" y="6577"/>
                      <a:pt x="9163" y="6577"/>
                    </a:cubicBezTo>
                    <a:cubicBezTo>
                      <a:pt x="9053" y="6577"/>
                      <a:pt x="8935" y="6574"/>
                      <a:pt x="8807" y="6574"/>
                    </a:cubicBezTo>
                    <a:cubicBezTo>
                      <a:pt x="8311" y="7194"/>
                      <a:pt x="8435" y="7567"/>
                      <a:pt x="9239" y="7815"/>
                    </a:cubicBezTo>
                    <a:cubicBezTo>
                      <a:pt x="9428" y="7939"/>
                      <a:pt x="9611" y="8003"/>
                      <a:pt x="9800" y="8063"/>
                    </a:cubicBezTo>
                    <a:lnTo>
                      <a:pt x="9859" y="8063"/>
                    </a:lnTo>
                    <a:cubicBezTo>
                      <a:pt x="10296" y="8003"/>
                      <a:pt x="10668" y="7879"/>
                      <a:pt x="11040" y="7567"/>
                    </a:cubicBezTo>
                    <a:cubicBezTo>
                      <a:pt x="11536" y="7259"/>
                      <a:pt x="12156" y="6639"/>
                      <a:pt x="12777" y="6639"/>
                    </a:cubicBezTo>
                    <a:cubicBezTo>
                      <a:pt x="14325" y="6698"/>
                      <a:pt x="14573" y="8187"/>
                      <a:pt x="14017" y="9368"/>
                    </a:cubicBezTo>
                    <a:cubicBezTo>
                      <a:pt x="13521" y="10543"/>
                      <a:pt x="13828" y="11724"/>
                      <a:pt x="14265" y="12841"/>
                    </a:cubicBezTo>
                    <a:cubicBezTo>
                      <a:pt x="14573" y="13644"/>
                      <a:pt x="15069" y="14205"/>
                      <a:pt x="15133" y="15073"/>
                    </a:cubicBezTo>
                    <a:cubicBezTo>
                      <a:pt x="15185" y="16153"/>
                      <a:pt x="13550" y="16387"/>
                      <a:pt x="12673" y="16387"/>
                    </a:cubicBezTo>
                    <a:cubicBezTo>
                      <a:pt x="12543" y="16387"/>
                      <a:pt x="12429" y="16382"/>
                      <a:pt x="12340" y="16373"/>
                    </a:cubicBezTo>
                    <a:cubicBezTo>
                      <a:pt x="11988" y="16336"/>
                      <a:pt x="10889" y="15749"/>
                      <a:pt x="10146" y="15749"/>
                    </a:cubicBezTo>
                    <a:cubicBezTo>
                      <a:pt x="9715" y="15749"/>
                      <a:pt x="9404" y="15946"/>
                      <a:pt x="9428" y="16562"/>
                    </a:cubicBezTo>
                    <a:cubicBezTo>
                      <a:pt x="9487" y="17306"/>
                      <a:pt x="9239" y="17738"/>
                      <a:pt x="8867" y="18298"/>
                    </a:cubicBezTo>
                    <a:cubicBezTo>
                      <a:pt x="8807" y="18358"/>
                      <a:pt x="8807" y="18482"/>
                      <a:pt x="8743" y="18606"/>
                    </a:cubicBezTo>
                    <a:cubicBezTo>
                      <a:pt x="8545" y="19002"/>
                      <a:pt x="9257" y="19123"/>
                      <a:pt x="9709" y="19123"/>
                    </a:cubicBezTo>
                    <a:cubicBezTo>
                      <a:pt x="9823" y="19123"/>
                      <a:pt x="9921" y="19115"/>
                      <a:pt x="9983" y="19102"/>
                    </a:cubicBezTo>
                    <a:cubicBezTo>
                      <a:pt x="10420" y="19102"/>
                      <a:pt x="10792" y="19043"/>
                      <a:pt x="11164" y="19043"/>
                    </a:cubicBezTo>
                    <a:cubicBezTo>
                      <a:pt x="11306" y="19006"/>
                      <a:pt x="11428" y="18970"/>
                      <a:pt x="11528" y="18970"/>
                    </a:cubicBezTo>
                    <a:cubicBezTo>
                      <a:pt x="11603" y="18970"/>
                      <a:pt x="11667" y="18990"/>
                      <a:pt x="11720" y="19043"/>
                    </a:cubicBezTo>
                    <a:cubicBezTo>
                      <a:pt x="11968" y="19167"/>
                      <a:pt x="12156" y="19291"/>
                      <a:pt x="12340" y="19415"/>
                    </a:cubicBezTo>
                    <a:cubicBezTo>
                      <a:pt x="13208" y="19787"/>
                      <a:pt x="14017" y="19970"/>
                      <a:pt x="14201" y="20839"/>
                    </a:cubicBezTo>
                    <a:cubicBezTo>
                      <a:pt x="14389" y="20963"/>
                      <a:pt x="14573" y="21151"/>
                      <a:pt x="14821" y="21335"/>
                    </a:cubicBezTo>
                    <a:cubicBezTo>
                      <a:pt x="15317" y="21771"/>
                      <a:pt x="16061" y="22516"/>
                      <a:pt x="15630" y="23195"/>
                    </a:cubicBezTo>
                    <a:cubicBezTo>
                      <a:pt x="15441" y="23508"/>
                      <a:pt x="15505" y="24252"/>
                      <a:pt x="15193" y="24560"/>
                    </a:cubicBezTo>
                    <a:cubicBezTo>
                      <a:pt x="14761" y="24932"/>
                      <a:pt x="14077" y="25056"/>
                      <a:pt x="14017" y="25741"/>
                    </a:cubicBezTo>
                    <a:cubicBezTo>
                      <a:pt x="14017" y="25924"/>
                      <a:pt x="13893" y="26048"/>
                      <a:pt x="13704" y="26048"/>
                    </a:cubicBezTo>
                    <a:cubicBezTo>
                      <a:pt x="13273" y="26792"/>
                      <a:pt x="12712" y="27413"/>
                      <a:pt x="12588" y="28281"/>
                    </a:cubicBezTo>
                    <a:cubicBezTo>
                      <a:pt x="12777" y="29025"/>
                      <a:pt x="13332" y="29710"/>
                      <a:pt x="13397" y="30514"/>
                    </a:cubicBezTo>
                    <a:cubicBezTo>
                      <a:pt x="13397" y="30762"/>
                      <a:pt x="13332" y="30950"/>
                      <a:pt x="13208" y="31074"/>
                    </a:cubicBezTo>
                    <a:lnTo>
                      <a:pt x="13208" y="31134"/>
                    </a:lnTo>
                    <a:cubicBezTo>
                      <a:pt x="13165" y="31224"/>
                      <a:pt x="13052" y="31283"/>
                      <a:pt x="12947" y="31283"/>
                    </a:cubicBezTo>
                    <a:cubicBezTo>
                      <a:pt x="12908" y="31283"/>
                      <a:pt x="12870" y="31275"/>
                      <a:pt x="12836" y="31258"/>
                    </a:cubicBezTo>
                    <a:cubicBezTo>
                      <a:pt x="12712" y="31258"/>
                      <a:pt x="12529" y="31258"/>
                      <a:pt x="12405" y="31198"/>
                    </a:cubicBezTo>
                    <a:cubicBezTo>
                      <a:pt x="12280" y="31134"/>
                      <a:pt x="12216" y="31010"/>
                      <a:pt x="12216" y="30886"/>
                    </a:cubicBezTo>
                    <a:cubicBezTo>
                      <a:pt x="10668" y="30082"/>
                      <a:pt x="9735" y="28529"/>
                      <a:pt x="9800" y="26668"/>
                    </a:cubicBezTo>
                    <a:cubicBezTo>
                      <a:pt x="9859" y="25676"/>
                      <a:pt x="10355" y="24500"/>
                      <a:pt x="9428" y="23567"/>
                    </a:cubicBezTo>
                    <a:cubicBezTo>
                      <a:pt x="9180" y="23384"/>
                      <a:pt x="8807" y="23071"/>
                      <a:pt x="8683" y="22764"/>
                    </a:cubicBezTo>
                    <a:cubicBezTo>
                      <a:pt x="8435" y="21831"/>
                      <a:pt x="8807" y="21399"/>
                      <a:pt x="9115" y="20655"/>
                    </a:cubicBezTo>
                    <a:cubicBezTo>
                      <a:pt x="8931" y="20094"/>
                      <a:pt x="7751" y="19539"/>
                      <a:pt x="7443" y="18794"/>
                    </a:cubicBezTo>
                    <a:cubicBezTo>
                      <a:pt x="7071" y="18050"/>
                      <a:pt x="6699" y="17614"/>
                      <a:pt x="6634" y="16810"/>
                    </a:cubicBezTo>
                    <a:cubicBezTo>
                      <a:pt x="6575" y="15693"/>
                      <a:pt x="4898" y="15569"/>
                      <a:pt x="4278" y="14885"/>
                    </a:cubicBezTo>
                    <a:cubicBezTo>
                      <a:pt x="3905" y="14453"/>
                      <a:pt x="3226" y="13768"/>
                      <a:pt x="3102" y="13213"/>
                    </a:cubicBezTo>
                    <a:cubicBezTo>
                      <a:pt x="2913" y="12096"/>
                      <a:pt x="2913" y="10791"/>
                      <a:pt x="3037" y="9675"/>
                    </a:cubicBezTo>
                    <a:cubicBezTo>
                      <a:pt x="3102" y="8995"/>
                      <a:pt x="2978" y="8311"/>
                      <a:pt x="2854" y="7691"/>
                    </a:cubicBezTo>
                    <a:cubicBezTo>
                      <a:pt x="1301" y="10112"/>
                      <a:pt x="308" y="13024"/>
                      <a:pt x="249" y="16190"/>
                    </a:cubicBezTo>
                    <a:cubicBezTo>
                      <a:pt x="1" y="25368"/>
                      <a:pt x="7254" y="32994"/>
                      <a:pt x="16433" y="33242"/>
                    </a:cubicBezTo>
                    <a:cubicBezTo>
                      <a:pt x="16559" y="33245"/>
                      <a:pt x="16684" y="33247"/>
                      <a:pt x="16809" y="33247"/>
                    </a:cubicBezTo>
                    <a:cubicBezTo>
                      <a:pt x="25202" y="33247"/>
                      <a:pt x="32203" y="27043"/>
                      <a:pt x="33302" y="18854"/>
                    </a:cubicBezTo>
                    <a:lnTo>
                      <a:pt x="33302" y="18854"/>
                    </a:lnTo>
                    <a:cubicBezTo>
                      <a:pt x="32623" y="19970"/>
                      <a:pt x="31754" y="20903"/>
                      <a:pt x="30638" y="21399"/>
                    </a:cubicBezTo>
                    <a:cubicBezTo>
                      <a:pt x="30574" y="21459"/>
                      <a:pt x="30574" y="21523"/>
                      <a:pt x="30514" y="21647"/>
                    </a:cubicBezTo>
                    <a:cubicBezTo>
                      <a:pt x="30446" y="21748"/>
                      <a:pt x="30341" y="21794"/>
                      <a:pt x="30239" y="21794"/>
                    </a:cubicBezTo>
                    <a:cubicBezTo>
                      <a:pt x="30155" y="21794"/>
                      <a:pt x="30074" y="21763"/>
                      <a:pt x="30018" y="21707"/>
                    </a:cubicBezTo>
                    <a:cubicBezTo>
                      <a:pt x="29581" y="21211"/>
                      <a:pt x="29026" y="20903"/>
                      <a:pt x="28405" y="20903"/>
                    </a:cubicBezTo>
                    <a:cubicBezTo>
                      <a:pt x="27721" y="20903"/>
                      <a:pt x="28217" y="21459"/>
                      <a:pt x="28281" y="21771"/>
                    </a:cubicBezTo>
                    <a:cubicBezTo>
                      <a:pt x="28465" y="22327"/>
                      <a:pt x="28281" y="22764"/>
                      <a:pt x="27845" y="23071"/>
                    </a:cubicBezTo>
                    <a:cubicBezTo>
                      <a:pt x="27539" y="23276"/>
                      <a:pt x="27213" y="23368"/>
                      <a:pt x="26889" y="23368"/>
                    </a:cubicBezTo>
                    <a:cubicBezTo>
                      <a:pt x="26624" y="23368"/>
                      <a:pt x="26360" y="23307"/>
                      <a:pt x="26108" y="23195"/>
                    </a:cubicBezTo>
                    <a:cubicBezTo>
                      <a:pt x="25860" y="23071"/>
                      <a:pt x="25736" y="22888"/>
                      <a:pt x="25677" y="22640"/>
                    </a:cubicBezTo>
                    <a:cubicBezTo>
                      <a:pt x="25364" y="23816"/>
                      <a:pt x="25304" y="26857"/>
                      <a:pt x="24868" y="27909"/>
                    </a:cubicBezTo>
                    <a:cubicBezTo>
                      <a:pt x="24560" y="28717"/>
                      <a:pt x="24248" y="29462"/>
                      <a:pt x="23379" y="29710"/>
                    </a:cubicBezTo>
                    <a:cubicBezTo>
                      <a:pt x="23351" y="29720"/>
                      <a:pt x="23322" y="29725"/>
                      <a:pt x="23292" y="29725"/>
                    </a:cubicBezTo>
                    <a:cubicBezTo>
                      <a:pt x="22632" y="29725"/>
                      <a:pt x="21886" y="27144"/>
                      <a:pt x="21767" y="26668"/>
                    </a:cubicBezTo>
                    <a:cubicBezTo>
                      <a:pt x="21643" y="26172"/>
                      <a:pt x="21891" y="25552"/>
                      <a:pt x="22015" y="25056"/>
                    </a:cubicBezTo>
                    <a:cubicBezTo>
                      <a:pt x="22452" y="23567"/>
                      <a:pt x="21023" y="23691"/>
                      <a:pt x="19906" y="23195"/>
                    </a:cubicBezTo>
                    <a:cubicBezTo>
                      <a:pt x="18730" y="22699"/>
                      <a:pt x="18358" y="19722"/>
                      <a:pt x="19782" y="18918"/>
                    </a:cubicBezTo>
                    <a:cubicBezTo>
                      <a:pt x="20159" y="18718"/>
                      <a:pt x="20488" y="18645"/>
                      <a:pt x="20806" y="18645"/>
                    </a:cubicBezTo>
                    <a:cubicBezTo>
                      <a:pt x="21380" y="18645"/>
                      <a:pt x="21917" y="18883"/>
                      <a:pt x="22635" y="19043"/>
                    </a:cubicBezTo>
                    <a:cubicBezTo>
                      <a:pt x="23118" y="19126"/>
                      <a:pt x="23638" y="19198"/>
                      <a:pt x="24150" y="19198"/>
                    </a:cubicBezTo>
                    <a:cubicBezTo>
                      <a:pt x="24759" y="19198"/>
                      <a:pt x="25356" y="19096"/>
                      <a:pt x="25860" y="18794"/>
                    </a:cubicBezTo>
                    <a:cubicBezTo>
                      <a:pt x="26356" y="18546"/>
                      <a:pt x="26793" y="18234"/>
                      <a:pt x="27165" y="17862"/>
                    </a:cubicBezTo>
                    <a:cubicBezTo>
                      <a:pt x="27721" y="17182"/>
                      <a:pt x="27785" y="16562"/>
                      <a:pt x="27473" y="15877"/>
                    </a:cubicBezTo>
                    <a:cubicBezTo>
                      <a:pt x="27349" y="15818"/>
                      <a:pt x="27225" y="15753"/>
                      <a:pt x="27101" y="15753"/>
                    </a:cubicBezTo>
                    <a:cubicBezTo>
                      <a:pt x="26815" y="16044"/>
                      <a:pt x="26473" y="16758"/>
                      <a:pt x="26028" y="16758"/>
                    </a:cubicBezTo>
                    <a:cubicBezTo>
                      <a:pt x="25994" y="16758"/>
                      <a:pt x="25960" y="16754"/>
                      <a:pt x="25925" y="16745"/>
                    </a:cubicBezTo>
                    <a:cubicBezTo>
                      <a:pt x="25736" y="16686"/>
                      <a:pt x="25488" y="16686"/>
                      <a:pt x="25364" y="16621"/>
                    </a:cubicBezTo>
                    <a:lnTo>
                      <a:pt x="25240" y="16497"/>
                    </a:lnTo>
                    <a:lnTo>
                      <a:pt x="25240" y="16497"/>
                    </a:lnTo>
                    <a:cubicBezTo>
                      <a:pt x="25240" y="17117"/>
                      <a:pt x="25364" y="17738"/>
                      <a:pt x="24684" y="17986"/>
                    </a:cubicBezTo>
                    <a:cubicBezTo>
                      <a:pt x="24650" y="17994"/>
                      <a:pt x="24618" y="17998"/>
                      <a:pt x="24588" y="17998"/>
                    </a:cubicBezTo>
                    <a:cubicBezTo>
                      <a:pt x="24068" y="17998"/>
                      <a:pt x="24068" y="16801"/>
                      <a:pt x="23724" y="16801"/>
                    </a:cubicBezTo>
                    <a:cubicBezTo>
                      <a:pt x="23650" y="16801"/>
                      <a:pt x="23559" y="16857"/>
                      <a:pt x="23444" y="16993"/>
                    </a:cubicBezTo>
                    <a:cubicBezTo>
                      <a:pt x="23379" y="17058"/>
                      <a:pt x="23320" y="17058"/>
                      <a:pt x="23255" y="17117"/>
                    </a:cubicBezTo>
                    <a:cubicBezTo>
                      <a:pt x="23031" y="17512"/>
                      <a:pt x="22604" y="18260"/>
                      <a:pt x="22157" y="18260"/>
                    </a:cubicBezTo>
                    <a:cubicBezTo>
                      <a:pt x="22110" y="18260"/>
                      <a:pt x="22062" y="18252"/>
                      <a:pt x="22015" y="18234"/>
                    </a:cubicBezTo>
                    <a:cubicBezTo>
                      <a:pt x="21519" y="18110"/>
                      <a:pt x="20715" y="17738"/>
                      <a:pt x="20343" y="17366"/>
                    </a:cubicBezTo>
                    <a:cubicBezTo>
                      <a:pt x="19971" y="16934"/>
                      <a:pt x="20219" y="16497"/>
                      <a:pt x="20527" y="16249"/>
                    </a:cubicBezTo>
                    <a:cubicBezTo>
                      <a:pt x="20715" y="16066"/>
                      <a:pt x="21023" y="16066"/>
                      <a:pt x="21211" y="16066"/>
                    </a:cubicBezTo>
                    <a:cubicBezTo>
                      <a:pt x="21755" y="15294"/>
                      <a:pt x="21933" y="14922"/>
                      <a:pt x="21774" y="14922"/>
                    </a:cubicBezTo>
                    <a:cubicBezTo>
                      <a:pt x="21715" y="14922"/>
                      <a:pt x="21609" y="14973"/>
                      <a:pt x="21459" y="15073"/>
                    </a:cubicBezTo>
                    <a:cubicBezTo>
                      <a:pt x="21395" y="15133"/>
                      <a:pt x="21395" y="15133"/>
                      <a:pt x="21335" y="15133"/>
                    </a:cubicBezTo>
                    <a:cubicBezTo>
                      <a:pt x="19723" y="15009"/>
                      <a:pt x="19847" y="13272"/>
                      <a:pt x="20095" y="12032"/>
                    </a:cubicBezTo>
                    <a:cubicBezTo>
                      <a:pt x="20145" y="11823"/>
                      <a:pt x="20417" y="11572"/>
                      <a:pt x="20688" y="11572"/>
                    </a:cubicBezTo>
                    <a:cubicBezTo>
                      <a:pt x="20739" y="11572"/>
                      <a:pt x="20790" y="11581"/>
                      <a:pt x="20839" y="11600"/>
                    </a:cubicBezTo>
                    <a:cubicBezTo>
                      <a:pt x="21271" y="11784"/>
                      <a:pt x="21583" y="12096"/>
                      <a:pt x="22015" y="12344"/>
                    </a:cubicBezTo>
                    <a:cubicBezTo>
                      <a:pt x="22387" y="12555"/>
                      <a:pt x="22720" y="12647"/>
                      <a:pt x="23016" y="12647"/>
                    </a:cubicBezTo>
                    <a:cubicBezTo>
                      <a:pt x="24545" y="12647"/>
                      <a:pt x="25076" y="10189"/>
                      <a:pt x="24868" y="8995"/>
                    </a:cubicBezTo>
                    <a:cubicBezTo>
                      <a:pt x="24868" y="8931"/>
                      <a:pt x="24868" y="8871"/>
                      <a:pt x="24932" y="8871"/>
                    </a:cubicBezTo>
                    <a:cubicBezTo>
                      <a:pt x="24862" y="8482"/>
                      <a:pt x="24730" y="8094"/>
                      <a:pt x="24607" y="8094"/>
                    </a:cubicBezTo>
                    <a:cubicBezTo>
                      <a:pt x="24514" y="8094"/>
                      <a:pt x="24425" y="8317"/>
                      <a:pt x="24372" y="8931"/>
                    </a:cubicBezTo>
                    <a:cubicBezTo>
                      <a:pt x="24372" y="9427"/>
                      <a:pt x="24312" y="10171"/>
                      <a:pt x="23876" y="10484"/>
                    </a:cubicBezTo>
                    <a:cubicBezTo>
                      <a:pt x="23512" y="10732"/>
                      <a:pt x="23172" y="10845"/>
                      <a:pt x="22868" y="10845"/>
                    </a:cubicBezTo>
                    <a:cubicBezTo>
                      <a:pt x="22188" y="10845"/>
                      <a:pt x="21690" y="10284"/>
                      <a:pt x="21519" y="9427"/>
                    </a:cubicBezTo>
                    <a:cubicBezTo>
                      <a:pt x="21335" y="8559"/>
                      <a:pt x="21767" y="7691"/>
                      <a:pt x="22080" y="6946"/>
                    </a:cubicBezTo>
                    <a:cubicBezTo>
                      <a:pt x="22387" y="5954"/>
                      <a:pt x="22015" y="4962"/>
                      <a:pt x="22263" y="3969"/>
                    </a:cubicBezTo>
                    <a:cubicBezTo>
                      <a:pt x="22387" y="3349"/>
                      <a:pt x="23196" y="2918"/>
                      <a:pt x="23692" y="2545"/>
                    </a:cubicBezTo>
                    <a:cubicBezTo>
                      <a:pt x="24000" y="2357"/>
                      <a:pt x="24248" y="2173"/>
                      <a:pt x="24560" y="1925"/>
                    </a:cubicBezTo>
                    <a:cubicBezTo>
                      <a:pt x="22328" y="744"/>
                      <a:pt x="19906" y="65"/>
                      <a:pt x="172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5"/>
              <p:cNvSpPr/>
              <p:nvPr/>
            </p:nvSpPr>
            <p:spPr>
              <a:xfrm>
                <a:off x="2357325" y="-904275"/>
                <a:ext cx="330225" cy="779000"/>
              </a:xfrm>
              <a:custGeom>
                <a:avLst/>
                <a:gdLst/>
                <a:ahLst/>
                <a:cxnLst/>
                <a:rect l="l" t="t" r="r" b="b"/>
                <a:pathLst>
                  <a:path w="13209" h="31160" extrusionOk="0">
                    <a:moveTo>
                      <a:pt x="11968" y="0"/>
                    </a:moveTo>
                    <a:cubicBezTo>
                      <a:pt x="6947" y="620"/>
                      <a:pt x="2605" y="3473"/>
                      <a:pt x="1" y="7567"/>
                    </a:cubicBezTo>
                    <a:cubicBezTo>
                      <a:pt x="125" y="8187"/>
                      <a:pt x="249" y="8871"/>
                      <a:pt x="184" y="9551"/>
                    </a:cubicBezTo>
                    <a:cubicBezTo>
                      <a:pt x="60" y="10667"/>
                      <a:pt x="60" y="11972"/>
                      <a:pt x="249" y="13089"/>
                    </a:cubicBezTo>
                    <a:cubicBezTo>
                      <a:pt x="373" y="13644"/>
                      <a:pt x="1052" y="14329"/>
                      <a:pt x="1425" y="14761"/>
                    </a:cubicBezTo>
                    <a:cubicBezTo>
                      <a:pt x="2045" y="15445"/>
                      <a:pt x="3722" y="15569"/>
                      <a:pt x="3781" y="16686"/>
                    </a:cubicBezTo>
                    <a:cubicBezTo>
                      <a:pt x="3846" y="17490"/>
                      <a:pt x="4218" y="17926"/>
                      <a:pt x="4590" y="18670"/>
                    </a:cubicBezTo>
                    <a:cubicBezTo>
                      <a:pt x="4898" y="19415"/>
                      <a:pt x="6078" y="19970"/>
                      <a:pt x="6262" y="20531"/>
                    </a:cubicBezTo>
                    <a:cubicBezTo>
                      <a:pt x="5954" y="21275"/>
                      <a:pt x="5582" y="21707"/>
                      <a:pt x="5830" y="22640"/>
                    </a:cubicBezTo>
                    <a:cubicBezTo>
                      <a:pt x="5954" y="22947"/>
                      <a:pt x="6327" y="23260"/>
                      <a:pt x="6575" y="23443"/>
                    </a:cubicBezTo>
                    <a:cubicBezTo>
                      <a:pt x="7502" y="24376"/>
                      <a:pt x="7006" y="25552"/>
                      <a:pt x="6947" y="26544"/>
                    </a:cubicBezTo>
                    <a:cubicBezTo>
                      <a:pt x="6882" y="28405"/>
                      <a:pt x="7815" y="29958"/>
                      <a:pt x="9363" y="30762"/>
                    </a:cubicBezTo>
                    <a:cubicBezTo>
                      <a:pt x="9363" y="30886"/>
                      <a:pt x="9427" y="31010"/>
                      <a:pt x="9552" y="31074"/>
                    </a:cubicBezTo>
                    <a:cubicBezTo>
                      <a:pt x="9676" y="31134"/>
                      <a:pt x="9859" y="31134"/>
                      <a:pt x="9983" y="31134"/>
                    </a:cubicBezTo>
                    <a:cubicBezTo>
                      <a:pt x="10017" y="31151"/>
                      <a:pt x="10055" y="31159"/>
                      <a:pt x="10094" y="31159"/>
                    </a:cubicBezTo>
                    <a:cubicBezTo>
                      <a:pt x="10199" y="31159"/>
                      <a:pt x="10312" y="31100"/>
                      <a:pt x="10355" y="31010"/>
                    </a:cubicBezTo>
                    <a:lnTo>
                      <a:pt x="10355" y="30950"/>
                    </a:lnTo>
                    <a:cubicBezTo>
                      <a:pt x="10479" y="30826"/>
                      <a:pt x="10544" y="30638"/>
                      <a:pt x="10544" y="30390"/>
                    </a:cubicBezTo>
                    <a:cubicBezTo>
                      <a:pt x="10479" y="29586"/>
                      <a:pt x="9924" y="28901"/>
                      <a:pt x="9735" y="28157"/>
                    </a:cubicBezTo>
                    <a:cubicBezTo>
                      <a:pt x="9859" y="27289"/>
                      <a:pt x="10420" y="26668"/>
                      <a:pt x="10851" y="25924"/>
                    </a:cubicBezTo>
                    <a:cubicBezTo>
                      <a:pt x="11040" y="25924"/>
                      <a:pt x="11164" y="25800"/>
                      <a:pt x="11164" y="25617"/>
                    </a:cubicBezTo>
                    <a:cubicBezTo>
                      <a:pt x="11224" y="24932"/>
                      <a:pt x="11908" y="24808"/>
                      <a:pt x="12340" y="24436"/>
                    </a:cubicBezTo>
                    <a:cubicBezTo>
                      <a:pt x="12652" y="24128"/>
                      <a:pt x="12588" y="23384"/>
                      <a:pt x="12777" y="23071"/>
                    </a:cubicBezTo>
                    <a:cubicBezTo>
                      <a:pt x="13208" y="22392"/>
                      <a:pt x="12464" y="21647"/>
                      <a:pt x="11968" y="21211"/>
                    </a:cubicBezTo>
                    <a:cubicBezTo>
                      <a:pt x="11720" y="21027"/>
                      <a:pt x="11536" y="20839"/>
                      <a:pt x="11348" y="20715"/>
                    </a:cubicBezTo>
                    <a:cubicBezTo>
                      <a:pt x="11164" y="19846"/>
                      <a:pt x="10355" y="19663"/>
                      <a:pt x="9487" y="19291"/>
                    </a:cubicBezTo>
                    <a:cubicBezTo>
                      <a:pt x="9303" y="19167"/>
                      <a:pt x="9115" y="19043"/>
                      <a:pt x="8867" y="18919"/>
                    </a:cubicBezTo>
                    <a:cubicBezTo>
                      <a:pt x="8814" y="18866"/>
                      <a:pt x="8750" y="18846"/>
                      <a:pt x="8675" y="18846"/>
                    </a:cubicBezTo>
                    <a:cubicBezTo>
                      <a:pt x="8575" y="18846"/>
                      <a:pt x="8453" y="18882"/>
                      <a:pt x="8311" y="18919"/>
                    </a:cubicBezTo>
                    <a:cubicBezTo>
                      <a:pt x="7939" y="18919"/>
                      <a:pt x="7567" y="18978"/>
                      <a:pt x="7130" y="18978"/>
                    </a:cubicBezTo>
                    <a:cubicBezTo>
                      <a:pt x="7068" y="18991"/>
                      <a:pt x="6970" y="18999"/>
                      <a:pt x="6856" y="18999"/>
                    </a:cubicBezTo>
                    <a:cubicBezTo>
                      <a:pt x="6404" y="18999"/>
                      <a:pt x="5692" y="18878"/>
                      <a:pt x="5890" y="18482"/>
                    </a:cubicBezTo>
                    <a:cubicBezTo>
                      <a:pt x="5954" y="18358"/>
                      <a:pt x="5954" y="18234"/>
                      <a:pt x="6014" y="18174"/>
                    </a:cubicBezTo>
                    <a:cubicBezTo>
                      <a:pt x="6386" y="17614"/>
                      <a:pt x="6634" y="17182"/>
                      <a:pt x="6575" y="16438"/>
                    </a:cubicBezTo>
                    <a:cubicBezTo>
                      <a:pt x="6551" y="15822"/>
                      <a:pt x="6862" y="15625"/>
                      <a:pt x="7293" y="15625"/>
                    </a:cubicBezTo>
                    <a:cubicBezTo>
                      <a:pt x="8036" y="15625"/>
                      <a:pt x="9135" y="16212"/>
                      <a:pt x="9487" y="16249"/>
                    </a:cubicBezTo>
                    <a:cubicBezTo>
                      <a:pt x="9576" y="16258"/>
                      <a:pt x="9690" y="16263"/>
                      <a:pt x="9820" y="16263"/>
                    </a:cubicBezTo>
                    <a:cubicBezTo>
                      <a:pt x="10697" y="16263"/>
                      <a:pt x="12332" y="16029"/>
                      <a:pt x="12280" y="14949"/>
                    </a:cubicBezTo>
                    <a:cubicBezTo>
                      <a:pt x="12216" y="14081"/>
                      <a:pt x="11720" y="13520"/>
                      <a:pt x="11412" y="12717"/>
                    </a:cubicBezTo>
                    <a:cubicBezTo>
                      <a:pt x="10975" y="11600"/>
                      <a:pt x="10668" y="10419"/>
                      <a:pt x="11164" y="9244"/>
                    </a:cubicBezTo>
                    <a:cubicBezTo>
                      <a:pt x="11720" y="8063"/>
                      <a:pt x="11472" y="6574"/>
                      <a:pt x="9924" y="6515"/>
                    </a:cubicBezTo>
                    <a:cubicBezTo>
                      <a:pt x="9303" y="6515"/>
                      <a:pt x="8683" y="7135"/>
                      <a:pt x="8187" y="7443"/>
                    </a:cubicBezTo>
                    <a:cubicBezTo>
                      <a:pt x="7815" y="7755"/>
                      <a:pt x="7443" y="7879"/>
                      <a:pt x="7006" y="7939"/>
                    </a:cubicBezTo>
                    <a:lnTo>
                      <a:pt x="6947" y="7939"/>
                    </a:lnTo>
                    <a:cubicBezTo>
                      <a:pt x="6758" y="7879"/>
                      <a:pt x="6575" y="7815"/>
                      <a:pt x="6386" y="7691"/>
                    </a:cubicBezTo>
                    <a:cubicBezTo>
                      <a:pt x="5582" y="7443"/>
                      <a:pt x="5458" y="7070"/>
                      <a:pt x="5954" y="6450"/>
                    </a:cubicBezTo>
                    <a:cubicBezTo>
                      <a:pt x="6082" y="6450"/>
                      <a:pt x="6200" y="6453"/>
                      <a:pt x="6310" y="6453"/>
                    </a:cubicBezTo>
                    <a:cubicBezTo>
                      <a:pt x="6733" y="6453"/>
                      <a:pt x="7049" y="6412"/>
                      <a:pt x="7443" y="6019"/>
                    </a:cubicBezTo>
                    <a:cubicBezTo>
                      <a:pt x="7875" y="5646"/>
                      <a:pt x="7691" y="4962"/>
                      <a:pt x="7626" y="4466"/>
                    </a:cubicBezTo>
                    <a:cubicBezTo>
                      <a:pt x="7502" y="4158"/>
                      <a:pt x="7502" y="3786"/>
                      <a:pt x="7691" y="3473"/>
                    </a:cubicBezTo>
                    <a:lnTo>
                      <a:pt x="8247" y="3473"/>
                    </a:lnTo>
                    <a:cubicBezTo>
                      <a:pt x="8683" y="3349"/>
                      <a:pt x="9179" y="3225"/>
                      <a:pt x="9611" y="3101"/>
                    </a:cubicBezTo>
                    <a:cubicBezTo>
                      <a:pt x="9707" y="3112"/>
                      <a:pt x="9801" y="3118"/>
                      <a:pt x="9893" y="3118"/>
                    </a:cubicBezTo>
                    <a:cubicBezTo>
                      <a:pt x="10338" y="3118"/>
                      <a:pt x="10732" y="2988"/>
                      <a:pt x="11040" y="2729"/>
                    </a:cubicBezTo>
                    <a:cubicBezTo>
                      <a:pt x="11288" y="2605"/>
                      <a:pt x="11536" y="2421"/>
                      <a:pt x="11784" y="2173"/>
                    </a:cubicBezTo>
                    <a:cubicBezTo>
                      <a:pt x="12340" y="1553"/>
                      <a:pt x="12280" y="744"/>
                      <a:pt x="119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5"/>
              <p:cNvSpPr/>
              <p:nvPr/>
            </p:nvSpPr>
            <p:spPr>
              <a:xfrm>
                <a:off x="2744950" y="-859250"/>
                <a:ext cx="381450" cy="695025"/>
              </a:xfrm>
              <a:custGeom>
                <a:avLst/>
                <a:gdLst/>
                <a:ahLst/>
                <a:cxnLst/>
                <a:rect l="l" t="t" r="r" b="b"/>
                <a:pathLst>
                  <a:path w="15258" h="27801" extrusionOk="0">
                    <a:moveTo>
                      <a:pt x="6202" y="0"/>
                    </a:moveTo>
                    <a:cubicBezTo>
                      <a:pt x="5890" y="248"/>
                      <a:pt x="5642" y="432"/>
                      <a:pt x="5334" y="620"/>
                    </a:cubicBezTo>
                    <a:cubicBezTo>
                      <a:pt x="4838" y="993"/>
                      <a:pt x="4029" y="1424"/>
                      <a:pt x="3905" y="2044"/>
                    </a:cubicBezTo>
                    <a:cubicBezTo>
                      <a:pt x="3657" y="3037"/>
                      <a:pt x="4029" y="4029"/>
                      <a:pt x="3722" y="5021"/>
                    </a:cubicBezTo>
                    <a:cubicBezTo>
                      <a:pt x="3409" y="5766"/>
                      <a:pt x="2977" y="6634"/>
                      <a:pt x="3161" y="7502"/>
                    </a:cubicBezTo>
                    <a:cubicBezTo>
                      <a:pt x="3332" y="8359"/>
                      <a:pt x="3830" y="8920"/>
                      <a:pt x="4510" y="8920"/>
                    </a:cubicBezTo>
                    <a:cubicBezTo>
                      <a:pt x="4814" y="8920"/>
                      <a:pt x="5154" y="8807"/>
                      <a:pt x="5518" y="8559"/>
                    </a:cubicBezTo>
                    <a:cubicBezTo>
                      <a:pt x="5954" y="8246"/>
                      <a:pt x="6014" y="7502"/>
                      <a:pt x="6014" y="7006"/>
                    </a:cubicBezTo>
                    <a:cubicBezTo>
                      <a:pt x="6067" y="6392"/>
                      <a:pt x="6156" y="6169"/>
                      <a:pt x="6249" y="6169"/>
                    </a:cubicBezTo>
                    <a:cubicBezTo>
                      <a:pt x="6372" y="6169"/>
                      <a:pt x="6504" y="6557"/>
                      <a:pt x="6574" y="6946"/>
                    </a:cubicBezTo>
                    <a:cubicBezTo>
                      <a:pt x="6510" y="6946"/>
                      <a:pt x="6510" y="7006"/>
                      <a:pt x="6510" y="7070"/>
                    </a:cubicBezTo>
                    <a:cubicBezTo>
                      <a:pt x="6718" y="8264"/>
                      <a:pt x="6187" y="10722"/>
                      <a:pt x="4658" y="10722"/>
                    </a:cubicBezTo>
                    <a:cubicBezTo>
                      <a:pt x="4362" y="10722"/>
                      <a:pt x="4029" y="10630"/>
                      <a:pt x="3657" y="10419"/>
                    </a:cubicBezTo>
                    <a:cubicBezTo>
                      <a:pt x="3225" y="10171"/>
                      <a:pt x="2913" y="9859"/>
                      <a:pt x="2481" y="9675"/>
                    </a:cubicBezTo>
                    <a:cubicBezTo>
                      <a:pt x="2432" y="9656"/>
                      <a:pt x="2381" y="9647"/>
                      <a:pt x="2330" y="9647"/>
                    </a:cubicBezTo>
                    <a:cubicBezTo>
                      <a:pt x="2059" y="9647"/>
                      <a:pt x="1787" y="9898"/>
                      <a:pt x="1737" y="10107"/>
                    </a:cubicBezTo>
                    <a:cubicBezTo>
                      <a:pt x="1489" y="11347"/>
                      <a:pt x="1365" y="13084"/>
                      <a:pt x="2977" y="13208"/>
                    </a:cubicBezTo>
                    <a:cubicBezTo>
                      <a:pt x="3037" y="13208"/>
                      <a:pt x="3037" y="13208"/>
                      <a:pt x="3101" y="13148"/>
                    </a:cubicBezTo>
                    <a:cubicBezTo>
                      <a:pt x="3251" y="13048"/>
                      <a:pt x="3357" y="12997"/>
                      <a:pt x="3416" y="12997"/>
                    </a:cubicBezTo>
                    <a:cubicBezTo>
                      <a:pt x="3575" y="12997"/>
                      <a:pt x="3397" y="13369"/>
                      <a:pt x="2853" y="14141"/>
                    </a:cubicBezTo>
                    <a:cubicBezTo>
                      <a:pt x="2665" y="14141"/>
                      <a:pt x="2357" y="14141"/>
                      <a:pt x="2169" y="14324"/>
                    </a:cubicBezTo>
                    <a:cubicBezTo>
                      <a:pt x="1861" y="14572"/>
                      <a:pt x="1613" y="15009"/>
                      <a:pt x="1985" y="15441"/>
                    </a:cubicBezTo>
                    <a:cubicBezTo>
                      <a:pt x="2357" y="15813"/>
                      <a:pt x="3161" y="16185"/>
                      <a:pt x="3657" y="16309"/>
                    </a:cubicBezTo>
                    <a:cubicBezTo>
                      <a:pt x="3704" y="16327"/>
                      <a:pt x="3752" y="16335"/>
                      <a:pt x="3799" y="16335"/>
                    </a:cubicBezTo>
                    <a:cubicBezTo>
                      <a:pt x="4246" y="16335"/>
                      <a:pt x="4673" y="15587"/>
                      <a:pt x="4897" y="15192"/>
                    </a:cubicBezTo>
                    <a:cubicBezTo>
                      <a:pt x="4962" y="15133"/>
                      <a:pt x="5021" y="15133"/>
                      <a:pt x="5086" y="15068"/>
                    </a:cubicBezTo>
                    <a:cubicBezTo>
                      <a:pt x="5201" y="14932"/>
                      <a:pt x="5292" y="14876"/>
                      <a:pt x="5366" y="14876"/>
                    </a:cubicBezTo>
                    <a:cubicBezTo>
                      <a:pt x="5710" y="14876"/>
                      <a:pt x="5710" y="16073"/>
                      <a:pt x="6230" y="16073"/>
                    </a:cubicBezTo>
                    <a:cubicBezTo>
                      <a:pt x="6260" y="16073"/>
                      <a:pt x="6292" y="16069"/>
                      <a:pt x="6326" y="16061"/>
                    </a:cubicBezTo>
                    <a:cubicBezTo>
                      <a:pt x="7006" y="15813"/>
                      <a:pt x="6882" y="15192"/>
                      <a:pt x="6882" y="14572"/>
                    </a:cubicBezTo>
                    <a:lnTo>
                      <a:pt x="6882" y="14572"/>
                    </a:lnTo>
                    <a:lnTo>
                      <a:pt x="7006" y="14696"/>
                    </a:lnTo>
                    <a:cubicBezTo>
                      <a:pt x="7130" y="14761"/>
                      <a:pt x="7378" y="14761"/>
                      <a:pt x="7567" y="14820"/>
                    </a:cubicBezTo>
                    <a:cubicBezTo>
                      <a:pt x="7602" y="14829"/>
                      <a:pt x="7636" y="14833"/>
                      <a:pt x="7670" y="14833"/>
                    </a:cubicBezTo>
                    <a:cubicBezTo>
                      <a:pt x="8115" y="14833"/>
                      <a:pt x="8457" y="14119"/>
                      <a:pt x="8743" y="13828"/>
                    </a:cubicBezTo>
                    <a:cubicBezTo>
                      <a:pt x="8867" y="13828"/>
                      <a:pt x="8991" y="13893"/>
                      <a:pt x="9115" y="13952"/>
                    </a:cubicBezTo>
                    <a:cubicBezTo>
                      <a:pt x="9427" y="14637"/>
                      <a:pt x="9363" y="15257"/>
                      <a:pt x="8807" y="15937"/>
                    </a:cubicBezTo>
                    <a:cubicBezTo>
                      <a:pt x="8435" y="16309"/>
                      <a:pt x="7998" y="16621"/>
                      <a:pt x="7502" y="16869"/>
                    </a:cubicBezTo>
                    <a:cubicBezTo>
                      <a:pt x="6998" y="17171"/>
                      <a:pt x="6401" y="17273"/>
                      <a:pt x="5792" y="17273"/>
                    </a:cubicBezTo>
                    <a:cubicBezTo>
                      <a:pt x="5280" y="17273"/>
                      <a:pt x="4760" y="17201"/>
                      <a:pt x="4277" y="17118"/>
                    </a:cubicBezTo>
                    <a:cubicBezTo>
                      <a:pt x="3559" y="16958"/>
                      <a:pt x="3022" y="16720"/>
                      <a:pt x="2448" y="16720"/>
                    </a:cubicBezTo>
                    <a:cubicBezTo>
                      <a:pt x="2130" y="16720"/>
                      <a:pt x="1801" y="16793"/>
                      <a:pt x="1424" y="16993"/>
                    </a:cubicBezTo>
                    <a:cubicBezTo>
                      <a:pt x="0" y="17797"/>
                      <a:pt x="372" y="20774"/>
                      <a:pt x="1548" y="21270"/>
                    </a:cubicBezTo>
                    <a:cubicBezTo>
                      <a:pt x="2665" y="21766"/>
                      <a:pt x="4094" y="21642"/>
                      <a:pt x="3657" y="23131"/>
                    </a:cubicBezTo>
                    <a:cubicBezTo>
                      <a:pt x="3533" y="23627"/>
                      <a:pt x="3285" y="24247"/>
                      <a:pt x="3409" y="24743"/>
                    </a:cubicBezTo>
                    <a:cubicBezTo>
                      <a:pt x="3528" y="25219"/>
                      <a:pt x="4274" y="27800"/>
                      <a:pt x="4934" y="27800"/>
                    </a:cubicBezTo>
                    <a:cubicBezTo>
                      <a:pt x="4964" y="27800"/>
                      <a:pt x="4993" y="27795"/>
                      <a:pt x="5021" y="27785"/>
                    </a:cubicBezTo>
                    <a:cubicBezTo>
                      <a:pt x="5890" y="27537"/>
                      <a:pt x="6202" y="26792"/>
                      <a:pt x="6510" y="25984"/>
                    </a:cubicBezTo>
                    <a:cubicBezTo>
                      <a:pt x="6946" y="24932"/>
                      <a:pt x="7006" y="21891"/>
                      <a:pt x="7319" y="20715"/>
                    </a:cubicBezTo>
                    <a:cubicBezTo>
                      <a:pt x="7378" y="20963"/>
                      <a:pt x="7502" y="21146"/>
                      <a:pt x="7750" y="21270"/>
                    </a:cubicBezTo>
                    <a:cubicBezTo>
                      <a:pt x="8002" y="21382"/>
                      <a:pt x="8266" y="21443"/>
                      <a:pt x="8531" y="21443"/>
                    </a:cubicBezTo>
                    <a:cubicBezTo>
                      <a:pt x="8855" y="21443"/>
                      <a:pt x="9181" y="21351"/>
                      <a:pt x="9487" y="21146"/>
                    </a:cubicBezTo>
                    <a:cubicBezTo>
                      <a:pt x="9923" y="20839"/>
                      <a:pt x="10107" y="20402"/>
                      <a:pt x="9923" y="19846"/>
                    </a:cubicBezTo>
                    <a:cubicBezTo>
                      <a:pt x="9859" y="19534"/>
                      <a:pt x="9363" y="18978"/>
                      <a:pt x="10047" y="18978"/>
                    </a:cubicBezTo>
                    <a:cubicBezTo>
                      <a:pt x="10668" y="18978"/>
                      <a:pt x="11223" y="19286"/>
                      <a:pt x="11660" y="19782"/>
                    </a:cubicBezTo>
                    <a:cubicBezTo>
                      <a:pt x="11716" y="19838"/>
                      <a:pt x="11797" y="19869"/>
                      <a:pt x="11881" y="19869"/>
                    </a:cubicBezTo>
                    <a:cubicBezTo>
                      <a:pt x="11983" y="19869"/>
                      <a:pt x="12088" y="19823"/>
                      <a:pt x="12156" y="19722"/>
                    </a:cubicBezTo>
                    <a:cubicBezTo>
                      <a:pt x="12216" y="19598"/>
                      <a:pt x="12216" y="19534"/>
                      <a:pt x="12280" y="19474"/>
                    </a:cubicBezTo>
                    <a:cubicBezTo>
                      <a:pt x="13396" y="18978"/>
                      <a:pt x="14265" y="18045"/>
                      <a:pt x="14944" y="16929"/>
                    </a:cubicBezTo>
                    <a:cubicBezTo>
                      <a:pt x="15009" y="16373"/>
                      <a:pt x="15069" y="15753"/>
                      <a:pt x="15069" y="15133"/>
                    </a:cubicBezTo>
                    <a:cubicBezTo>
                      <a:pt x="15257" y="8559"/>
                      <a:pt x="11595" y="2789"/>
                      <a:pt x="6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5" name="Google Shape;425;p35"/>
          <p:cNvSpPr txBox="1">
            <a:spLocks noGrp="1"/>
          </p:cNvSpPr>
          <p:nvPr>
            <p:ph type="subTitle" idx="2"/>
          </p:nvPr>
        </p:nvSpPr>
        <p:spPr>
          <a:xfrm>
            <a:off x="1865799" y="1561368"/>
            <a:ext cx="2729349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 smtClean="0"/>
              <a:t>Falta de uma plataforma </a:t>
            </a:r>
            <a:r>
              <a:rPr lang="pt-BR" dirty="0"/>
              <a:t>centralizada que facilite a conexão direta entre produtores e consumidores.</a:t>
            </a:r>
            <a:endParaRPr dirty="0"/>
          </a:p>
        </p:txBody>
      </p:sp>
      <p:sp>
        <p:nvSpPr>
          <p:cNvPr id="427" name="Google Shape;427;p35"/>
          <p:cNvSpPr txBox="1">
            <a:spLocks noGrp="1"/>
          </p:cNvSpPr>
          <p:nvPr>
            <p:ph type="subTitle" idx="4"/>
          </p:nvPr>
        </p:nvSpPr>
        <p:spPr>
          <a:xfrm>
            <a:off x="5886631" y="1508191"/>
            <a:ext cx="306705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Insuficiente divulgação de agricultores familiares e pequenos produtores que adotam práticas orgânicas.</a:t>
            </a:r>
            <a:endParaRPr dirty="0"/>
          </a:p>
        </p:txBody>
      </p:sp>
      <p:sp>
        <p:nvSpPr>
          <p:cNvPr id="430" name="Google Shape;430;p35"/>
          <p:cNvSpPr txBox="1">
            <a:spLocks noGrp="1"/>
          </p:cNvSpPr>
          <p:nvPr>
            <p:ph type="subTitle" idx="6"/>
          </p:nvPr>
        </p:nvSpPr>
        <p:spPr>
          <a:xfrm>
            <a:off x="1933793" y="3124136"/>
            <a:ext cx="2760858" cy="860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Escassez de opções de compra em estabelecimentos físicos.</a:t>
            </a:r>
            <a:endParaRPr dirty="0"/>
          </a:p>
        </p:txBody>
      </p:sp>
      <p:sp>
        <p:nvSpPr>
          <p:cNvPr id="431" name="Google Shape;431;p35"/>
          <p:cNvSpPr txBox="1">
            <a:spLocks noGrp="1"/>
          </p:cNvSpPr>
          <p:nvPr>
            <p:ph type="subTitle" idx="8"/>
          </p:nvPr>
        </p:nvSpPr>
        <p:spPr>
          <a:xfrm>
            <a:off x="6058299" y="3331998"/>
            <a:ext cx="2690845" cy="3441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Falta de conhecimento sobre a origem e qualidade dos alimentos.</a:t>
            </a:r>
            <a:endParaRPr dirty="0"/>
          </a:p>
        </p:txBody>
      </p:sp>
      <p:grpSp>
        <p:nvGrpSpPr>
          <p:cNvPr id="436" name="Google Shape;436;p35"/>
          <p:cNvGrpSpPr/>
          <p:nvPr/>
        </p:nvGrpSpPr>
        <p:grpSpPr>
          <a:xfrm>
            <a:off x="4648200" y="1333322"/>
            <a:ext cx="1261398" cy="876656"/>
            <a:chOff x="4648200" y="1333322"/>
            <a:chExt cx="1261398" cy="876656"/>
          </a:xfrm>
        </p:grpSpPr>
        <p:sp>
          <p:nvSpPr>
            <p:cNvPr id="437" name="Google Shape;437;p35" descr="Slidesgo" title="Background"/>
            <p:cNvSpPr/>
            <p:nvPr/>
          </p:nvSpPr>
          <p:spPr>
            <a:xfrm flipH="1">
              <a:off x="4648200" y="1333322"/>
              <a:ext cx="1261398" cy="876656"/>
            </a:xfrm>
            <a:custGeom>
              <a:avLst/>
              <a:gdLst/>
              <a:ahLst/>
              <a:cxnLst/>
              <a:rect l="l" t="t" r="r" b="b"/>
              <a:pathLst>
                <a:path w="66276" h="46061" extrusionOk="0">
                  <a:moveTo>
                    <a:pt x="16512" y="0"/>
                  </a:moveTo>
                  <a:cubicBezTo>
                    <a:pt x="10655" y="0"/>
                    <a:pt x="6518" y="2173"/>
                    <a:pt x="3911" y="5649"/>
                  </a:cubicBezTo>
                  <a:cubicBezTo>
                    <a:pt x="1530" y="8691"/>
                    <a:pt x="435" y="12828"/>
                    <a:pt x="226" y="17382"/>
                  </a:cubicBezTo>
                  <a:cubicBezTo>
                    <a:pt x="0" y="19554"/>
                    <a:pt x="0" y="21727"/>
                    <a:pt x="435" y="24126"/>
                  </a:cubicBezTo>
                  <a:cubicBezTo>
                    <a:pt x="435" y="25429"/>
                    <a:pt x="660" y="26733"/>
                    <a:pt x="1095" y="27810"/>
                  </a:cubicBezTo>
                  <a:cubicBezTo>
                    <a:pt x="1964" y="31513"/>
                    <a:pt x="3911" y="34989"/>
                    <a:pt x="6309" y="37805"/>
                  </a:cubicBezTo>
                  <a:lnTo>
                    <a:pt x="6953" y="38465"/>
                  </a:lnTo>
                  <a:cubicBezTo>
                    <a:pt x="11524" y="43245"/>
                    <a:pt x="17816" y="46061"/>
                    <a:pt x="24560" y="46061"/>
                  </a:cubicBezTo>
                  <a:lnTo>
                    <a:pt x="41072" y="46061"/>
                  </a:lnTo>
                  <a:cubicBezTo>
                    <a:pt x="49537" y="46061"/>
                    <a:pt x="57150" y="41507"/>
                    <a:pt x="61495" y="34763"/>
                  </a:cubicBezTo>
                  <a:cubicBezTo>
                    <a:pt x="63008" y="32156"/>
                    <a:pt x="64311" y="29340"/>
                    <a:pt x="64746" y="26298"/>
                  </a:cubicBezTo>
                  <a:cubicBezTo>
                    <a:pt x="66275" y="19120"/>
                    <a:pt x="65406" y="12828"/>
                    <a:pt x="58662" y="12393"/>
                  </a:cubicBezTo>
                  <a:lnTo>
                    <a:pt x="58228" y="12393"/>
                  </a:lnTo>
                  <a:cubicBezTo>
                    <a:pt x="53448" y="12167"/>
                    <a:pt x="49537" y="11733"/>
                    <a:pt x="46495" y="10864"/>
                  </a:cubicBezTo>
                  <a:cubicBezTo>
                    <a:pt x="33251" y="7613"/>
                    <a:pt x="33685" y="226"/>
                    <a:pt x="17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8" name="Google Shape;438;p35"/>
            <p:cNvGrpSpPr/>
            <p:nvPr/>
          </p:nvGrpSpPr>
          <p:grpSpPr>
            <a:xfrm>
              <a:off x="5105516" y="1355612"/>
              <a:ext cx="529532" cy="832076"/>
              <a:chOff x="5050925" y="1555925"/>
              <a:chExt cx="511675" cy="806275"/>
            </a:xfrm>
          </p:grpSpPr>
          <p:sp>
            <p:nvSpPr>
              <p:cNvPr id="439" name="Google Shape;439;p35"/>
              <p:cNvSpPr/>
              <p:nvPr/>
            </p:nvSpPr>
            <p:spPr>
              <a:xfrm>
                <a:off x="5102150" y="1695425"/>
                <a:ext cx="80550" cy="130550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5222" extrusionOk="0">
                    <a:moveTo>
                      <a:pt x="2414" y="1"/>
                    </a:moveTo>
                    <a:cubicBezTo>
                      <a:pt x="2320" y="1"/>
                      <a:pt x="2218" y="21"/>
                      <a:pt x="2109" y="67"/>
                    </a:cubicBezTo>
                    <a:cubicBezTo>
                      <a:pt x="497" y="811"/>
                      <a:pt x="0" y="2607"/>
                      <a:pt x="0" y="4284"/>
                    </a:cubicBezTo>
                    <a:cubicBezTo>
                      <a:pt x="0" y="4841"/>
                      <a:pt x="537" y="5221"/>
                      <a:pt x="1019" y="5221"/>
                    </a:cubicBezTo>
                    <a:cubicBezTo>
                      <a:pt x="1341" y="5221"/>
                      <a:pt x="1638" y="5053"/>
                      <a:pt x="1737" y="4656"/>
                    </a:cubicBezTo>
                    <a:cubicBezTo>
                      <a:pt x="1985" y="3475"/>
                      <a:pt x="1985" y="2051"/>
                      <a:pt x="2853" y="1119"/>
                    </a:cubicBezTo>
                    <a:cubicBezTo>
                      <a:pt x="3222" y="695"/>
                      <a:pt x="2961" y="1"/>
                      <a:pt x="24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5"/>
              <p:cNvSpPr/>
              <p:nvPr/>
            </p:nvSpPr>
            <p:spPr>
              <a:xfrm>
                <a:off x="5117650" y="1880050"/>
                <a:ext cx="55850" cy="4032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1613" extrusionOk="0">
                    <a:moveTo>
                      <a:pt x="1176" y="0"/>
                    </a:moveTo>
                    <a:cubicBezTo>
                      <a:pt x="125" y="0"/>
                      <a:pt x="1" y="1613"/>
                      <a:pt x="1052" y="1613"/>
                    </a:cubicBezTo>
                    <a:cubicBezTo>
                      <a:pt x="2109" y="1613"/>
                      <a:pt x="2233" y="0"/>
                      <a:pt x="1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5"/>
              <p:cNvSpPr/>
              <p:nvPr/>
            </p:nvSpPr>
            <p:spPr>
              <a:xfrm>
                <a:off x="5050925" y="1555925"/>
                <a:ext cx="511675" cy="607825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24313" extrusionOk="0">
                    <a:moveTo>
                      <a:pt x="4463" y="5581"/>
                    </a:moveTo>
                    <a:cubicBezTo>
                      <a:pt x="5010" y="5581"/>
                      <a:pt x="5271" y="6275"/>
                      <a:pt x="4902" y="6699"/>
                    </a:cubicBezTo>
                    <a:cubicBezTo>
                      <a:pt x="4034" y="7631"/>
                      <a:pt x="4034" y="9055"/>
                      <a:pt x="3786" y="10236"/>
                    </a:cubicBezTo>
                    <a:cubicBezTo>
                      <a:pt x="3687" y="10633"/>
                      <a:pt x="3390" y="10801"/>
                      <a:pt x="3068" y="10801"/>
                    </a:cubicBezTo>
                    <a:cubicBezTo>
                      <a:pt x="2586" y="10801"/>
                      <a:pt x="2049" y="10421"/>
                      <a:pt x="2049" y="9864"/>
                    </a:cubicBezTo>
                    <a:cubicBezTo>
                      <a:pt x="2049" y="8187"/>
                      <a:pt x="2546" y="6391"/>
                      <a:pt x="4158" y="5647"/>
                    </a:cubicBezTo>
                    <a:cubicBezTo>
                      <a:pt x="4267" y="5601"/>
                      <a:pt x="4369" y="5581"/>
                      <a:pt x="4463" y="5581"/>
                    </a:cubicBezTo>
                    <a:close/>
                    <a:moveTo>
                      <a:pt x="3845" y="12965"/>
                    </a:moveTo>
                    <a:cubicBezTo>
                      <a:pt x="4902" y="12965"/>
                      <a:pt x="4778" y="14578"/>
                      <a:pt x="3721" y="14578"/>
                    </a:cubicBezTo>
                    <a:cubicBezTo>
                      <a:pt x="2670" y="14578"/>
                      <a:pt x="2794" y="12965"/>
                      <a:pt x="3845" y="12965"/>
                    </a:cubicBezTo>
                    <a:close/>
                    <a:moveTo>
                      <a:pt x="10236" y="1"/>
                    </a:moveTo>
                    <a:cubicBezTo>
                      <a:pt x="4530" y="1"/>
                      <a:pt x="0" y="4590"/>
                      <a:pt x="0" y="10236"/>
                    </a:cubicBezTo>
                    <a:cubicBezTo>
                      <a:pt x="0" y="17490"/>
                      <a:pt x="6078" y="19539"/>
                      <a:pt x="6078" y="22452"/>
                    </a:cubicBezTo>
                    <a:cubicBezTo>
                      <a:pt x="6078" y="23136"/>
                      <a:pt x="6202" y="23692"/>
                      <a:pt x="6326" y="24129"/>
                    </a:cubicBezTo>
                    <a:cubicBezTo>
                      <a:pt x="6574" y="24005"/>
                      <a:pt x="6822" y="23940"/>
                      <a:pt x="7070" y="23940"/>
                    </a:cubicBezTo>
                    <a:lnTo>
                      <a:pt x="9368" y="23940"/>
                    </a:lnTo>
                    <a:lnTo>
                      <a:pt x="9368" y="15570"/>
                    </a:lnTo>
                    <a:cubicBezTo>
                      <a:pt x="9368" y="15570"/>
                      <a:pt x="8063" y="14885"/>
                      <a:pt x="7815" y="13461"/>
                    </a:cubicBezTo>
                    <a:cubicBezTo>
                      <a:pt x="7567" y="12097"/>
                      <a:pt x="6391" y="9800"/>
                      <a:pt x="6391" y="9800"/>
                    </a:cubicBezTo>
                    <a:lnTo>
                      <a:pt x="6391" y="9800"/>
                    </a:lnTo>
                    <a:cubicBezTo>
                      <a:pt x="10236" y="11849"/>
                      <a:pt x="10360" y="13893"/>
                      <a:pt x="10360" y="13893"/>
                    </a:cubicBezTo>
                    <a:cubicBezTo>
                      <a:pt x="10916" y="9676"/>
                      <a:pt x="14885" y="7319"/>
                      <a:pt x="14885" y="7319"/>
                    </a:cubicBezTo>
                    <a:lnTo>
                      <a:pt x="14885" y="7319"/>
                    </a:lnTo>
                    <a:cubicBezTo>
                      <a:pt x="14081" y="13893"/>
                      <a:pt x="11536" y="13213"/>
                      <a:pt x="10792" y="15570"/>
                    </a:cubicBezTo>
                    <a:lnTo>
                      <a:pt x="10792" y="23940"/>
                    </a:lnTo>
                    <a:lnTo>
                      <a:pt x="13148" y="23940"/>
                    </a:lnTo>
                    <a:cubicBezTo>
                      <a:pt x="13461" y="23940"/>
                      <a:pt x="13769" y="24064"/>
                      <a:pt x="14017" y="24312"/>
                    </a:cubicBezTo>
                    <a:cubicBezTo>
                      <a:pt x="14205" y="23816"/>
                      <a:pt x="14329" y="23196"/>
                      <a:pt x="14329" y="22452"/>
                    </a:cubicBezTo>
                    <a:cubicBezTo>
                      <a:pt x="14329" y="19415"/>
                      <a:pt x="20467" y="17306"/>
                      <a:pt x="20467" y="10236"/>
                    </a:cubicBezTo>
                    <a:cubicBezTo>
                      <a:pt x="20467" y="4590"/>
                      <a:pt x="15877" y="1"/>
                      <a:pt x="10236" y="1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5"/>
              <p:cNvSpPr/>
              <p:nvPr/>
            </p:nvSpPr>
            <p:spPr>
              <a:xfrm>
                <a:off x="5232375" y="2304875"/>
                <a:ext cx="147275" cy="57325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2293" extrusionOk="0">
                    <a:moveTo>
                      <a:pt x="1" y="0"/>
                    </a:moveTo>
                    <a:cubicBezTo>
                      <a:pt x="373" y="1300"/>
                      <a:pt x="1549" y="2293"/>
                      <a:pt x="2978" y="2293"/>
                    </a:cubicBezTo>
                    <a:cubicBezTo>
                      <a:pt x="4342" y="2293"/>
                      <a:pt x="5518" y="1300"/>
                      <a:pt x="58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5"/>
              <p:cNvSpPr/>
              <p:nvPr/>
            </p:nvSpPr>
            <p:spPr>
              <a:xfrm>
                <a:off x="5196675" y="2207125"/>
                <a:ext cx="218700" cy="54350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2174" extrusionOk="0">
                    <a:moveTo>
                      <a:pt x="1240" y="1"/>
                    </a:moveTo>
                    <a:cubicBezTo>
                      <a:pt x="992" y="1"/>
                      <a:pt x="809" y="65"/>
                      <a:pt x="620" y="189"/>
                    </a:cubicBezTo>
                    <a:cubicBezTo>
                      <a:pt x="248" y="373"/>
                      <a:pt x="0" y="745"/>
                      <a:pt x="0" y="1057"/>
                    </a:cubicBezTo>
                    <a:cubicBezTo>
                      <a:pt x="0" y="1554"/>
                      <a:pt x="561" y="2174"/>
                      <a:pt x="1240" y="2174"/>
                    </a:cubicBezTo>
                    <a:lnTo>
                      <a:pt x="7507" y="2174"/>
                    </a:lnTo>
                    <a:cubicBezTo>
                      <a:pt x="8187" y="2174"/>
                      <a:pt x="8747" y="1554"/>
                      <a:pt x="8747" y="1057"/>
                    </a:cubicBezTo>
                    <a:cubicBezTo>
                      <a:pt x="8747" y="745"/>
                      <a:pt x="8435" y="313"/>
                      <a:pt x="8003" y="125"/>
                    </a:cubicBezTo>
                    <a:cubicBezTo>
                      <a:pt x="7939" y="65"/>
                      <a:pt x="7879" y="65"/>
                      <a:pt x="7814" y="65"/>
                    </a:cubicBezTo>
                    <a:cubicBezTo>
                      <a:pt x="7690" y="1"/>
                      <a:pt x="7631" y="1"/>
                      <a:pt x="75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5"/>
              <p:cNvSpPr/>
              <p:nvPr/>
            </p:nvSpPr>
            <p:spPr>
              <a:xfrm>
                <a:off x="5384325" y="2207125"/>
                <a:ext cx="7725" cy="165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6" extrusionOk="0">
                    <a:moveTo>
                      <a:pt x="308" y="65"/>
                    </a:moveTo>
                    <a:cubicBezTo>
                      <a:pt x="184" y="1"/>
                      <a:pt x="125" y="1"/>
                      <a:pt x="1" y="1"/>
                    </a:cubicBezTo>
                    <a:cubicBezTo>
                      <a:pt x="125" y="1"/>
                      <a:pt x="184" y="1"/>
                      <a:pt x="308" y="65"/>
                    </a:cubicBezTo>
                    <a:close/>
                  </a:path>
                </a:pathLst>
              </a:custGeom>
              <a:solidFill>
                <a:srgbClr val="6574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5"/>
              <p:cNvSpPr/>
              <p:nvPr/>
            </p:nvSpPr>
            <p:spPr>
              <a:xfrm>
                <a:off x="5212175" y="2207125"/>
                <a:ext cx="155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90" extrusionOk="0">
                    <a:moveTo>
                      <a:pt x="620" y="1"/>
                    </a:moveTo>
                    <a:cubicBezTo>
                      <a:pt x="372" y="1"/>
                      <a:pt x="189" y="65"/>
                      <a:pt x="0" y="189"/>
                    </a:cubicBezTo>
                    <a:lnTo>
                      <a:pt x="0" y="189"/>
                    </a:lnTo>
                    <a:cubicBezTo>
                      <a:pt x="189" y="65"/>
                      <a:pt x="372" y="1"/>
                      <a:pt x="620" y="1"/>
                    </a:cubicBezTo>
                    <a:close/>
                  </a:path>
                </a:pathLst>
              </a:custGeom>
              <a:solidFill>
                <a:srgbClr val="6574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5"/>
              <p:cNvSpPr/>
              <p:nvPr/>
            </p:nvSpPr>
            <p:spPr>
              <a:xfrm>
                <a:off x="5392025" y="2208750"/>
                <a:ext cx="475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60" extrusionOk="0">
                    <a:moveTo>
                      <a:pt x="189" y="60"/>
                    </a:moveTo>
                    <a:cubicBezTo>
                      <a:pt x="125" y="0"/>
                      <a:pt x="65" y="0"/>
                      <a:pt x="0" y="0"/>
                    </a:cubicBezTo>
                    <a:cubicBezTo>
                      <a:pt x="65" y="0"/>
                      <a:pt x="125" y="0"/>
                      <a:pt x="189" y="60"/>
                    </a:cubicBezTo>
                    <a:close/>
                  </a:path>
                </a:pathLst>
              </a:custGeom>
              <a:solidFill>
                <a:srgbClr val="6574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5"/>
              <p:cNvSpPr/>
              <p:nvPr/>
            </p:nvSpPr>
            <p:spPr>
              <a:xfrm>
                <a:off x="5196675" y="1738875"/>
                <a:ext cx="226375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9055" h="18920" extrusionOk="0">
                    <a:moveTo>
                      <a:pt x="9055" y="1"/>
                    </a:moveTo>
                    <a:cubicBezTo>
                      <a:pt x="9055" y="1"/>
                      <a:pt x="5086" y="2358"/>
                      <a:pt x="4530" y="6575"/>
                    </a:cubicBezTo>
                    <a:cubicBezTo>
                      <a:pt x="4530" y="6575"/>
                      <a:pt x="4406" y="4531"/>
                      <a:pt x="561" y="2482"/>
                    </a:cubicBezTo>
                    <a:lnTo>
                      <a:pt x="561" y="2482"/>
                    </a:lnTo>
                    <a:cubicBezTo>
                      <a:pt x="561" y="2482"/>
                      <a:pt x="1737" y="4779"/>
                      <a:pt x="1985" y="6143"/>
                    </a:cubicBezTo>
                    <a:cubicBezTo>
                      <a:pt x="2233" y="7567"/>
                      <a:pt x="3538" y="8252"/>
                      <a:pt x="3538" y="8252"/>
                    </a:cubicBezTo>
                    <a:lnTo>
                      <a:pt x="3538" y="16622"/>
                    </a:lnTo>
                    <a:lnTo>
                      <a:pt x="1240" y="16622"/>
                    </a:lnTo>
                    <a:cubicBezTo>
                      <a:pt x="992" y="16622"/>
                      <a:pt x="744" y="16687"/>
                      <a:pt x="496" y="16811"/>
                    </a:cubicBezTo>
                    <a:cubicBezTo>
                      <a:pt x="189" y="17059"/>
                      <a:pt x="0" y="17431"/>
                      <a:pt x="0" y="17862"/>
                    </a:cubicBezTo>
                    <a:cubicBezTo>
                      <a:pt x="0" y="18299"/>
                      <a:pt x="248" y="18731"/>
                      <a:pt x="620" y="18919"/>
                    </a:cubicBezTo>
                    <a:cubicBezTo>
                      <a:pt x="809" y="18795"/>
                      <a:pt x="992" y="18731"/>
                      <a:pt x="1240" y="18731"/>
                    </a:cubicBezTo>
                    <a:lnTo>
                      <a:pt x="7507" y="18731"/>
                    </a:lnTo>
                    <a:cubicBezTo>
                      <a:pt x="7631" y="18731"/>
                      <a:pt x="7690" y="18731"/>
                      <a:pt x="7814" y="18795"/>
                    </a:cubicBezTo>
                    <a:cubicBezTo>
                      <a:pt x="7879" y="18795"/>
                      <a:pt x="7939" y="18795"/>
                      <a:pt x="8003" y="18855"/>
                    </a:cubicBezTo>
                    <a:cubicBezTo>
                      <a:pt x="8311" y="18607"/>
                      <a:pt x="8499" y="18299"/>
                      <a:pt x="8499" y="17862"/>
                    </a:cubicBezTo>
                    <a:cubicBezTo>
                      <a:pt x="8499" y="17490"/>
                      <a:pt x="8375" y="17242"/>
                      <a:pt x="8187" y="16994"/>
                    </a:cubicBezTo>
                    <a:cubicBezTo>
                      <a:pt x="7939" y="16746"/>
                      <a:pt x="7631" y="16622"/>
                      <a:pt x="7318" y="16622"/>
                    </a:cubicBezTo>
                    <a:lnTo>
                      <a:pt x="4962" y="16622"/>
                    </a:lnTo>
                    <a:lnTo>
                      <a:pt x="4962" y="8252"/>
                    </a:lnTo>
                    <a:cubicBezTo>
                      <a:pt x="5706" y="5895"/>
                      <a:pt x="8251" y="6575"/>
                      <a:pt x="90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5"/>
              <p:cNvSpPr/>
              <p:nvPr/>
            </p:nvSpPr>
            <p:spPr>
              <a:xfrm>
                <a:off x="5196675" y="2261450"/>
                <a:ext cx="21870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1738" extrusionOk="0">
                    <a:moveTo>
                      <a:pt x="1240" y="1"/>
                    </a:moveTo>
                    <a:cubicBezTo>
                      <a:pt x="561" y="1"/>
                      <a:pt x="0" y="373"/>
                      <a:pt x="0" y="869"/>
                    </a:cubicBezTo>
                    <a:cubicBezTo>
                      <a:pt x="0" y="1365"/>
                      <a:pt x="561" y="1737"/>
                      <a:pt x="1240" y="1737"/>
                    </a:cubicBezTo>
                    <a:lnTo>
                      <a:pt x="7507" y="1737"/>
                    </a:lnTo>
                    <a:cubicBezTo>
                      <a:pt x="8187" y="1737"/>
                      <a:pt x="8747" y="1365"/>
                      <a:pt x="8747" y="869"/>
                    </a:cubicBezTo>
                    <a:cubicBezTo>
                      <a:pt x="8747" y="373"/>
                      <a:pt x="8187" y="1"/>
                      <a:pt x="7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4" name="Google Shape;454;p35"/>
          <p:cNvGrpSpPr/>
          <p:nvPr/>
        </p:nvGrpSpPr>
        <p:grpSpPr>
          <a:xfrm>
            <a:off x="720831" y="3191950"/>
            <a:ext cx="1261398" cy="884928"/>
            <a:chOff x="720831" y="3191950"/>
            <a:chExt cx="1261398" cy="884928"/>
          </a:xfrm>
        </p:grpSpPr>
        <p:sp>
          <p:nvSpPr>
            <p:cNvPr id="455" name="Google Shape;455;p35" descr="Slidesgo" title="Background"/>
            <p:cNvSpPr/>
            <p:nvPr/>
          </p:nvSpPr>
          <p:spPr>
            <a:xfrm flipH="1">
              <a:off x="720831" y="3200222"/>
              <a:ext cx="1261398" cy="876656"/>
            </a:xfrm>
            <a:custGeom>
              <a:avLst/>
              <a:gdLst/>
              <a:ahLst/>
              <a:cxnLst/>
              <a:rect l="l" t="t" r="r" b="b"/>
              <a:pathLst>
                <a:path w="66276" h="46061" extrusionOk="0">
                  <a:moveTo>
                    <a:pt x="16512" y="0"/>
                  </a:moveTo>
                  <a:cubicBezTo>
                    <a:pt x="10655" y="0"/>
                    <a:pt x="6518" y="2173"/>
                    <a:pt x="3911" y="5649"/>
                  </a:cubicBezTo>
                  <a:cubicBezTo>
                    <a:pt x="1530" y="8691"/>
                    <a:pt x="435" y="12828"/>
                    <a:pt x="226" y="17382"/>
                  </a:cubicBezTo>
                  <a:cubicBezTo>
                    <a:pt x="0" y="19554"/>
                    <a:pt x="0" y="21727"/>
                    <a:pt x="435" y="24126"/>
                  </a:cubicBezTo>
                  <a:cubicBezTo>
                    <a:pt x="435" y="25429"/>
                    <a:pt x="660" y="26733"/>
                    <a:pt x="1095" y="27810"/>
                  </a:cubicBezTo>
                  <a:cubicBezTo>
                    <a:pt x="1964" y="31513"/>
                    <a:pt x="3911" y="34989"/>
                    <a:pt x="6309" y="37805"/>
                  </a:cubicBezTo>
                  <a:lnTo>
                    <a:pt x="6953" y="38465"/>
                  </a:lnTo>
                  <a:cubicBezTo>
                    <a:pt x="11524" y="43245"/>
                    <a:pt x="17816" y="46061"/>
                    <a:pt x="24560" y="46061"/>
                  </a:cubicBezTo>
                  <a:lnTo>
                    <a:pt x="41072" y="46061"/>
                  </a:lnTo>
                  <a:cubicBezTo>
                    <a:pt x="49537" y="46061"/>
                    <a:pt x="57150" y="41507"/>
                    <a:pt x="61495" y="34763"/>
                  </a:cubicBezTo>
                  <a:cubicBezTo>
                    <a:pt x="63008" y="32156"/>
                    <a:pt x="64311" y="29340"/>
                    <a:pt x="64746" y="26298"/>
                  </a:cubicBezTo>
                  <a:cubicBezTo>
                    <a:pt x="66275" y="19120"/>
                    <a:pt x="65406" y="12828"/>
                    <a:pt x="58662" y="12393"/>
                  </a:cubicBezTo>
                  <a:lnTo>
                    <a:pt x="58228" y="12393"/>
                  </a:lnTo>
                  <a:cubicBezTo>
                    <a:pt x="53448" y="12167"/>
                    <a:pt x="49537" y="11733"/>
                    <a:pt x="46495" y="10864"/>
                  </a:cubicBezTo>
                  <a:cubicBezTo>
                    <a:pt x="33251" y="7613"/>
                    <a:pt x="33685" y="226"/>
                    <a:pt x="17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6" name="Google Shape;456;p35"/>
            <p:cNvGrpSpPr/>
            <p:nvPr/>
          </p:nvGrpSpPr>
          <p:grpSpPr>
            <a:xfrm>
              <a:off x="1226825" y="3191950"/>
              <a:ext cx="535300" cy="194950"/>
              <a:chOff x="5054325" y="1441125"/>
              <a:chExt cx="535300" cy="194950"/>
            </a:xfrm>
          </p:grpSpPr>
          <p:sp>
            <p:nvSpPr>
              <p:cNvPr id="457" name="Google Shape;457;p35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5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35"/>
            <p:cNvGrpSpPr/>
            <p:nvPr/>
          </p:nvGrpSpPr>
          <p:grpSpPr>
            <a:xfrm>
              <a:off x="873575" y="3572027"/>
              <a:ext cx="535300" cy="194950"/>
              <a:chOff x="5054325" y="1441125"/>
              <a:chExt cx="535300" cy="194950"/>
            </a:xfrm>
          </p:grpSpPr>
          <p:sp>
            <p:nvSpPr>
              <p:cNvPr id="460" name="Google Shape;460;p35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5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35"/>
            <p:cNvGrpSpPr/>
            <p:nvPr/>
          </p:nvGrpSpPr>
          <p:grpSpPr>
            <a:xfrm>
              <a:off x="989979" y="3222518"/>
              <a:ext cx="832065" cy="832065"/>
              <a:chOff x="990025" y="3276025"/>
              <a:chExt cx="838775" cy="838775"/>
            </a:xfrm>
          </p:grpSpPr>
          <p:sp>
            <p:nvSpPr>
              <p:cNvPr id="463" name="Google Shape;463;p35"/>
              <p:cNvSpPr/>
              <p:nvPr/>
            </p:nvSpPr>
            <p:spPr>
              <a:xfrm>
                <a:off x="1562100" y="3409375"/>
                <a:ext cx="265225" cy="181050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7242" extrusionOk="0">
                    <a:moveTo>
                      <a:pt x="5954" y="0"/>
                    </a:moveTo>
                    <a:cubicBezTo>
                      <a:pt x="5523" y="0"/>
                      <a:pt x="5086" y="124"/>
                      <a:pt x="4714" y="372"/>
                    </a:cubicBezTo>
                    <a:cubicBezTo>
                      <a:pt x="4282" y="620"/>
                      <a:pt x="3970" y="993"/>
                      <a:pt x="3786" y="1424"/>
                    </a:cubicBezTo>
                    <a:cubicBezTo>
                      <a:pt x="3474" y="1300"/>
                      <a:pt x="3225" y="1300"/>
                      <a:pt x="2918" y="1300"/>
                    </a:cubicBezTo>
                    <a:cubicBezTo>
                      <a:pt x="2546" y="1300"/>
                      <a:pt x="2357" y="1365"/>
                      <a:pt x="2109" y="1424"/>
                    </a:cubicBezTo>
                    <a:cubicBezTo>
                      <a:pt x="1117" y="1672"/>
                      <a:pt x="373" y="2541"/>
                      <a:pt x="125" y="3473"/>
                    </a:cubicBezTo>
                    <a:cubicBezTo>
                      <a:pt x="0" y="3969"/>
                      <a:pt x="65" y="4466"/>
                      <a:pt x="189" y="4962"/>
                    </a:cubicBezTo>
                    <a:cubicBezTo>
                      <a:pt x="249" y="5145"/>
                      <a:pt x="373" y="5393"/>
                      <a:pt x="497" y="5641"/>
                    </a:cubicBezTo>
                    <a:cubicBezTo>
                      <a:pt x="745" y="6078"/>
                      <a:pt x="1117" y="6386"/>
                      <a:pt x="1553" y="6634"/>
                    </a:cubicBezTo>
                    <a:cubicBezTo>
                      <a:pt x="1802" y="6822"/>
                      <a:pt x="2109" y="6946"/>
                      <a:pt x="2481" y="7006"/>
                    </a:cubicBezTo>
                    <a:cubicBezTo>
                      <a:pt x="2613" y="7028"/>
                      <a:pt x="2747" y="7038"/>
                      <a:pt x="2881" y="7038"/>
                    </a:cubicBezTo>
                    <a:cubicBezTo>
                      <a:pt x="3506" y="7038"/>
                      <a:pt x="4144" y="6816"/>
                      <a:pt x="4654" y="6510"/>
                    </a:cubicBezTo>
                    <a:cubicBezTo>
                      <a:pt x="4838" y="6386"/>
                      <a:pt x="4962" y="6326"/>
                      <a:pt x="5086" y="6202"/>
                    </a:cubicBezTo>
                    <a:cubicBezTo>
                      <a:pt x="5458" y="6698"/>
                      <a:pt x="6019" y="7070"/>
                      <a:pt x="6639" y="7194"/>
                    </a:cubicBezTo>
                    <a:cubicBezTo>
                      <a:pt x="6841" y="7226"/>
                      <a:pt x="7043" y="7241"/>
                      <a:pt x="7241" y="7241"/>
                    </a:cubicBezTo>
                    <a:cubicBezTo>
                      <a:pt x="8622" y="7241"/>
                      <a:pt x="9854" y="6488"/>
                      <a:pt x="10236" y="5021"/>
                    </a:cubicBezTo>
                    <a:cubicBezTo>
                      <a:pt x="10608" y="3597"/>
                      <a:pt x="9740" y="1861"/>
                      <a:pt x="8252" y="1489"/>
                    </a:cubicBezTo>
                    <a:lnTo>
                      <a:pt x="8063" y="1117"/>
                    </a:lnTo>
                    <a:cubicBezTo>
                      <a:pt x="7755" y="620"/>
                      <a:pt x="7195" y="124"/>
                      <a:pt x="6575" y="60"/>
                    </a:cubicBezTo>
                    <a:cubicBezTo>
                      <a:pt x="6391" y="0"/>
                      <a:pt x="6143" y="0"/>
                      <a:pt x="59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5"/>
              <p:cNvSpPr/>
              <p:nvPr/>
            </p:nvSpPr>
            <p:spPr>
              <a:xfrm>
                <a:off x="1273700" y="3550400"/>
                <a:ext cx="350450" cy="510200"/>
              </a:xfrm>
              <a:custGeom>
                <a:avLst/>
                <a:gdLst/>
                <a:ahLst/>
                <a:cxnLst/>
                <a:rect l="l" t="t" r="r" b="b"/>
                <a:pathLst>
                  <a:path w="14018" h="20408" extrusionOk="0">
                    <a:moveTo>
                      <a:pt x="12033" y="0"/>
                    </a:moveTo>
                    <a:cubicBezTo>
                      <a:pt x="11601" y="497"/>
                      <a:pt x="11040" y="933"/>
                      <a:pt x="10485" y="1365"/>
                    </a:cubicBezTo>
                    <a:cubicBezTo>
                      <a:pt x="9740" y="1926"/>
                      <a:pt x="8808" y="2109"/>
                      <a:pt x="7939" y="2422"/>
                    </a:cubicBezTo>
                    <a:cubicBezTo>
                      <a:pt x="7319" y="3166"/>
                      <a:pt x="6451" y="3598"/>
                      <a:pt x="5399" y="3662"/>
                    </a:cubicBezTo>
                    <a:cubicBezTo>
                      <a:pt x="5583" y="3846"/>
                      <a:pt x="5707" y="3910"/>
                      <a:pt x="5895" y="4094"/>
                    </a:cubicBezTo>
                    <a:cubicBezTo>
                      <a:pt x="5771" y="4342"/>
                      <a:pt x="5707" y="4466"/>
                      <a:pt x="5707" y="4778"/>
                    </a:cubicBezTo>
                    <a:lnTo>
                      <a:pt x="5647" y="4778"/>
                    </a:lnTo>
                    <a:lnTo>
                      <a:pt x="5459" y="7383"/>
                    </a:lnTo>
                    <a:cubicBezTo>
                      <a:pt x="4779" y="7011"/>
                      <a:pt x="4035" y="6763"/>
                      <a:pt x="3350" y="6267"/>
                    </a:cubicBezTo>
                    <a:cubicBezTo>
                      <a:pt x="2546" y="5706"/>
                      <a:pt x="2050" y="5086"/>
                      <a:pt x="1737" y="4342"/>
                    </a:cubicBezTo>
                    <a:cubicBezTo>
                      <a:pt x="1182" y="4654"/>
                      <a:pt x="621" y="4902"/>
                      <a:pt x="1" y="5026"/>
                    </a:cubicBezTo>
                    <a:cubicBezTo>
                      <a:pt x="125" y="5830"/>
                      <a:pt x="373" y="6574"/>
                      <a:pt x="869" y="7259"/>
                    </a:cubicBezTo>
                    <a:cubicBezTo>
                      <a:pt x="1430" y="7939"/>
                      <a:pt x="2422" y="8559"/>
                      <a:pt x="3166" y="8931"/>
                    </a:cubicBezTo>
                    <a:cubicBezTo>
                      <a:pt x="3722" y="9244"/>
                      <a:pt x="4218" y="9492"/>
                      <a:pt x="4779" y="9799"/>
                    </a:cubicBezTo>
                    <a:cubicBezTo>
                      <a:pt x="4962" y="9924"/>
                      <a:pt x="5151" y="9988"/>
                      <a:pt x="5335" y="10112"/>
                    </a:cubicBezTo>
                    <a:lnTo>
                      <a:pt x="4655" y="20407"/>
                    </a:lnTo>
                    <a:lnTo>
                      <a:pt x="8004" y="20407"/>
                    </a:lnTo>
                    <a:lnTo>
                      <a:pt x="7384" y="10112"/>
                    </a:lnTo>
                    <a:lnTo>
                      <a:pt x="7443" y="10112"/>
                    </a:lnTo>
                    <a:cubicBezTo>
                      <a:pt x="6699" y="9368"/>
                      <a:pt x="6267" y="8311"/>
                      <a:pt x="6327" y="7319"/>
                    </a:cubicBezTo>
                    <a:lnTo>
                      <a:pt x="6327" y="7071"/>
                    </a:lnTo>
                    <a:cubicBezTo>
                      <a:pt x="6451" y="4902"/>
                      <a:pt x="8312" y="3598"/>
                      <a:pt x="10420" y="3598"/>
                    </a:cubicBezTo>
                    <a:cubicBezTo>
                      <a:pt x="10544" y="3598"/>
                      <a:pt x="10733" y="3598"/>
                      <a:pt x="10916" y="3662"/>
                    </a:cubicBezTo>
                    <a:cubicBezTo>
                      <a:pt x="12097" y="3166"/>
                      <a:pt x="13213" y="2357"/>
                      <a:pt x="14017" y="1365"/>
                    </a:cubicBezTo>
                    <a:cubicBezTo>
                      <a:pt x="13645" y="1305"/>
                      <a:pt x="13338" y="1181"/>
                      <a:pt x="13089" y="993"/>
                    </a:cubicBezTo>
                    <a:cubicBezTo>
                      <a:pt x="12653" y="745"/>
                      <a:pt x="12281" y="437"/>
                      <a:pt x="120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5"/>
              <p:cNvSpPr/>
              <p:nvPr/>
            </p:nvSpPr>
            <p:spPr>
              <a:xfrm>
                <a:off x="990025" y="3276025"/>
                <a:ext cx="54420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1768" h="16126" extrusionOk="0">
                    <a:moveTo>
                      <a:pt x="17054" y="1"/>
                    </a:moveTo>
                    <a:cubicBezTo>
                      <a:pt x="14449" y="1"/>
                      <a:pt x="12092" y="1737"/>
                      <a:pt x="11844" y="4525"/>
                    </a:cubicBezTo>
                    <a:cubicBezTo>
                      <a:pt x="11720" y="4277"/>
                      <a:pt x="11472" y="4094"/>
                      <a:pt x="11224" y="3905"/>
                    </a:cubicBezTo>
                    <a:cubicBezTo>
                      <a:pt x="10728" y="3486"/>
                      <a:pt x="10089" y="3254"/>
                      <a:pt x="9454" y="3254"/>
                    </a:cubicBezTo>
                    <a:cubicBezTo>
                      <a:pt x="9059" y="3254"/>
                      <a:pt x="8667" y="3343"/>
                      <a:pt x="8312" y="3533"/>
                    </a:cubicBezTo>
                    <a:cubicBezTo>
                      <a:pt x="6947" y="4153"/>
                      <a:pt x="6386" y="5830"/>
                      <a:pt x="7071" y="7195"/>
                    </a:cubicBezTo>
                    <a:lnTo>
                      <a:pt x="7255" y="7567"/>
                    </a:lnTo>
                    <a:lnTo>
                      <a:pt x="7195" y="7626"/>
                    </a:lnTo>
                    <a:lnTo>
                      <a:pt x="6635" y="8187"/>
                    </a:lnTo>
                    <a:lnTo>
                      <a:pt x="6510" y="8063"/>
                    </a:lnTo>
                    <a:cubicBezTo>
                      <a:pt x="5890" y="7691"/>
                      <a:pt x="5270" y="7443"/>
                      <a:pt x="4526" y="7378"/>
                    </a:cubicBezTo>
                    <a:cubicBezTo>
                      <a:pt x="4154" y="7378"/>
                      <a:pt x="3782" y="7443"/>
                      <a:pt x="3474" y="7443"/>
                    </a:cubicBezTo>
                    <a:cubicBezTo>
                      <a:pt x="2730" y="7567"/>
                      <a:pt x="2045" y="7939"/>
                      <a:pt x="1489" y="8435"/>
                    </a:cubicBezTo>
                    <a:cubicBezTo>
                      <a:pt x="681" y="9115"/>
                      <a:pt x="185" y="10172"/>
                      <a:pt x="60" y="11224"/>
                    </a:cubicBezTo>
                    <a:cubicBezTo>
                      <a:pt x="1" y="12340"/>
                      <a:pt x="373" y="13456"/>
                      <a:pt x="1117" y="14265"/>
                    </a:cubicBezTo>
                    <a:cubicBezTo>
                      <a:pt x="1365" y="14513"/>
                      <a:pt x="1613" y="14761"/>
                      <a:pt x="1921" y="15009"/>
                    </a:cubicBezTo>
                    <a:cubicBezTo>
                      <a:pt x="2541" y="15381"/>
                      <a:pt x="3161" y="15629"/>
                      <a:pt x="3906" y="15689"/>
                    </a:cubicBezTo>
                    <a:cubicBezTo>
                      <a:pt x="4278" y="15629"/>
                      <a:pt x="4650" y="15629"/>
                      <a:pt x="4962" y="15629"/>
                    </a:cubicBezTo>
                    <a:cubicBezTo>
                      <a:pt x="5707" y="15441"/>
                      <a:pt x="6386" y="15133"/>
                      <a:pt x="6947" y="14637"/>
                    </a:cubicBezTo>
                    <a:cubicBezTo>
                      <a:pt x="7255" y="14885"/>
                      <a:pt x="7503" y="15069"/>
                      <a:pt x="7751" y="15317"/>
                    </a:cubicBezTo>
                    <a:cubicBezTo>
                      <a:pt x="8436" y="15753"/>
                      <a:pt x="9239" y="16001"/>
                      <a:pt x="10048" y="16126"/>
                    </a:cubicBezTo>
                    <a:cubicBezTo>
                      <a:pt x="10480" y="16061"/>
                      <a:pt x="10916" y="16061"/>
                      <a:pt x="11288" y="16001"/>
                    </a:cubicBezTo>
                    <a:lnTo>
                      <a:pt x="11348" y="16001"/>
                    </a:lnTo>
                    <a:cubicBezTo>
                      <a:pt x="11968" y="15877"/>
                      <a:pt x="12529" y="15629"/>
                      <a:pt x="13084" y="15317"/>
                    </a:cubicBezTo>
                    <a:cubicBezTo>
                      <a:pt x="13273" y="15193"/>
                      <a:pt x="13457" y="15069"/>
                      <a:pt x="13645" y="14885"/>
                    </a:cubicBezTo>
                    <a:cubicBezTo>
                      <a:pt x="14017" y="14573"/>
                      <a:pt x="14265" y="14200"/>
                      <a:pt x="14513" y="13828"/>
                    </a:cubicBezTo>
                    <a:cubicBezTo>
                      <a:pt x="15069" y="14324"/>
                      <a:pt x="15754" y="14697"/>
                      <a:pt x="16498" y="14697"/>
                    </a:cubicBezTo>
                    <a:cubicBezTo>
                      <a:pt x="16558" y="14697"/>
                      <a:pt x="16682" y="14697"/>
                      <a:pt x="16746" y="14637"/>
                    </a:cubicBezTo>
                    <a:cubicBezTo>
                      <a:pt x="17798" y="14573"/>
                      <a:pt x="18666" y="14141"/>
                      <a:pt x="19286" y="13397"/>
                    </a:cubicBezTo>
                    <a:cubicBezTo>
                      <a:pt x="19599" y="12960"/>
                      <a:pt x="19783" y="12404"/>
                      <a:pt x="19847" y="11784"/>
                    </a:cubicBezTo>
                    <a:cubicBezTo>
                      <a:pt x="19907" y="10851"/>
                      <a:pt x="19534" y="9859"/>
                      <a:pt x="18790" y="9179"/>
                    </a:cubicBezTo>
                    <a:cubicBezTo>
                      <a:pt x="20343" y="8495"/>
                      <a:pt x="21395" y="7071"/>
                      <a:pt x="21584" y="5210"/>
                    </a:cubicBezTo>
                    <a:cubicBezTo>
                      <a:pt x="21767" y="2729"/>
                      <a:pt x="19723" y="1"/>
                      <a:pt x="170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5"/>
              <p:cNvSpPr/>
              <p:nvPr/>
            </p:nvSpPr>
            <p:spPr>
              <a:xfrm>
                <a:off x="1273700" y="3658925"/>
                <a:ext cx="434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686" extrusionOk="0">
                    <a:moveTo>
                      <a:pt x="1737" y="1"/>
                    </a:moveTo>
                    <a:lnTo>
                      <a:pt x="1737" y="1"/>
                    </a:lnTo>
                    <a:cubicBezTo>
                      <a:pt x="1182" y="313"/>
                      <a:pt x="621" y="561"/>
                      <a:pt x="1" y="685"/>
                    </a:cubicBezTo>
                    <a:lnTo>
                      <a:pt x="1" y="685"/>
                    </a:lnTo>
                    <a:cubicBezTo>
                      <a:pt x="621" y="561"/>
                      <a:pt x="1182" y="313"/>
                      <a:pt x="1737" y="1"/>
                    </a:cubicBezTo>
                    <a:close/>
                  </a:path>
                </a:pathLst>
              </a:custGeom>
              <a:solidFill>
                <a:srgbClr val="A1C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5"/>
              <p:cNvSpPr/>
              <p:nvPr/>
            </p:nvSpPr>
            <p:spPr>
              <a:xfrm>
                <a:off x="1430375" y="3616000"/>
                <a:ext cx="398425" cy="229025"/>
              </a:xfrm>
              <a:custGeom>
                <a:avLst/>
                <a:gdLst/>
                <a:ahLst/>
                <a:cxnLst/>
                <a:rect l="l" t="t" r="r" b="b"/>
                <a:pathLst>
                  <a:path w="15937" h="9161" extrusionOk="0">
                    <a:moveTo>
                      <a:pt x="9090" y="0"/>
                    </a:moveTo>
                    <a:cubicBezTo>
                      <a:pt x="8917" y="0"/>
                      <a:pt x="8740" y="16"/>
                      <a:pt x="8559" y="46"/>
                    </a:cubicBezTo>
                    <a:cubicBezTo>
                      <a:pt x="8246" y="105"/>
                      <a:pt x="7998" y="170"/>
                      <a:pt x="7750" y="294"/>
                    </a:cubicBezTo>
                    <a:cubicBezTo>
                      <a:pt x="7319" y="542"/>
                      <a:pt x="6946" y="850"/>
                      <a:pt x="6634" y="1286"/>
                    </a:cubicBezTo>
                    <a:cubicBezTo>
                      <a:pt x="6510" y="1470"/>
                      <a:pt x="6450" y="1658"/>
                      <a:pt x="6326" y="1906"/>
                    </a:cubicBezTo>
                    <a:cubicBezTo>
                      <a:pt x="5890" y="1470"/>
                      <a:pt x="5269" y="1098"/>
                      <a:pt x="4649" y="1038"/>
                    </a:cubicBezTo>
                    <a:cubicBezTo>
                      <a:pt x="4466" y="974"/>
                      <a:pt x="4277" y="974"/>
                      <a:pt x="4153" y="974"/>
                    </a:cubicBezTo>
                    <a:cubicBezTo>
                      <a:pt x="2045" y="974"/>
                      <a:pt x="184" y="2278"/>
                      <a:pt x="60" y="4447"/>
                    </a:cubicBezTo>
                    <a:lnTo>
                      <a:pt x="60" y="4695"/>
                    </a:lnTo>
                    <a:cubicBezTo>
                      <a:pt x="0" y="5752"/>
                      <a:pt x="497" y="6744"/>
                      <a:pt x="1241" y="7488"/>
                    </a:cubicBezTo>
                    <a:lnTo>
                      <a:pt x="1176" y="7488"/>
                    </a:lnTo>
                    <a:lnTo>
                      <a:pt x="1241" y="7548"/>
                    </a:lnTo>
                    <a:cubicBezTo>
                      <a:pt x="1861" y="8168"/>
                      <a:pt x="2665" y="8540"/>
                      <a:pt x="3533" y="8540"/>
                    </a:cubicBezTo>
                    <a:cubicBezTo>
                      <a:pt x="4590" y="8540"/>
                      <a:pt x="5582" y="8232"/>
                      <a:pt x="6326" y="7612"/>
                    </a:cubicBezTo>
                    <a:cubicBezTo>
                      <a:pt x="6822" y="8480"/>
                      <a:pt x="7691" y="9160"/>
                      <a:pt x="8743" y="9160"/>
                    </a:cubicBezTo>
                    <a:cubicBezTo>
                      <a:pt x="10107" y="9160"/>
                      <a:pt x="11288" y="8416"/>
                      <a:pt x="11719" y="7240"/>
                    </a:cubicBezTo>
                    <a:cubicBezTo>
                      <a:pt x="12092" y="7548"/>
                      <a:pt x="12588" y="7796"/>
                      <a:pt x="13148" y="7796"/>
                    </a:cubicBezTo>
                    <a:cubicBezTo>
                      <a:pt x="14513" y="7796"/>
                      <a:pt x="15753" y="6868"/>
                      <a:pt x="15877" y="5439"/>
                    </a:cubicBezTo>
                    <a:cubicBezTo>
                      <a:pt x="15937" y="4139"/>
                      <a:pt x="14885" y="2710"/>
                      <a:pt x="13521" y="2710"/>
                    </a:cubicBezTo>
                    <a:cubicBezTo>
                      <a:pt x="12900" y="2710"/>
                      <a:pt x="12340" y="2899"/>
                      <a:pt x="11844" y="3206"/>
                    </a:cubicBezTo>
                    <a:cubicBezTo>
                      <a:pt x="11844" y="3147"/>
                      <a:pt x="11908" y="3082"/>
                      <a:pt x="11908" y="3023"/>
                    </a:cubicBezTo>
                    <a:cubicBezTo>
                      <a:pt x="11968" y="2586"/>
                      <a:pt x="11784" y="1966"/>
                      <a:pt x="11595" y="1594"/>
                    </a:cubicBezTo>
                    <a:cubicBezTo>
                      <a:pt x="11347" y="1098"/>
                      <a:pt x="11040" y="725"/>
                      <a:pt x="10603" y="477"/>
                    </a:cubicBezTo>
                    <a:cubicBezTo>
                      <a:pt x="10134" y="151"/>
                      <a:pt x="9630" y="0"/>
                      <a:pt x="90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5"/>
              <p:cNvSpPr/>
              <p:nvPr/>
            </p:nvSpPr>
            <p:spPr>
              <a:xfrm>
                <a:off x="1430375" y="3733350"/>
                <a:ext cx="31025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2795" extrusionOk="0">
                    <a:moveTo>
                      <a:pt x="60" y="1"/>
                    </a:moveTo>
                    <a:cubicBezTo>
                      <a:pt x="0" y="993"/>
                      <a:pt x="432" y="2050"/>
                      <a:pt x="1176" y="2794"/>
                    </a:cubicBezTo>
                    <a:lnTo>
                      <a:pt x="1241" y="2794"/>
                    </a:lnTo>
                    <a:cubicBezTo>
                      <a:pt x="497" y="2050"/>
                      <a:pt x="0" y="1058"/>
                      <a:pt x="60" y="1"/>
                    </a:cubicBezTo>
                    <a:close/>
                  </a:path>
                </a:pathLst>
              </a:custGeom>
              <a:solidFill>
                <a:srgbClr val="A1C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5"/>
              <p:cNvSpPr/>
              <p:nvPr/>
            </p:nvSpPr>
            <p:spPr>
              <a:xfrm>
                <a:off x="1185400" y="4060575"/>
                <a:ext cx="48835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19534" h="2169" extrusionOk="0">
                    <a:moveTo>
                      <a:pt x="0" y="0"/>
                    </a:moveTo>
                    <a:lnTo>
                      <a:pt x="0" y="2168"/>
                    </a:lnTo>
                    <a:lnTo>
                      <a:pt x="19534" y="2168"/>
                    </a:lnTo>
                    <a:lnTo>
                      <a:pt x="195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" name="Google Shape;891;p44"/>
          <p:cNvGrpSpPr/>
          <p:nvPr/>
        </p:nvGrpSpPr>
        <p:grpSpPr>
          <a:xfrm>
            <a:off x="4625233" y="3124136"/>
            <a:ext cx="1326453" cy="876656"/>
            <a:chOff x="4932396" y="1616514"/>
            <a:chExt cx="1326453" cy="876656"/>
          </a:xfrm>
        </p:grpSpPr>
        <p:sp>
          <p:nvSpPr>
            <p:cNvPr id="62" name="Google Shape;892;p44"/>
            <p:cNvSpPr/>
            <p:nvPr/>
          </p:nvSpPr>
          <p:spPr>
            <a:xfrm flipH="1">
              <a:off x="4932396" y="1616514"/>
              <a:ext cx="1261398" cy="876656"/>
            </a:xfrm>
            <a:custGeom>
              <a:avLst/>
              <a:gdLst/>
              <a:ahLst/>
              <a:cxnLst/>
              <a:rect l="l" t="t" r="r" b="b"/>
              <a:pathLst>
                <a:path w="66276" h="46061" extrusionOk="0">
                  <a:moveTo>
                    <a:pt x="16512" y="0"/>
                  </a:moveTo>
                  <a:cubicBezTo>
                    <a:pt x="10655" y="0"/>
                    <a:pt x="6518" y="2173"/>
                    <a:pt x="3911" y="5649"/>
                  </a:cubicBezTo>
                  <a:cubicBezTo>
                    <a:pt x="1530" y="8691"/>
                    <a:pt x="435" y="12828"/>
                    <a:pt x="226" y="17382"/>
                  </a:cubicBezTo>
                  <a:cubicBezTo>
                    <a:pt x="0" y="19554"/>
                    <a:pt x="0" y="21727"/>
                    <a:pt x="435" y="24126"/>
                  </a:cubicBezTo>
                  <a:cubicBezTo>
                    <a:pt x="435" y="25429"/>
                    <a:pt x="660" y="26733"/>
                    <a:pt x="1095" y="27810"/>
                  </a:cubicBezTo>
                  <a:cubicBezTo>
                    <a:pt x="1964" y="31513"/>
                    <a:pt x="3911" y="34989"/>
                    <a:pt x="6309" y="37805"/>
                  </a:cubicBezTo>
                  <a:lnTo>
                    <a:pt x="6953" y="38465"/>
                  </a:lnTo>
                  <a:cubicBezTo>
                    <a:pt x="11524" y="43245"/>
                    <a:pt x="17816" y="46061"/>
                    <a:pt x="24560" y="46061"/>
                  </a:cubicBezTo>
                  <a:lnTo>
                    <a:pt x="41072" y="46061"/>
                  </a:lnTo>
                  <a:cubicBezTo>
                    <a:pt x="49537" y="46061"/>
                    <a:pt x="57150" y="41507"/>
                    <a:pt x="61495" y="34763"/>
                  </a:cubicBezTo>
                  <a:cubicBezTo>
                    <a:pt x="63008" y="32156"/>
                    <a:pt x="64311" y="29340"/>
                    <a:pt x="64746" y="26298"/>
                  </a:cubicBezTo>
                  <a:cubicBezTo>
                    <a:pt x="66275" y="19120"/>
                    <a:pt x="65406" y="12828"/>
                    <a:pt x="58662" y="12393"/>
                  </a:cubicBezTo>
                  <a:lnTo>
                    <a:pt x="58228" y="12393"/>
                  </a:lnTo>
                  <a:cubicBezTo>
                    <a:pt x="53448" y="12167"/>
                    <a:pt x="49537" y="11733"/>
                    <a:pt x="46495" y="10864"/>
                  </a:cubicBezTo>
                  <a:cubicBezTo>
                    <a:pt x="33251" y="7613"/>
                    <a:pt x="33685" y="226"/>
                    <a:pt x="17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" name="Google Shape;893;p44"/>
            <p:cNvGrpSpPr/>
            <p:nvPr/>
          </p:nvGrpSpPr>
          <p:grpSpPr>
            <a:xfrm>
              <a:off x="5723549" y="1656488"/>
              <a:ext cx="535300" cy="194950"/>
              <a:chOff x="5054325" y="1441125"/>
              <a:chExt cx="535300" cy="194950"/>
            </a:xfrm>
          </p:grpSpPr>
          <p:sp>
            <p:nvSpPr>
              <p:cNvPr id="69" name="Google Shape;894;p44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895;p44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896;p44"/>
            <p:cNvGrpSpPr/>
            <p:nvPr/>
          </p:nvGrpSpPr>
          <p:grpSpPr>
            <a:xfrm>
              <a:off x="5258382" y="1683626"/>
              <a:ext cx="609425" cy="738050"/>
              <a:chOff x="5257800" y="1828800"/>
              <a:chExt cx="609425" cy="738050"/>
            </a:xfrm>
          </p:grpSpPr>
          <p:sp>
            <p:nvSpPr>
              <p:cNvPr id="65" name="Google Shape;897;p44"/>
              <p:cNvSpPr/>
              <p:nvPr/>
            </p:nvSpPr>
            <p:spPr>
              <a:xfrm>
                <a:off x="5257800" y="2331150"/>
                <a:ext cx="609425" cy="235700"/>
              </a:xfrm>
              <a:custGeom>
                <a:avLst/>
                <a:gdLst/>
                <a:ahLst/>
                <a:cxnLst/>
                <a:rect l="l" t="t" r="r" b="b"/>
                <a:pathLst>
                  <a:path w="24377" h="9428" extrusionOk="0">
                    <a:moveTo>
                      <a:pt x="12221" y="1"/>
                    </a:moveTo>
                    <a:cubicBezTo>
                      <a:pt x="11601" y="1"/>
                      <a:pt x="11040" y="60"/>
                      <a:pt x="10484" y="184"/>
                    </a:cubicBezTo>
                    <a:cubicBezTo>
                      <a:pt x="3662" y="1365"/>
                      <a:pt x="1" y="9428"/>
                      <a:pt x="1" y="9428"/>
                    </a:cubicBezTo>
                    <a:lnTo>
                      <a:pt x="24377" y="9428"/>
                    </a:lnTo>
                    <a:cubicBezTo>
                      <a:pt x="24377" y="9428"/>
                      <a:pt x="20283" y="373"/>
                      <a:pt x="125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898;p44"/>
              <p:cNvSpPr/>
              <p:nvPr/>
            </p:nvSpPr>
            <p:spPr>
              <a:xfrm>
                <a:off x="5293525" y="1964275"/>
                <a:ext cx="229500" cy="206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8257" extrusionOk="0">
                    <a:moveTo>
                      <a:pt x="1727" y="0"/>
                    </a:moveTo>
                    <a:cubicBezTo>
                      <a:pt x="1021" y="0"/>
                      <a:pt x="556" y="39"/>
                      <a:pt x="556" y="39"/>
                    </a:cubicBezTo>
                    <a:cubicBezTo>
                      <a:pt x="556" y="39"/>
                      <a:pt x="1" y="5184"/>
                      <a:pt x="1985" y="7233"/>
                    </a:cubicBezTo>
                    <a:cubicBezTo>
                      <a:pt x="2735" y="8014"/>
                      <a:pt x="3776" y="8256"/>
                      <a:pt x="4777" y="8256"/>
                    </a:cubicBezTo>
                    <a:cubicBezTo>
                      <a:pt x="5845" y="8256"/>
                      <a:pt x="6867" y="7981"/>
                      <a:pt x="7443" y="7789"/>
                    </a:cubicBezTo>
                    <a:cubicBezTo>
                      <a:pt x="6947" y="6861"/>
                      <a:pt x="6327" y="5929"/>
                      <a:pt x="5518" y="5125"/>
                    </a:cubicBezTo>
                    <a:lnTo>
                      <a:pt x="5518" y="5125"/>
                    </a:lnTo>
                    <a:cubicBezTo>
                      <a:pt x="5518" y="5125"/>
                      <a:pt x="7006" y="5621"/>
                      <a:pt x="8247" y="6861"/>
                    </a:cubicBezTo>
                    <a:cubicBezTo>
                      <a:pt x="8619" y="5621"/>
                      <a:pt x="9179" y="3140"/>
                      <a:pt x="7750" y="1652"/>
                    </a:cubicBezTo>
                    <a:cubicBezTo>
                      <a:pt x="6359" y="215"/>
                      <a:pt x="3382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899;p44"/>
              <p:cNvSpPr/>
              <p:nvPr/>
            </p:nvSpPr>
            <p:spPr>
              <a:xfrm>
                <a:off x="5535400" y="1828800"/>
                <a:ext cx="319425" cy="290900"/>
              </a:xfrm>
              <a:custGeom>
                <a:avLst/>
                <a:gdLst/>
                <a:ahLst/>
                <a:cxnLst/>
                <a:rect l="l" t="t" r="r" b="b"/>
                <a:pathLst>
                  <a:path w="12777" h="11636" extrusionOk="0">
                    <a:moveTo>
                      <a:pt x="11376" y="0"/>
                    </a:moveTo>
                    <a:cubicBezTo>
                      <a:pt x="10833" y="0"/>
                      <a:pt x="4239" y="60"/>
                      <a:pt x="1861" y="2913"/>
                    </a:cubicBezTo>
                    <a:cubicBezTo>
                      <a:pt x="1" y="5146"/>
                      <a:pt x="1052" y="8495"/>
                      <a:pt x="1737" y="10107"/>
                    </a:cubicBezTo>
                    <a:cubicBezTo>
                      <a:pt x="2789" y="8123"/>
                      <a:pt x="4277" y="6014"/>
                      <a:pt x="6327" y="5582"/>
                    </a:cubicBezTo>
                    <a:lnTo>
                      <a:pt x="6327" y="5582"/>
                    </a:lnTo>
                    <a:cubicBezTo>
                      <a:pt x="6326" y="5582"/>
                      <a:pt x="4218" y="7626"/>
                      <a:pt x="2789" y="11224"/>
                    </a:cubicBezTo>
                    <a:cubicBezTo>
                      <a:pt x="3461" y="11392"/>
                      <a:pt x="4639" y="11635"/>
                      <a:pt x="5912" y="11635"/>
                    </a:cubicBezTo>
                    <a:cubicBezTo>
                      <a:pt x="7457" y="11635"/>
                      <a:pt x="9143" y="11276"/>
                      <a:pt x="10231" y="9983"/>
                    </a:cubicBezTo>
                    <a:cubicBezTo>
                      <a:pt x="12776" y="7006"/>
                      <a:pt x="11412" y="1"/>
                      <a:pt x="11412" y="1"/>
                    </a:cubicBezTo>
                    <a:cubicBezTo>
                      <a:pt x="11412" y="1"/>
                      <a:pt x="11400" y="0"/>
                      <a:pt x="113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900;p44"/>
              <p:cNvSpPr/>
              <p:nvPr/>
            </p:nvSpPr>
            <p:spPr>
              <a:xfrm>
                <a:off x="5431450" y="1968350"/>
                <a:ext cx="262125" cy="367425"/>
              </a:xfrm>
              <a:custGeom>
                <a:avLst/>
                <a:gdLst/>
                <a:ahLst/>
                <a:cxnLst/>
                <a:rect l="l" t="t" r="r" b="b"/>
                <a:pathLst>
                  <a:path w="10485" h="14697" extrusionOk="0">
                    <a:moveTo>
                      <a:pt x="10485" y="0"/>
                    </a:moveTo>
                    <a:lnTo>
                      <a:pt x="10485" y="0"/>
                    </a:lnTo>
                    <a:cubicBezTo>
                      <a:pt x="8435" y="432"/>
                      <a:pt x="6947" y="2541"/>
                      <a:pt x="5895" y="4525"/>
                    </a:cubicBezTo>
                    <a:cubicBezTo>
                      <a:pt x="4714" y="6882"/>
                      <a:pt x="4159" y="9179"/>
                      <a:pt x="4159" y="9179"/>
                    </a:cubicBezTo>
                    <a:cubicBezTo>
                      <a:pt x="3846" y="8122"/>
                      <a:pt x="3350" y="7318"/>
                      <a:pt x="2730" y="6698"/>
                    </a:cubicBezTo>
                    <a:cubicBezTo>
                      <a:pt x="1489" y="5458"/>
                      <a:pt x="1" y="4962"/>
                      <a:pt x="1" y="4962"/>
                    </a:cubicBezTo>
                    <a:lnTo>
                      <a:pt x="1" y="4962"/>
                    </a:lnTo>
                    <a:cubicBezTo>
                      <a:pt x="810" y="5766"/>
                      <a:pt x="1430" y="6698"/>
                      <a:pt x="1926" y="7626"/>
                    </a:cubicBezTo>
                    <a:cubicBezTo>
                      <a:pt x="3166" y="10047"/>
                      <a:pt x="3538" y="12652"/>
                      <a:pt x="3538" y="14696"/>
                    </a:cubicBezTo>
                    <a:cubicBezTo>
                      <a:pt x="4094" y="14572"/>
                      <a:pt x="4655" y="14513"/>
                      <a:pt x="5275" y="14513"/>
                    </a:cubicBezTo>
                    <a:lnTo>
                      <a:pt x="5647" y="14513"/>
                    </a:lnTo>
                    <a:cubicBezTo>
                      <a:pt x="5334" y="10975"/>
                      <a:pt x="6019" y="7998"/>
                      <a:pt x="6947" y="5642"/>
                    </a:cubicBezTo>
                    <a:cubicBezTo>
                      <a:pt x="8376" y="2044"/>
                      <a:pt x="10484" y="0"/>
                      <a:pt x="104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6"/>
          <p:cNvSpPr txBox="1">
            <a:spLocks noGrp="1"/>
          </p:cNvSpPr>
          <p:nvPr>
            <p:ph type="title"/>
          </p:nvPr>
        </p:nvSpPr>
        <p:spPr>
          <a:xfrm>
            <a:off x="2101289" y="465709"/>
            <a:ext cx="41631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/>
              <a:t>Solução proposta</a:t>
            </a:r>
            <a:endParaRPr dirty="0"/>
          </a:p>
        </p:txBody>
      </p:sp>
      <p:grpSp>
        <p:nvGrpSpPr>
          <p:cNvPr id="43" name="Google Shape;2274;p60"/>
          <p:cNvGrpSpPr/>
          <p:nvPr/>
        </p:nvGrpSpPr>
        <p:grpSpPr>
          <a:xfrm>
            <a:off x="594059" y="1216583"/>
            <a:ext cx="1930547" cy="2707768"/>
            <a:chOff x="711077" y="1191575"/>
            <a:chExt cx="1930547" cy="2707768"/>
          </a:xfrm>
        </p:grpSpPr>
        <p:sp>
          <p:nvSpPr>
            <p:cNvPr id="44" name="Google Shape;2275;p60"/>
            <p:cNvSpPr/>
            <p:nvPr/>
          </p:nvSpPr>
          <p:spPr>
            <a:xfrm>
              <a:off x="711077" y="1494879"/>
              <a:ext cx="1930539" cy="2404465"/>
            </a:xfrm>
            <a:custGeom>
              <a:avLst/>
              <a:gdLst/>
              <a:ahLst/>
              <a:cxnLst/>
              <a:rect l="l" t="t" r="r" b="b"/>
              <a:pathLst>
                <a:path w="48339" h="82225" extrusionOk="0">
                  <a:moveTo>
                    <a:pt x="4131" y="0"/>
                  </a:moveTo>
                  <a:cubicBezTo>
                    <a:pt x="1867" y="0"/>
                    <a:pt x="0" y="1653"/>
                    <a:pt x="0" y="3933"/>
                  </a:cubicBezTo>
                  <a:lnTo>
                    <a:pt x="0" y="73953"/>
                  </a:lnTo>
                  <a:cubicBezTo>
                    <a:pt x="0" y="76234"/>
                    <a:pt x="1867" y="77886"/>
                    <a:pt x="4131" y="77886"/>
                  </a:cubicBezTo>
                  <a:lnTo>
                    <a:pt x="10329" y="77886"/>
                  </a:lnTo>
                  <a:cubicBezTo>
                    <a:pt x="14460" y="77886"/>
                    <a:pt x="18393" y="79324"/>
                    <a:pt x="21897" y="81605"/>
                  </a:cubicBezTo>
                  <a:cubicBezTo>
                    <a:pt x="22624" y="82018"/>
                    <a:pt x="23450" y="82224"/>
                    <a:pt x="24250" y="82224"/>
                  </a:cubicBezTo>
                  <a:cubicBezTo>
                    <a:pt x="25049" y="82224"/>
                    <a:pt x="25822" y="82018"/>
                    <a:pt x="26442" y="81605"/>
                  </a:cubicBezTo>
                  <a:lnTo>
                    <a:pt x="26656" y="81605"/>
                  </a:lnTo>
                  <a:cubicBezTo>
                    <a:pt x="29962" y="79324"/>
                    <a:pt x="33878" y="77886"/>
                    <a:pt x="38010" y="77886"/>
                  </a:cubicBezTo>
                  <a:lnTo>
                    <a:pt x="44422" y="77886"/>
                  </a:lnTo>
                  <a:cubicBezTo>
                    <a:pt x="46686" y="77886"/>
                    <a:pt x="48338" y="76234"/>
                    <a:pt x="48338" y="73953"/>
                  </a:cubicBezTo>
                  <a:lnTo>
                    <a:pt x="48338" y="3933"/>
                  </a:lnTo>
                  <a:cubicBezTo>
                    <a:pt x="48338" y="1653"/>
                    <a:pt x="46686" y="0"/>
                    <a:pt x="44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76;p60"/>
            <p:cNvSpPr/>
            <p:nvPr/>
          </p:nvSpPr>
          <p:spPr>
            <a:xfrm>
              <a:off x="711085" y="1191575"/>
              <a:ext cx="1930539" cy="448285"/>
            </a:xfrm>
            <a:custGeom>
              <a:avLst/>
              <a:gdLst/>
              <a:ahLst/>
              <a:cxnLst/>
              <a:rect l="l" t="t" r="r" b="b"/>
              <a:pathLst>
                <a:path w="48339" h="12610" extrusionOk="0">
                  <a:moveTo>
                    <a:pt x="4131" y="0"/>
                  </a:moveTo>
                  <a:cubicBezTo>
                    <a:pt x="1867" y="0"/>
                    <a:pt x="0" y="1653"/>
                    <a:pt x="0" y="3933"/>
                  </a:cubicBezTo>
                  <a:lnTo>
                    <a:pt x="0" y="12609"/>
                  </a:lnTo>
                  <a:lnTo>
                    <a:pt x="48338" y="12609"/>
                  </a:lnTo>
                  <a:lnTo>
                    <a:pt x="48338" y="3933"/>
                  </a:lnTo>
                  <a:cubicBezTo>
                    <a:pt x="48338" y="1653"/>
                    <a:pt x="46686" y="0"/>
                    <a:pt x="444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2278;p60"/>
          <p:cNvSpPr txBox="1"/>
          <p:nvPr/>
        </p:nvSpPr>
        <p:spPr>
          <a:xfrm>
            <a:off x="657285" y="2151539"/>
            <a:ext cx="1745565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Para conexão entre produtores e consumidores de alimentos orgânicos.</a:t>
            </a:r>
            <a:endParaRPr dirty="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" name="Google Shape;2279;p60"/>
          <p:cNvSpPr txBox="1"/>
          <p:nvPr/>
        </p:nvSpPr>
        <p:spPr>
          <a:xfrm>
            <a:off x="535538" y="1323810"/>
            <a:ext cx="198906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Plataforma online</a:t>
            </a:r>
            <a:endParaRPr sz="1800" dirty="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49" name="Google Shape;2274;p60"/>
          <p:cNvGrpSpPr/>
          <p:nvPr/>
        </p:nvGrpSpPr>
        <p:grpSpPr>
          <a:xfrm>
            <a:off x="2583095" y="1216583"/>
            <a:ext cx="1930547" cy="2707768"/>
            <a:chOff x="711077" y="1191575"/>
            <a:chExt cx="1930547" cy="2707768"/>
          </a:xfrm>
        </p:grpSpPr>
        <p:sp>
          <p:nvSpPr>
            <p:cNvPr id="50" name="Google Shape;2275;p60"/>
            <p:cNvSpPr/>
            <p:nvPr/>
          </p:nvSpPr>
          <p:spPr>
            <a:xfrm>
              <a:off x="711077" y="1494879"/>
              <a:ext cx="1930539" cy="2404465"/>
            </a:xfrm>
            <a:custGeom>
              <a:avLst/>
              <a:gdLst/>
              <a:ahLst/>
              <a:cxnLst/>
              <a:rect l="l" t="t" r="r" b="b"/>
              <a:pathLst>
                <a:path w="48339" h="82225" extrusionOk="0">
                  <a:moveTo>
                    <a:pt x="4131" y="0"/>
                  </a:moveTo>
                  <a:cubicBezTo>
                    <a:pt x="1867" y="0"/>
                    <a:pt x="0" y="1653"/>
                    <a:pt x="0" y="3933"/>
                  </a:cubicBezTo>
                  <a:lnTo>
                    <a:pt x="0" y="73953"/>
                  </a:lnTo>
                  <a:cubicBezTo>
                    <a:pt x="0" y="76234"/>
                    <a:pt x="1867" y="77886"/>
                    <a:pt x="4131" y="77886"/>
                  </a:cubicBezTo>
                  <a:lnTo>
                    <a:pt x="10329" y="77886"/>
                  </a:lnTo>
                  <a:cubicBezTo>
                    <a:pt x="14460" y="77886"/>
                    <a:pt x="18393" y="79324"/>
                    <a:pt x="21897" y="81605"/>
                  </a:cubicBezTo>
                  <a:cubicBezTo>
                    <a:pt x="22624" y="82018"/>
                    <a:pt x="23450" y="82224"/>
                    <a:pt x="24250" y="82224"/>
                  </a:cubicBezTo>
                  <a:cubicBezTo>
                    <a:pt x="25049" y="82224"/>
                    <a:pt x="25822" y="82018"/>
                    <a:pt x="26442" y="81605"/>
                  </a:cubicBezTo>
                  <a:lnTo>
                    <a:pt x="26656" y="81605"/>
                  </a:lnTo>
                  <a:cubicBezTo>
                    <a:pt x="29962" y="79324"/>
                    <a:pt x="33878" y="77886"/>
                    <a:pt x="38010" y="77886"/>
                  </a:cubicBezTo>
                  <a:lnTo>
                    <a:pt x="44422" y="77886"/>
                  </a:lnTo>
                  <a:cubicBezTo>
                    <a:pt x="46686" y="77886"/>
                    <a:pt x="48338" y="76234"/>
                    <a:pt x="48338" y="73953"/>
                  </a:cubicBezTo>
                  <a:lnTo>
                    <a:pt x="48338" y="3933"/>
                  </a:lnTo>
                  <a:cubicBezTo>
                    <a:pt x="48338" y="1653"/>
                    <a:pt x="46686" y="0"/>
                    <a:pt x="44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76;p60"/>
            <p:cNvSpPr/>
            <p:nvPr/>
          </p:nvSpPr>
          <p:spPr>
            <a:xfrm>
              <a:off x="711085" y="1191575"/>
              <a:ext cx="1930539" cy="448285"/>
            </a:xfrm>
            <a:custGeom>
              <a:avLst/>
              <a:gdLst/>
              <a:ahLst/>
              <a:cxnLst/>
              <a:rect l="l" t="t" r="r" b="b"/>
              <a:pathLst>
                <a:path w="48339" h="12610" extrusionOk="0">
                  <a:moveTo>
                    <a:pt x="4131" y="0"/>
                  </a:moveTo>
                  <a:cubicBezTo>
                    <a:pt x="1867" y="0"/>
                    <a:pt x="0" y="1653"/>
                    <a:pt x="0" y="3933"/>
                  </a:cubicBezTo>
                  <a:lnTo>
                    <a:pt x="0" y="12609"/>
                  </a:lnTo>
                  <a:lnTo>
                    <a:pt x="48338" y="12609"/>
                  </a:lnTo>
                  <a:lnTo>
                    <a:pt x="48338" y="3933"/>
                  </a:lnTo>
                  <a:cubicBezTo>
                    <a:pt x="48338" y="1653"/>
                    <a:pt x="46686" y="0"/>
                    <a:pt x="444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2278;p60"/>
          <p:cNvSpPr txBox="1"/>
          <p:nvPr/>
        </p:nvSpPr>
        <p:spPr>
          <a:xfrm>
            <a:off x="2646321" y="2151539"/>
            <a:ext cx="1867313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Como ferramenta central para facilitar a interação entre ambos os lados.</a:t>
            </a:r>
            <a:endParaRPr dirty="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3" name="Google Shape;2279;p60"/>
          <p:cNvSpPr txBox="1"/>
          <p:nvPr/>
        </p:nvSpPr>
        <p:spPr>
          <a:xfrm>
            <a:off x="2524574" y="1298802"/>
            <a:ext cx="198906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Website</a:t>
            </a:r>
            <a:endParaRPr sz="1800" dirty="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54" name="Google Shape;2274;p60"/>
          <p:cNvGrpSpPr/>
          <p:nvPr/>
        </p:nvGrpSpPr>
        <p:grpSpPr>
          <a:xfrm>
            <a:off x="4618879" y="1216584"/>
            <a:ext cx="1930547" cy="2707768"/>
            <a:chOff x="711077" y="1191575"/>
            <a:chExt cx="1930547" cy="2707768"/>
          </a:xfrm>
        </p:grpSpPr>
        <p:sp>
          <p:nvSpPr>
            <p:cNvPr id="55" name="Google Shape;2275;p60"/>
            <p:cNvSpPr/>
            <p:nvPr/>
          </p:nvSpPr>
          <p:spPr>
            <a:xfrm>
              <a:off x="711077" y="1494879"/>
              <a:ext cx="1930539" cy="2404465"/>
            </a:xfrm>
            <a:custGeom>
              <a:avLst/>
              <a:gdLst/>
              <a:ahLst/>
              <a:cxnLst/>
              <a:rect l="l" t="t" r="r" b="b"/>
              <a:pathLst>
                <a:path w="48339" h="82225" extrusionOk="0">
                  <a:moveTo>
                    <a:pt x="4131" y="0"/>
                  </a:moveTo>
                  <a:cubicBezTo>
                    <a:pt x="1867" y="0"/>
                    <a:pt x="0" y="1653"/>
                    <a:pt x="0" y="3933"/>
                  </a:cubicBezTo>
                  <a:lnTo>
                    <a:pt x="0" y="73953"/>
                  </a:lnTo>
                  <a:cubicBezTo>
                    <a:pt x="0" y="76234"/>
                    <a:pt x="1867" y="77886"/>
                    <a:pt x="4131" y="77886"/>
                  </a:cubicBezTo>
                  <a:lnTo>
                    <a:pt x="10329" y="77886"/>
                  </a:lnTo>
                  <a:cubicBezTo>
                    <a:pt x="14460" y="77886"/>
                    <a:pt x="18393" y="79324"/>
                    <a:pt x="21897" y="81605"/>
                  </a:cubicBezTo>
                  <a:cubicBezTo>
                    <a:pt x="22624" y="82018"/>
                    <a:pt x="23450" y="82224"/>
                    <a:pt x="24250" y="82224"/>
                  </a:cubicBezTo>
                  <a:cubicBezTo>
                    <a:pt x="25049" y="82224"/>
                    <a:pt x="25822" y="82018"/>
                    <a:pt x="26442" y="81605"/>
                  </a:cubicBezTo>
                  <a:lnTo>
                    <a:pt x="26656" y="81605"/>
                  </a:lnTo>
                  <a:cubicBezTo>
                    <a:pt x="29962" y="79324"/>
                    <a:pt x="33878" y="77886"/>
                    <a:pt x="38010" y="77886"/>
                  </a:cubicBezTo>
                  <a:lnTo>
                    <a:pt x="44422" y="77886"/>
                  </a:lnTo>
                  <a:cubicBezTo>
                    <a:pt x="46686" y="77886"/>
                    <a:pt x="48338" y="76234"/>
                    <a:pt x="48338" y="73953"/>
                  </a:cubicBezTo>
                  <a:lnTo>
                    <a:pt x="48338" y="3933"/>
                  </a:lnTo>
                  <a:cubicBezTo>
                    <a:pt x="48338" y="1653"/>
                    <a:pt x="46686" y="0"/>
                    <a:pt x="44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76;p60"/>
            <p:cNvSpPr/>
            <p:nvPr/>
          </p:nvSpPr>
          <p:spPr>
            <a:xfrm>
              <a:off x="711085" y="1191575"/>
              <a:ext cx="1930539" cy="448285"/>
            </a:xfrm>
            <a:custGeom>
              <a:avLst/>
              <a:gdLst/>
              <a:ahLst/>
              <a:cxnLst/>
              <a:rect l="l" t="t" r="r" b="b"/>
              <a:pathLst>
                <a:path w="48339" h="12610" extrusionOk="0">
                  <a:moveTo>
                    <a:pt x="4131" y="0"/>
                  </a:moveTo>
                  <a:cubicBezTo>
                    <a:pt x="1867" y="0"/>
                    <a:pt x="0" y="1653"/>
                    <a:pt x="0" y="3933"/>
                  </a:cubicBezTo>
                  <a:lnTo>
                    <a:pt x="0" y="12609"/>
                  </a:lnTo>
                  <a:lnTo>
                    <a:pt x="48338" y="12609"/>
                  </a:lnTo>
                  <a:lnTo>
                    <a:pt x="48338" y="3933"/>
                  </a:lnTo>
                  <a:cubicBezTo>
                    <a:pt x="48338" y="1653"/>
                    <a:pt x="46686" y="0"/>
                    <a:pt x="444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2278;p60"/>
          <p:cNvSpPr txBox="1"/>
          <p:nvPr/>
        </p:nvSpPr>
        <p:spPr>
          <a:xfrm>
            <a:off x="4682105" y="2151540"/>
            <a:ext cx="1867313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Podem cadastrar seus produtos com fotos, descrições e preços.</a:t>
            </a:r>
            <a:endParaRPr dirty="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" name="Google Shape;2279;p60"/>
          <p:cNvSpPr txBox="1"/>
          <p:nvPr/>
        </p:nvSpPr>
        <p:spPr>
          <a:xfrm>
            <a:off x="4560358" y="1298803"/>
            <a:ext cx="198906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Produtores</a:t>
            </a:r>
            <a:endParaRPr sz="1800" dirty="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59" name="Google Shape;2274;p60"/>
          <p:cNvGrpSpPr/>
          <p:nvPr/>
        </p:nvGrpSpPr>
        <p:grpSpPr>
          <a:xfrm>
            <a:off x="6610300" y="1216583"/>
            <a:ext cx="1930547" cy="2707768"/>
            <a:chOff x="711077" y="1191575"/>
            <a:chExt cx="1930547" cy="2707768"/>
          </a:xfrm>
        </p:grpSpPr>
        <p:sp>
          <p:nvSpPr>
            <p:cNvPr id="60" name="Google Shape;2275;p60"/>
            <p:cNvSpPr/>
            <p:nvPr/>
          </p:nvSpPr>
          <p:spPr>
            <a:xfrm>
              <a:off x="711077" y="1494879"/>
              <a:ext cx="1930539" cy="2404465"/>
            </a:xfrm>
            <a:custGeom>
              <a:avLst/>
              <a:gdLst/>
              <a:ahLst/>
              <a:cxnLst/>
              <a:rect l="l" t="t" r="r" b="b"/>
              <a:pathLst>
                <a:path w="48339" h="82225" extrusionOk="0">
                  <a:moveTo>
                    <a:pt x="4131" y="0"/>
                  </a:moveTo>
                  <a:cubicBezTo>
                    <a:pt x="1867" y="0"/>
                    <a:pt x="0" y="1653"/>
                    <a:pt x="0" y="3933"/>
                  </a:cubicBezTo>
                  <a:lnTo>
                    <a:pt x="0" y="73953"/>
                  </a:lnTo>
                  <a:cubicBezTo>
                    <a:pt x="0" y="76234"/>
                    <a:pt x="1867" y="77886"/>
                    <a:pt x="4131" y="77886"/>
                  </a:cubicBezTo>
                  <a:lnTo>
                    <a:pt x="10329" y="77886"/>
                  </a:lnTo>
                  <a:cubicBezTo>
                    <a:pt x="14460" y="77886"/>
                    <a:pt x="18393" y="79324"/>
                    <a:pt x="21897" y="81605"/>
                  </a:cubicBezTo>
                  <a:cubicBezTo>
                    <a:pt x="22624" y="82018"/>
                    <a:pt x="23450" y="82224"/>
                    <a:pt x="24250" y="82224"/>
                  </a:cubicBezTo>
                  <a:cubicBezTo>
                    <a:pt x="25049" y="82224"/>
                    <a:pt x="25822" y="82018"/>
                    <a:pt x="26442" y="81605"/>
                  </a:cubicBezTo>
                  <a:lnTo>
                    <a:pt x="26656" y="81605"/>
                  </a:lnTo>
                  <a:cubicBezTo>
                    <a:pt x="29962" y="79324"/>
                    <a:pt x="33878" y="77886"/>
                    <a:pt x="38010" y="77886"/>
                  </a:cubicBezTo>
                  <a:lnTo>
                    <a:pt x="44422" y="77886"/>
                  </a:lnTo>
                  <a:cubicBezTo>
                    <a:pt x="46686" y="77886"/>
                    <a:pt x="48338" y="76234"/>
                    <a:pt x="48338" y="73953"/>
                  </a:cubicBezTo>
                  <a:lnTo>
                    <a:pt x="48338" y="3933"/>
                  </a:lnTo>
                  <a:cubicBezTo>
                    <a:pt x="48338" y="1653"/>
                    <a:pt x="46686" y="0"/>
                    <a:pt x="44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76;p60"/>
            <p:cNvSpPr/>
            <p:nvPr/>
          </p:nvSpPr>
          <p:spPr>
            <a:xfrm>
              <a:off x="711085" y="1191575"/>
              <a:ext cx="1930539" cy="448285"/>
            </a:xfrm>
            <a:custGeom>
              <a:avLst/>
              <a:gdLst/>
              <a:ahLst/>
              <a:cxnLst/>
              <a:rect l="l" t="t" r="r" b="b"/>
              <a:pathLst>
                <a:path w="48339" h="12610" extrusionOk="0">
                  <a:moveTo>
                    <a:pt x="4131" y="0"/>
                  </a:moveTo>
                  <a:cubicBezTo>
                    <a:pt x="1867" y="0"/>
                    <a:pt x="0" y="1653"/>
                    <a:pt x="0" y="3933"/>
                  </a:cubicBezTo>
                  <a:lnTo>
                    <a:pt x="0" y="12609"/>
                  </a:lnTo>
                  <a:lnTo>
                    <a:pt x="48338" y="12609"/>
                  </a:lnTo>
                  <a:lnTo>
                    <a:pt x="48338" y="3933"/>
                  </a:lnTo>
                  <a:cubicBezTo>
                    <a:pt x="48338" y="1653"/>
                    <a:pt x="46686" y="0"/>
                    <a:pt x="444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2278;p60"/>
          <p:cNvSpPr txBox="1"/>
          <p:nvPr/>
        </p:nvSpPr>
        <p:spPr>
          <a:xfrm>
            <a:off x="6607915" y="2151539"/>
            <a:ext cx="1970173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Podem buscar produtos desejados e entrar em contato direto com os produtores.</a:t>
            </a:r>
            <a:endParaRPr dirty="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" name="Google Shape;2279;p60"/>
          <p:cNvSpPr txBox="1"/>
          <p:nvPr/>
        </p:nvSpPr>
        <p:spPr>
          <a:xfrm>
            <a:off x="6551779" y="1298802"/>
            <a:ext cx="198906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Consumidores</a:t>
            </a:r>
            <a:endParaRPr sz="1800" dirty="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64" name="Google Shape;2290;p60"/>
          <p:cNvGrpSpPr/>
          <p:nvPr/>
        </p:nvGrpSpPr>
        <p:grpSpPr>
          <a:xfrm>
            <a:off x="0" y="4228173"/>
            <a:ext cx="9144000" cy="365700"/>
            <a:chOff x="0" y="4076700"/>
            <a:chExt cx="9144000" cy="365700"/>
          </a:xfrm>
        </p:grpSpPr>
        <p:sp>
          <p:nvSpPr>
            <p:cNvPr id="65" name="Google Shape;2291;p60"/>
            <p:cNvSpPr/>
            <p:nvPr/>
          </p:nvSpPr>
          <p:spPr>
            <a:xfrm>
              <a:off x="0" y="4227600"/>
              <a:ext cx="9144000" cy="6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" name="Google Shape;2292;p60"/>
            <p:cNvGrpSpPr/>
            <p:nvPr/>
          </p:nvGrpSpPr>
          <p:grpSpPr>
            <a:xfrm>
              <a:off x="1493501" y="4076700"/>
              <a:ext cx="365700" cy="365700"/>
              <a:chOff x="2078550" y="4124325"/>
              <a:chExt cx="365700" cy="365700"/>
            </a:xfrm>
          </p:grpSpPr>
          <p:sp>
            <p:nvSpPr>
              <p:cNvPr id="73" name="Google Shape;2293;p60"/>
              <p:cNvSpPr/>
              <p:nvPr/>
            </p:nvSpPr>
            <p:spPr>
              <a:xfrm>
                <a:off x="2078550" y="4124325"/>
                <a:ext cx="365700" cy="365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294;p60"/>
              <p:cNvSpPr/>
              <p:nvPr/>
            </p:nvSpPr>
            <p:spPr>
              <a:xfrm>
                <a:off x="2169900" y="4215675"/>
                <a:ext cx="183000" cy="183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2295;p60"/>
            <p:cNvGrpSpPr/>
            <p:nvPr/>
          </p:nvGrpSpPr>
          <p:grpSpPr>
            <a:xfrm>
              <a:off x="4389150" y="4076700"/>
              <a:ext cx="365700" cy="365700"/>
              <a:chOff x="2078550" y="4124325"/>
              <a:chExt cx="365700" cy="365700"/>
            </a:xfrm>
          </p:grpSpPr>
          <p:sp>
            <p:nvSpPr>
              <p:cNvPr id="71" name="Google Shape;2296;p60"/>
              <p:cNvSpPr/>
              <p:nvPr/>
            </p:nvSpPr>
            <p:spPr>
              <a:xfrm>
                <a:off x="2078550" y="4124325"/>
                <a:ext cx="365700" cy="365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297;p60"/>
              <p:cNvSpPr/>
              <p:nvPr/>
            </p:nvSpPr>
            <p:spPr>
              <a:xfrm>
                <a:off x="2169900" y="4215675"/>
                <a:ext cx="183000" cy="183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2298;p60"/>
            <p:cNvGrpSpPr/>
            <p:nvPr/>
          </p:nvGrpSpPr>
          <p:grpSpPr>
            <a:xfrm>
              <a:off x="6957139" y="4076700"/>
              <a:ext cx="365700" cy="365700"/>
              <a:chOff x="2078550" y="4124325"/>
              <a:chExt cx="365700" cy="365700"/>
            </a:xfrm>
          </p:grpSpPr>
          <p:sp>
            <p:nvSpPr>
              <p:cNvPr id="69" name="Google Shape;2299;p60"/>
              <p:cNvSpPr/>
              <p:nvPr/>
            </p:nvSpPr>
            <p:spPr>
              <a:xfrm>
                <a:off x="2078550" y="4124325"/>
                <a:ext cx="365700" cy="365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300;p60"/>
              <p:cNvSpPr/>
              <p:nvPr/>
            </p:nvSpPr>
            <p:spPr>
              <a:xfrm>
                <a:off x="2169900" y="4215675"/>
                <a:ext cx="183000" cy="183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61"/>
          <p:cNvSpPr txBox="1">
            <a:spLocks noGrp="1"/>
          </p:cNvSpPr>
          <p:nvPr>
            <p:ph type="title"/>
          </p:nvPr>
        </p:nvSpPr>
        <p:spPr>
          <a:xfrm>
            <a:off x="2773934" y="165406"/>
            <a:ext cx="3346800" cy="8130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I</a:t>
            </a:r>
            <a:r>
              <a:rPr lang="en" dirty="0" smtClean="0"/>
              <a:t>nterface Home</a:t>
            </a:r>
            <a:endParaRPr dirty="0"/>
          </a:p>
        </p:txBody>
      </p:sp>
      <p:grpSp>
        <p:nvGrpSpPr>
          <p:cNvPr id="2358" name="Google Shape;2358;p61"/>
          <p:cNvGrpSpPr/>
          <p:nvPr/>
        </p:nvGrpSpPr>
        <p:grpSpPr>
          <a:xfrm>
            <a:off x="7726550" y="1141638"/>
            <a:ext cx="535300" cy="194950"/>
            <a:chOff x="5054325" y="1441125"/>
            <a:chExt cx="535300" cy="194950"/>
          </a:xfrm>
        </p:grpSpPr>
        <p:sp>
          <p:nvSpPr>
            <p:cNvPr id="2359" name="Google Shape;2359;p61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1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1" name="Google Shape;2361;p61"/>
          <p:cNvGrpSpPr/>
          <p:nvPr/>
        </p:nvGrpSpPr>
        <p:grpSpPr>
          <a:xfrm>
            <a:off x="-321440" y="-98713"/>
            <a:ext cx="5856758" cy="5075958"/>
            <a:chOff x="560831" y="857250"/>
            <a:chExt cx="4734794" cy="3453734"/>
          </a:xfrm>
        </p:grpSpPr>
        <p:grpSp>
          <p:nvGrpSpPr>
            <p:cNvPr id="2362" name="Google Shape;2362;p61"/>
            <p:cNvGrpSpPr/>
            <p:nvPr/>
          </p:nvGrpSpPr>
          <p:grpSpPr>
            <a:xfrm>
              <a:off x="806675" y="1055513"/>
              <a:ext cx="535300" cy="194950"/>
              <a:chOff x="5054325" y="1441125"/>
              <a:chExt cx="535300" cy="194950"/>
            </a:xfrm>
          </p:grpSpPr>
          <p:sp>
            <p:nvSpPr>
              <p:cNvPr id="2363" name="Google Shape;2363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5" name="Google Shape;2365;p61"/>
            <p:cNvGrpSpPr/>
            <p:nvPr/>
          </p:nvGrpSpPr>
          <p:grpSpPr>
            <a:xfrm>
              <a:off x="560831" y="857250"/>
              <a:ext cx="4265864" cy="3453734"/>
              <a:chOff x="408431" y="857250"/>
              <a:chExt cx="4265864" cy="3453734"/>
            </a:xfrm>
          </p:grpSpPr>
          <p:grpSp>
            <p:nvGrpSpPr>
              <p:cNvPr id="2366" name="Google Shape;2366;p61"/>
              <p:cNvGrpSpPr/>
              <p:nvPr/>
            </p:nvGrpSpPr>
            <p:grpSpPr>
              <a:xfrm>
                <a:off x="408431" y="857250"/>
                <a:ext cx="4265864" cy="3453734"/>
                <a:chOff x="408431" y="885825"/>
                <a:chExt cx="4265864" cy="3453734"/>
              </a:xfrm>
            </p:grpSpPr>
            <p:sp>
              <p:nvSpPr>
                <p:cNvPr id="2367" name="Google Shape;2367;p61"/>
                <p:cNvSpPr/>
                <p:nvPr/>
              </p:nvSpPr>
              <p:spPr>
                <a:xfrm rot="4431507">
                  <a:off x="1298565" y="1108345"/>
                  <a:ext cx="2485592" cy="2692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95" h="56643" extrusionOk="0">
                      <a:moveTo>
                        <a:pt x="34089" y="1"/>
                      </a:moveTo>
                      <a:cubicBezTo>
                        <a:pt x="24362" y="1"/>
                        <a:pt x="14276" y="5165"/>
                        <a:pt x="7721" y="14507"/>
                      </a:cubicBezTo>
                      <a:cubicBezTo>
                        <a:pt x="0" y="25449"/>
                        <a:pt x="0" y="39674"/>
                        <a:pt x="4073" y="47790"/>
                      </a:cubicBezTo>
                      <a:cubicBezTo>
                        <a:pt x="6880" y="53403"/>
                        <a:pt x="15284" y="56643"/>
                        <a:pt x="24467" y="56643"/>
                      </a:cubicBezTo>
                      <a:cubicBezTo>
                        <a:pt x="30700" y="56643"/>
                        <a:pt x="37292" y="55150"/>
                        <a:pt x="42737" y="51893"/>
                      </a:cubicBezTo>
                      <a:cubicBezTo>
                        <a:pt x="56293" y="43839"/>
                        <a:pt x="61795" y="13261"/>
                        <a:pt x="48329" y="4264"/>
                      </a:cubicBezTo>
                      <a:cubicBezTo>
                        <a:pt x="44035" y="1376"/>
                        <a:pt x="39110" y="1"/>
                        <a:pt x="34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8" name="Google Shape;2368;p61"/>
                <p:cNvSpPr/>
                <p:nvPr/>
              </p:nvSpPr>
              <p:spPr>
                <a:xfrm>
                  <a:off x="4047084" y="2309456"/>
                  <a:ext cx="627210" cy="361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5127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cubicBezTo>
                        <a:pt x="891" y="4878"/>
                        <a:pt x="1653" y="5126"/>
                        <a:pt x="2400" y="5126"/>
                      </a:cubicBezTo>
                      <a:cubicBezTo>
                        <a:pt x="5795" y="5126"/>
                        <a:pt x="8884" y="1"/>
                        <a:pt x="888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9" name="Google Shape;2369;p61"/>
                <p:cNvSpPr/>
                <p:nvPr/>
              </p:nvSpPr>
              <p:spPr>
                <a:xfrm>
                  <a:off x="4047084" y="2309456"/>
                  <a:ext cx="627210" cy="301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4273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lnTo>
                        <a:pt x="888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0" name="Google Shape;2370;p61"/>
                <p:cNvSpPr/>
                <p:nvPr/>
              </p:nvSpPr>
              <p:spPr>
                <a:xfrm>
                  <a:off x="4021245" y="1962669"/>
                  <a:ext cx="497165" cy="450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380" extrusionOk="0">
                      <a:moveTo>
                        <a:pt x="7042" y="1"/>
                      </a:moveTo>
                      <a:lnTo>
                        <a:pt x="7042" y="1"/>
                      </a:lnTo>
                      <a:cubicBezTo>
                        <a:pt x="1" y="2979"/>
                        <a:pt x="1372" y="6089"/>
                        <a:pt x="1438" y="6219"/>
                      </a:cubicBezTo>
                      <a:cubicBezTo>
                        <a:pt x="1795" y="6329"/>
                        <a:pt x="2131" y="6379"/>
                        <a:pt x="2448" y="6379"/>
                      </a:cubicBezTo>
                      <a:cubicBezTo>
                        <a:pt x="6006" y="6379"/>
                        <a:pt x="7042" y="1"/>
                        <a:pt x="70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61"/>
                <p:cNvSpPr/>
                <p:nvPr/>
              </p:nvSpPr>
              <p:spPr>
                <a:xfrm>
                  <a:off x="4021245" y="1962669"/>
                  <a:ext cx="497165" cy="43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220" extrusionOk="0">
                      <a:moveTo>
                        <a:pt x="7042" y="1"/>
                      </a:moveTo>
                      <a:cubicBezTo>
                        <a:pt x="1" y="2979"/>
                        <a:pt x="1372" y="6089"/>
                        <a:pt x="1438" y="6219"/>
                      </a:cubicBezTo>
                      <a:lnTo>
                        <a:pt x="70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61"/>
                <p:cNvSpPr/>
                <p:nvPr/>
              </p:nvSpPr>
              <p:spPr>
                <a:xfrm>
                  <a:off x="4179883" y="1560390"/>
                  <a:ext cx="390206" cy="46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7" h="6626" extrusionOk="0">
                      <a:moveTo>
                        <a:pt x="5401" y="1"/>
                      </a:moveTo>
                      <a:cubicBezTo>
                        <a:pt x="5346" y="1"/>
                        <a:pt x="5305" y="47"/>
                        <a:pt x="5305" y="94"/>
                      </a:cubicBezTo>
                      <a:cubicBezTo>
                        <a:pt x="5187" y="1635"/>
                        <a:pt x="3358" y="3778"/>
                        <a:pt x="1" y="6352"/>
                      </a:cubicBezTo>
                      <a:lnTo>
                        <a:pt x="13" y="6626"/>
                      </a:lnTo>
                      <a:cubicBezTo>
                        <a:pt x="1476" y="5516"/>
                        <a:pt x="2678" y="4457"/>
                        <a:pt x="3567" y="3504"/>
                      </a:cubicBezTo>
                      <a:cubicBezTo>
                        <a:pt x="4795" y="2197"/>
                        <a:pt x="5448" y="1060"/>
                        <a:pt x="5526" y="120"/>
                      </a:cubicBezTo>
                      <a:cubicBezTo>
                        <a:pt x="5526" y="55"/>
                        <a:pt x="5474" y="3"/>
                        <a:pt x="5422" y="3"/>
                      </a:cubicBezTo>
                      <a:cubicBezTo>
                        <a:pt x="5415" y="1"/>
                        <a:pt x="5408" y="1"/>
                        <a:pt x="54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61"/>
                <p:cNvSpPr/>
                <p:nvPr/>
              </p:nvSpPr>
              <p:spPr>
                <a:xfrm>
                  <a:off x="4501748" y="1670738"/>
                  <a:ext cx="129198" cy="6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" h="911" extrusionOk="0">
                      <a:moveTo>
                        <a:pt x="965" y="1"/>
                      </a:moveTo>
                      <a:cubicBezTo>
                        <a:pt x="620" y="1"/>
                        <a:pt x="248" y="153"/>
                        <a:pt x="0" y="687"/>
                      </a:cubicBezTo>
                      <a:cubicBezTo>
                        <a:pt x="0" y="687"/>
                        <a:pt x="192" y="911"/>
                        <a:pt x="573" y="911"/>
                      </a:cubicBezTo>
                      <a:cubicBezTo>
                        <a:pt x="874" y="911"/>
                        <a:pt x="1293" y="770"/>
                        <a:pt x="1829" y="269"/>
                      </a:cubicBezTo>
                      <a:cubicBezTo>
                        <a:pt x="1829" y="269"/>
                        <a:pt x="1422" y="1"/>
                        <a:pt x="9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2374;p61"/>
                <p:cNvSpPr/>
                <p:nvPr/>
              </p:nvSpPr>
              <p:spPr>
                <a:xfrm>
                  <a:off x="4375445" y="1631555"/>
                  <a:ext cx="137458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1856" extrusionOk="0">
                      <a:moveTo>
                        <a:pt x="889" y="0"/>
                      </a:moveTo>
                      <a:lnTo>
                        <a:pt x="889" y="0"/>
                      </a:lnTo>
                      <a:cubicBezTo>
                        <a:pt x="888" y="0"/>
                        <a:pt x="0" y="1202"/>
                        <a:pt x="1202" y="1855"/>
                      </a:cubicBezTo>
                      <a:cubicBezTo>
                        <a:pt x="1202" y="1855"/>
                        <a:pt x="1946" y="1280"/>
                        <a:pt x="8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5" name="Google Shape;2375;p61"/>
                <p:cNvSpPr/>
                <p:nvPr/>
              </p:nvSpPr>
              <p:spPr>
                <a:xfrm>
                  <a:off x="4486075" y="1485836"/>
                  <a:ext cx="128280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1856" extrusionOk="0">
                      <a:moveTo>
                        <a:pt x="1229" y="0"/>
                      </a:moveTo>
                      <a:cubicBezTo>
                        <a:pt x="1229" y="0"/>
                        <a:pt x="1" y="836"/>
                        <a:pt x="915" y="1855"/>
                      </a:cubicBezTo>
                      <a:cubicBezTo>
                        <a:pt x="915" y="1855"/>
                        <a:pt x="1816" y="1568"/>
                        <a:pt x="1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2376;p61"/>
                <p:cNvSpPr/>
                <p:nvPr/>
              </p:nvSpPr>
              <p:spPr>
                <a:xfrm>
                  <a:off x="4379116" y="1825916"/>
                  <a:ext cx="131034" cy="60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853" extrusionOk="0">
                      <a:moveTo>
                        <a:pt x="789" y="1"/>
                      </a:moveTo>
                      <a:cubicBezTo>
                        <a:pt x="544" y="1"/>
                        <a:pt x="274" y="101"/>
                        <a:pt x="0" y="383"/>
                      </a:cubicBezTo>
                      <a:cubicBezTo>
                        <a:pt x="0" y="383"/>
                        <a:pt x="175" y="852"/>
                        <a:pt x="869" y="852"/>
                      </a:cubicBezTo>
                      <a:cubicBezTo>
                        <a:pt x="1123" y="852"/>
                        <a:pt x="1446" y="789"/>
                        <a:pt x="1856" y="618"/>
                      </a:cubicBezTo>
                      <a:cubicBezTo>
                        <a:pt x="1856" y="618"/>
                        <a:pt x="1397" y="1"/>
                        <a:pt x="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61"/>
                <p:cNvSpPr/>
                <p:nvPr/>
              </p:nvSpPr>
              <p:spPr>
                <a:xfrm>
                  <a:off x="4253660" y="1756940"/>
                  <a:ext cx="134775" cy="13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" h="1896" extrusionOk="0">
                      <a:moveTo>
                        <a:pt x="1085" y="1"/>
                      </a:moveTo>
                      <a:cubicBezTo>
                        <a:pt x="1084" y="1"/>
                        <a:pt x="1" y="1034"/>
                        <a:pt x="1072" y="1896"/>
                      </a:cubicBezTo>
                      <a:cubicBezTo>
                        <a:pt x="1072" y="1896"/>
                        <a:pt x="1908" y="1452"/>
                        <a:pt x="1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61"/>
                <p:cNvSpPr/>
                <p:nvPr/>
              </p:nvSpPr>
              <p:spPr>
                <a:xfrm>
                  <a:off x="4267498" y="1923203"/>
                  <a:ext cx="130116" cy="6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" h="855" extrusionOk="0">
                      <a:moveTo>
                        <a:pt x="773" y="1"/>
                      </a:moveTo>
                      <a:cubicBezTo>
                        <a:pt x="534" y="1"/>
                        <a:pt x="270" y="97"/>
                        <a:pt x="0" y="363"/>
                      </a:cubicBezTo>
                      <a:cubicBezTo>
                        <a:pt x="0" y="363"/>
                        <a:pt x="173" y="854"/>
                        <a:pt x="890" y="854"/>
                      </a:cubicBezTo>
                      <a:cubicBezTo>
                        <a:pt x="1138" y="854"/>
                        <a:pt x="1450" y="796"/>
                        <a:pt x="1843" y="638"/>
                      </a:cubicBezTo>
                      <a:cubicBezTo>
                        <a:pt x="1843" y="638"/>
                        <a:pt x="1388" y="1"/>
                        <a:pt x="7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61"/>
                <p:cNvSpPr/>
                <p:nvPr/>
              </p:nvSpPr>
              <p:spPr>
                <a:xfrm>
                  <a:off x="422339" y="1883385"/>
                  <a:ext cx="625375" cy="390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553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2873" y="5534"/>
                        <a:pt x="6352" y="5534"/>
                      </a:cubicBezTo>
                      <a:cubicBezTo>
                        <a:pt x="7030" y="5534"/>
                        <a:pt x="7732" y="5324"/>
                        <a:pt x="8440" y="4820"/>
                      </a:cubicBez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61"/>
                <p:cNvSpPr/>
                <p:nvPr/>
              </p:nvSpPr>
              <p:spPr>
                <a:xfrm>
                  <a:off x="422339" y="1883385"/>
                  <a:ext cx="625375" cy="34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4821" extrusionOk="0">
                      <a:moveTo>
                        <a:pt x="0" y="0"/>
                      </a:moveTo>
                      <a:lnTo>
                        <a:pt x="8440" y="4820"/>
                      </a:ln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61"/>
                <p:cNvSpPr/>
                <p:nvPr/>
              </p:nvSpPr>
              <p:spPr>
                <a:xfrm>
                  <a:off x="601240" y="1547611"/>
                  <a:ext cx="482410" cy="47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66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640" y="6662"/>
                        <a:pt x="4357" y="6662"/>
                      </a:cubicBezTo>
                      <a:cubicBezTo>
                        <a:pt x="4618" y="6662"/>
                        <a:pt x="4895" y="6629"/>
                        <a:pt x="5187" y="6559"/>
                      </a:cubicBez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61"/>
                <p:cNvSpPr/>
                <p:nvPr/>
              </p:nvSpPr>
              <p:spPr>
                <a:xfrm>
                  <a:off x="601240" y="1547611"/>
                  <a:ext cx="482410" cy="463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560" extrusionOk="0">
                      <a:moveTo>
                        <a:pt x="1" y="1"/>
                      </a:moveTo>
                      <a:lnTo>
                        <a:pt x="5187" y="6559"/>
                      </a:ln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61"/>
                <p:cNvSpPr/>
                <p:nvPr/>
              </p:nvSpPr>
              <p:spPr>
                <a:xfrm>
                  <a:off x="444437" y="2202073"/>
                  <a:ext cx="551668" cy="25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4" h="3677" extrusionOk="0">
                      <a:moveTo>
                        <a:pt x="133" y="0"/>
                      </a:moveTo>
                      <a:cubicBezTo>
                        <a:pt x="115" y="0"/>
                        <a:pt x="97" y="6"/>
                        <a:pt x="79" y="19"/>
                      </a:cubicBezTo>
                      <a:cubicBezTo>
                        <a:pt x="27" y="45"/>
                        <a:pt x="1" y="123"/>
                        <a:pt x="40" y="176"/>
                      </a:cubicBezTo>
                      <a:cubicBezTo>
                        <a:pt x="510" y="986"/>
                        <a:pt x="1581" y="1731"/>
                        <a:pt x="3253" y="2397"/>
                      </a:cubicBezTo>
                      <a:cubicBezTo>
                        <a:pt x="4469" y="2867"/>
                        <a:pt x="5997" y="3299"/>
                        <a:pt x="7813" y="3677"/>
                      </a:cubicBezTo>
                      <a:lnTo>
                        <a:pt x="7695" y="3429"/>
                      </a:lnTo>
                      <a:cubicBezTo>
                        <a:pt x="3567" y="2553"/>
                        <a:pt x="994" y="1391"/>
                        <a:pt x="222" y="59"/>
                      </a:cubicBezTo>
                      <a:cubicBezTo>
                        <a:pt x="205" y="24"/>
                        <a:pt x="170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61"/>
                <p:cNvSpPr/>
                <p:nvPr/>
              </p:nvSpPr>
              <p:spPr>
                <a:xfrm>
                  <a:off x="444437" y="2299078"/>
                  <a:ext cx="128280" cy="6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871" extrusionOk="0">
                      <a:moveTo>
                        <a:pt x="1084" y="0"/>
                      </a:moveTo>
                      <a:cubicBezTo>
                        <a:pt x="431" y="0"/>
                        <a:pt x="1" y="723"/>
                        <a:pt x="1" y="723"/>
                      </a:cubicBezTo>
                      <a:cubicBezTo>
                        <a:pt x="336" y="829"/>
                        <a:pt x="610" y="870"/>
                        <a:pt x="835" y="870"/>
                      </a:cubicBezTo>
                      <a:cubicBezTo>
                        <a:pt x="1663" y="870"/>
                        <a:pt x="1816" y="305"/>
                        <a:pt x="1816" y="305"/>
                      </a:cubicBezTo>
                      <a:cubicBezTo>
                        <a:pt x="1552" y="83"/>
                        <a:pt x="1305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5" name="Google Shape;2385;p61"/>
                <p:cNvSpPr/>
                <p:nvPr/>
              </p:nvSpPr>
              <p:spPr>
                <a:xfrm>
                  <a:off x="564386" y="2214428"/>
                  <a:ext cx="121785" cy="12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804" extrusionOk="0">
                      <a:moveTo>
                        <a:pt x="405" y="1"/>
                      </a:moveTo>
                      <a:lnTo>
                        <a:pt x="405" y="1"/>
                      </a:lnTo>
                      <a:cubicBezTo>
                        <a:pt x="0" y="1608"/>
                        <a:pt x="915" y="1804"/>
                        <a:pt x="915" y="1804"/>
                      </a:cubicBezTo>
                      <a:cubicBezTo>
                        <a:pt x="1725" y="706"/>
                        <a:pt x="405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6" name="Google Shape;2386;p61"/>
                <p:cNvSpPr/>
                <p:nvPr/>
              </p:nvSpPr>
              <p:spPr>
                <a:xfrm>
                  <a:off x="408431" y="2140651"/>
                  <a:ext cx="104347" cy="109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8" h="1544" extrusionOk="0">
                      <a:moveTo>
                        <a:pt x="1" y="1"/>
                      </a:moveTo>
                      <a:cubicBezTo>
                        <a:pt x="127" y="1453"/>
                        <a:pt x="853" y="1544"/>
                        <a:pt x="1032" y="1544"/>
                      </a:cubicBezTo>
                      <a:cubicBezTo>
                        <a:pt x="1058" y="1544"/>
                        <a:pt x="1072" y="1542"/>
                        <a:pt x="1072" y="1542"/>
                      </a:cubicBezTo>
                      <a:cubicBezTo>
                        <a:pt x="1478" y="223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61"/>
                <p:cNvSpPr/>
                <p:nvPr/>
              </p:nvSpPr>
              <p:spPr>
                <a:xfrm>
                  <a:off x="629833" y="2382244"/>
                  <a:ext cx="117196" cy="7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" h="1099" extrusionOk="0">
                      <a:moveTo>
                        <a:pt x="1107" y="1"/>
                      </a:moveTo>
                      <a:cubicBezTo>
                        <a:pt x="224" y="1"/>
                        <a:pt x="0" y="1099"/>
                        <a:pt x="0" y="1099"/>
                      </a:cubicBezTo>
                      <a:cubicBezTo>
                        <a:pt x="1660" y="1034"/>
                        <a:pt x="1582" y="93"/>
                        <a:pt x="1582" y="93"/>
                      </a:cubicBezTo>
                      <a:cubicBezTo>
                        <a:pt x="1406" y="29"/>
                        <a:pt x="1248" y="1"/>
                        <a:pt x="11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61"/>
                <p:cNvSpPr/>
                <p:nvPr/>
              </p:nvSpPr>
              <p:spPr>
                <a:xfrm>
                  <a:off x="735944" y="2281781"/>
                  <a:ext cx="108865" cy="12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2" h="1700" extrusionOk="0">
                      <a:moveTo>
                        <a:pt x="117" y="1"/>
                      </a:moveTo>
                      <a:lnTo>
                        <a:pt x="117" y="1"/>
                      </a:lnTo>
                      <a:cubicBezTo>
                        <a:pt x="0" y="1660"/>
                        <a:pt x="941" y="1699"/>
                        <a:pt x="941" y="1699"/>
                      </a:cubicBezTo>
                      <a:cubicBezTo>
                        <a:pt x="1542" y="458"/>
                        <a:pt x="117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2389;p61"/>
                <p:cNvSpPr/>
                <p:nvPr/>
              </p:nvSpPr>
              <p:spPr>
                <a:xfrm>
                  <a:off x="773715" y="2421639"/>
                  <a:ext cx="116278" cy="78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" h="1116" extrusionOk="0">
                      <a:moveTo>
                        <a:pt x="1099" y="1"/>
                      </a:moveTo>
                      <a:cubicBezTo>
                        <a:pt x="198" y="1"/>
                        <a:pt x="0" y="1116"/>
                        <a:pt x="0" y="1116"/>
                      </a:cubicBezTo>
                      <a:cubicBezTo>
                        <a:pt x="1646" y="1025"/>
                        <a:pt x="1555" y="84"/>
                        <a:pt x="1555" y="84"/>
                      </a:cubicBezTo>
                      <a:cubicBezTo>
                        <a:pt x="1386" y="26"/>
                        <a:pt x="1235" y="1"/>
                        <a:pt x="10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90" name="Google Shape;2390;p61"/>
                <p:cNvGrpSpPr/>
                <p:nvPr/>
              </p:nvGrpSpPr>
              <p:grpSpPr>
                <a:xfrm>
                  <a:off x="822641" y="1648146"/>
                  <a:ext cx="3492864" cy="2691413"/>
                  <a:chOff x="822641" y="1648146"/>
                  <a:chExt cx="3492864" cy="2691413"/>
                </a:xfrm>
              </p:grpSpPr>
              <p:sp>
                <p:nvSpPr>
                  <p:cNvPr id="2391" name="Google Shape;2391;p61"/>
                  <p:cNvSpPr/>
                  <p:nvPr/>
                </p:nvSpPr>
                <p:spPr>
                  <a:xfrm>
                    <a:off x="2038232" y="3906922"/>
                    <a:ext cx="1061612" cy="432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7" h="6128" extrusionOk="0">
                        <a:moveTo>
                          <a:pt x="2443" y="1"/>
                        </a:moveTo>
                        <a:lnTo>
                          <a:pt x="2222" y="2875"/>
                        </a:lnTo>
                        <a:cubicBezTo>
                          <a:pt x="2222" y="2875"/>
                          <a:pt x="2339" y="3398"/>
                          <a:pt x="1529" y="4116"/>
                        </a:cubicBezTo>
                        <a:cubicBezTo>
                          <a:pt x="732" y="4835"/>
                          <a:pt x="92" y="5500"/>
                          <a:pt x="92" y="5500"/>
                        </a:cubicBezTo>
                        <a:cubicBezTo>
                          <a:pt x="92" y="5500"/>
                          <a:pt x="1" y="5657"/>
                          <a:pt x="1" y="5892"/>
                        </a:cubicBezTo>
                        <a:cubicBezTo>
                          <a:pt x="1" y="6115"/>
                          <a:pt x="131" y="6127"/>
                          <a:pt x="693" y="6127"/>
                        </a:cubicBezTo>
                        <a:lnTo>
                          <a:pt x="14345" y="6127"/>
                        </a:lnTo>
                        <a:cubicBezTo>
                          <a:pt x="14906" y="6127"/>
                          <a:pt x="15037" y="6115"/>
                          <a:pt x="15037" y="5892"/>
                        </a:cubicBezTo>
                        <a:cubicBezTo>
                          <a:pt x="15037" y="5657"/>
                          <a:pt x="14946" y="5500"/>
                          <a:pt x="14946" y="5500"/>
                        </a:cubicBezTo>
                        <a:cubicBezTo>
                          <a:pt x="14946" y="5500"/>
                          <a:pt x="14305" y="4835"/>
                          <a:pt x="13495" y="4116"/>
                        </a:cubicBezTo>
                        <a:cubicBezTo>
                          <a:pt x="12699" y="3398"/>
                          <a:pt x="12804" y="2875"/>
                          <a:pt x="12804" y="2875"/>
                        </a:cubicBezTo>
                        <a:lnTo>
                          <a:pt x="12595" y="1"/>
                        </a:lnTo>
                        <a:close/>
                      </a:path>
                    </a:pathLst>
                  </a:custGeom>
                  <a:solidFill>
                    <a:srgbClr val="E2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2" name="Google Shape;2392;p61"/>
                  <p:cNvSpPr/>
                  <p:nvPr/>
                </p:nvSpPr>
                <p:spPr>
                  <a:xfrm>
                    <a:off x="822641" y="1648146"/>
                    <a:ext cx="3492864" cy="22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32544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30035"/>
                        </a:lnTo>
                        <a:cubicBezTo>
                          <a:pt x="0" y="31420"/>
                          <a:pt x="1124" y="32544"/>
                          <a:pt x="2509" y="32544"/>
                        </a:cubicBezTo>
                        <a:lnTo>
                          <a:pt x="46965" y="32544"/>
                        </a:lnTo>
                        <a:cubicBezTo>
                          <a:pt x="48350" y="32544"/>
                          <a:pt x="49474" y="31420"/>
                          <a:pt x="49474" y="30035"/>
                        </a:cubicBez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3" name="Google Shape;2393;p61"/>
                  <p:cNvSpPr/>
                  <p:nvPr/>
                </p:nvSpPr>
                <p:spPr>
                  <a:xfrm>
                    <a:off x="822641" y="1648146"/>
                    <a:ext cx="3492864" cy="2067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29278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29278"/>
                        </a:lnTo>
                        <a:lnTo>
                          <a:pt x="49474" y="29278"/>
                        </a:ln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395" name="Google Shape;2395;p61"/>
              <p:cNvSpPr/>
              <p:nvPr/>
            </p:nvSpPr>
            <p:spPr>
              <a:xfrm>
                <a:off x="2456396" y="3680482"/>
                <a:ext cx="169933" cy="170781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3020" extrusionOk="0">
                    <a:moveTo>
                      <a:pt x="1503" y="1"/>
                    </a:moveTo>
                    <a:cubicBezTo>
                      <a:pt x="667" y="1"/>
                      <a:pt x="0" y="680"/>
                      <a:pt x="0" y="1504"/>
                    </a:cubicBezTo>
                    <a:cubicBezTo>
                      <a:pt x="0" y="2340"/>
                      <a:pt x="667" y="3019"/>
                      <a:pt x="1503" y="3019"/>
                    </a:cubicBezTo>
                    <a:cubicBezTo>
                      <a:pt x="2326" y="3019"/>
                      <a:pt x="3005" y="2340"/>
                      <a:pt x="3005" y="1504"/>
                    </a:cubicBezTo>
                    <a:cubicBezTo>
                      <a:pt x="3005" y="680"/>
                      <a:pt x="2326" y="1"/>
                      <a:pt x="1503" y="1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6" name="Google Shape;2396;p61"/>
            <p:cNvGrpSpPr/>
            <p:nvPr/>
          </p:nvGrpSpPr>
          <p:grpSpPr>
            <a:xfrm>
              <a:off x="4760325" y="4066113"/>
              <a:ext cx="535300" cy="194950"/>
              <a:chOff x="5054325" y="1441125"/>
              <a:chExt cx="535300" cy="194950"/>
            </a:xfrm>
          </p:grpSpPr>
          <p:sp>
            <p:nvSpPr>
              <p:cNvPr id="2397" name="Google Shape;2397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62" y="1124649"/>
            <a:ext cx="4121823" cy="2874841"/>
          </a:xfrm>
          <a:prstGeom prst="rect">
            <a:avLst/>
          </a:prstGeom>
        </p:spPr>
      </p:pic>
      <p:grpSp>
        <p:nvGrpSpPr>
          <p:cNvPr id="47" name="Google Shape;2361;p61"/>
          <p:cNvGrpSpPr/>
          <p:nvPr/>
        </p:nvGrpSpPr>
        <p:grpSpPr>
          <a:xfrm>
            <a:off x="4216101" y="192673"/>
            <a:ext cx="5856758" cy="4784571"/>
            <a:chOff x="560831" y="1055513"/>
            <a:chExt cx="4734794" cy="3255471"/>
          </a:xfrm>
        </p:grpSpPr>
        <p:grpSp>
          <p:nvGrpSpPr>
            <p:cNvPr id="48" name="Google Shape;2362;p61"/>
            <p:cNvGrpSpPr/>
            <p:nvPr/>
          </p:nvGrpSpPr>
          <p:grpSpPr>
            <a:xfrm>
              <a:off x="806675" y="1055513"/>
              <a:ext cx="535300" cy="194950"/>
              <a:chOff x="5054325" y="1441125"/>
              <a:chExt cx="535300" cy="194950"/>
            </a:xfrm>
          </p:grpSpPr>
          <p:sp>
            <p:nvSpPr>
              <p:cNvPr id="82" name="Google Shape;2363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364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2365;p61"/>
            <p:cNvGrpSpPr/>
            <p:nvPr/>
          </p:nvGrpSpPr>
          <p:grpSpPr>
            <a:xfrm>
              <a:off x="560831" y="1457261"/>
              <a:ext cx="4265863" cy="2853723"/>
              <a:chOff x="408431" y="1457261"/>
              <a:chExt cx="4265863" cy="2853723"/>
            </a:xfrm>
          </p:grpSpPr>
          <p:grpSp>
            <p:nvGrpSpPr>
              <p:cNvPr id="53" name="Google Shape;2366;p61"/>
              <p:cNvGrpSpPr/>
              <p:nvPr/>
            </p:nvGrpSpPr>
            <p:grpSpPr>
              <a:xfrm>
                <a:off x="408431" y="1457261"/>
                <a:ext cx="4265863" cy="2853723"/>
                <a:chOff x="408431" y="1485836"/>
                <a:chExt cx="4265863" cy="2853723"/>
              </a:xfrm>
            </p:grpSpPr>
            <p:sp>
              <p:nvSpPr>
                <p:cNvPr id="56" name="Google Shape;2368;p61"/>
                <p:cNvSpPr/>
                <p:nvPr/>
              </p:nvSpPr>
              <p:spPr>
                <a:xfrm>
                  <a:off x="4047084" y="2309456"/>
                  <a:ext cx="627210" cy="361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5127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cubicBezTo>
                        <a:pt x="891" y="4878"/>
                        <a:pt x="1653" y="5126"/>
                        <a:pt x="2400" y="5126"/>
                      </a:cubicBezTo>
                      <a:cubicBezTo>
                        <a:pt x="5795" y="5126"/>
                        <a:pt x="8884" y="1"/>
                        <a:pt x="888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369;p61"/>
                <p:cNvSpPr/>
                <p:nvPr/>
              </p:nvSpPr>
              <p:spPr>
                <a:xfrm>
                  <a:off x="4047084" y="2309456"/>
                  <a:ext cx="627210" cy="301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4273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lnTo>
                        <a:pt x="888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370;p61"/>
                <p:cNvSpPr/>
                <p:nvPr/>
              </p:nvSpPr>
              <p:spPr>
                <a:xfrm>
                  <a:off x="4021245" y="1962669"/>
                  <a:ext cx="497165" cy="450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380" extrusionOk="0">
                      <a:moveTo>
                        <a:pt x="7042" y="1"/>
                      </a:moveTo>
                      <a:lnTo>
                        <a:pt x="7042" y="1"/>
                      </a:lnTo>
                      <a:cubicBezTo>
                        <a:pt x="1" y="2979"/>
                        <a:pt x="1372" y="6089"/>
                        <a:pt x="1438" y="6219"/>
                      </a:cubicBezTo>
                      <a:cubicBezTo>
                        <a:pt x="1795" y="6329"/>
                        <a:pt x="2131" y="6379"/>
                        <a:pt x="2448" y="6379"/>
                      </a:cubicBezTo>
                      <a:cubicBezTo>
                        <a:pt x="6006" y="6379"/>
                        <a:pt x="7042" y="1"/>
                        <a:pt x="70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371;p61"/>
                <p:cNvSpPr/>
                <p:nvPr/>
              </p:nvSpPr>
              <p:spPr>
                <a:xfrm>
                  <a:off x="4021245" y="1962669"/>
                  <a:ext cx="497165" cy="43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220" extrusionOk="0">
                      <a:moveTo>
                        <a:pt x="7042" y="1"/>
                      </a:moveTo>
                      <a:cubicBezTo>
                        <a:pt x="1" y="2979"/>
                        <a:pt x="1372" y="6089"/>
                        <a:pt x="1438" y="6219"/>
                      </a:cubicBezTo>
                      <a:lnTo>
                        <a:pt x="70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372;p61"/>
                <p:cNvSpPr/>
                <p:nvPr/>
              </p:nvSpPr>
              <p:spPr>
                <a:xfrm>
                  <a:off x="4179883" y="1560390"/>
                  <a:ext cx="390206" cy="46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7" h="6626" extrusionOk="0">
                      <a:moveTo>
                        <a:pt x="5401" y="1"/>
                      </a:moveTo>
                      <a:cubicBezTo>
                        <a:pt x="5346" y="1"/>
                        <a:pt x="5305" y="47"/>
                        <a:pt x="5305" y="94"/>
                      </a:cubicBezTo>
                      <a:cubicBezTo>
                        <a:pt x="5187" y="1635"/>
                        <a:pt x="3358" y="3778"/>
                        <a:pt x="1" y="6352"/>
                      </a:cubicBezTo>
                      <a:lnTo>
                        <a:pt x="13" y="6626"/>
                      </a:lnTo>
                      <a:cubicBezTo>
                        <a:pt x="1476" y="5516"/>
                        <a:pt x="2678" y="4457"/>
                        <a:pt x="3567" y="3504"/>
                      </a:cubicBezTo>
                      <a:cubicBezTo>
                        <a:pt x="4795" y="2197"/>
                        <a:pt x="5448" y="1060"/>
                        <a:pt x="5526" y="120"/>
                      </a:cubicBezTo>
                      <a:cubicBezTo>
                        <a:pt x="5526" y="55"/>
                        <a:pt x="5474" y="3"/>
                        <a:pt x="5422" y="3"/>
                      </a:cubicBezTo>
                      <a:cubicBezTo>
                        <a:pt x="5415" y="1"/>
                        <a:pt x="5408" y="1"/>
                        <a:pt x="54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373;p61"/>
                <p:cNvSpPr/>
                <p:nvPr/>
              </p:nvSpPr>
              <p:spPr>
                <a:xfrm>
                  <a:off x="4501748" y="1670738"/>
                  <a:ext cx="129198" cy="6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" h="911" extrusionOk="0">
                      <a:moveTo>
                        <a:pt x="965" y="1"/>
                      </a:moveTo>
                      <a:cubicBezTo>
                        <a:pt x="620" y="1"/>
                        <a:pt x="248" y="153"/>
                        <a:pt x="0" y="687"/>
                      </a:cubicBezTo>
                      <a:cubicBezTo>
                        <a:pt x="0" y="687"/>
                        <a:pt x="192" y="911"/>
                        <a:pt x="573" y="911"/>
                      </a:cubicBezTo>
                      <a:cubicBezTo>
                        <a:pt x="874" y="911"/>
                        <a:pt x="1293" y="770"/>
                        <a:pt x="1829" y="269"/>
                      </a:cubicBezTo>
                      <a:cubicBezTo>
                        <a:pt x="1829" y="269"/>
                        <a:pt x="1422" y="1"/>
                        <a:pt x="9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374;p61"/>
                <p:cNvSpPr/>
                <p:nvPr/>
              </p:nvSpPr>
              <p:spPr>
                <a:xfrm>
                  <a:off x="4375445" y="1631555"/>
                  <a:ext cx="137458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1856" extrusionOk="0">
                      <a:moveTo>
                        <a:pt x="889" y="0"/>
                      </a:moveTo>
                      <a:lnTo>
                        <a:pt x="889" y="0"/>
                      </a:lnTo>
                      <a:cubicBezTo>
                        <a:pt x="888" y="0"/>
                        <a:pt x="0" y="1202"/>
                        <a:pt x="1202" y="1855"/>
                      </a:cubicBezTo>
                      <a:cubicBezTo>
                        <a:pt x="1202" y="1855"/>
                        <a:pt x="1946" y="1280"/>
                        <a:pt x="8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375;p61"/>
                <p:cNvSpPr/>
                <p:nvPr/>
              </p:nvSpPr>
              <p:spPr>
                <a:xfrm>
                  <a:off x="4486075" y="1485836"/>
                  <a:ext cx="128280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1856" extrusionOk="0">
                      <a:moveTo>
                        <a:pt x="1229" y="0"/>
                      </a:moveTo>
                      <a:cubicBezTo>
                        <a:pt x="1229" y="0"/>
                        <a:pt x="1" y="836"/>
                        <a:pt x="915" y="1855"/>
                      </a:cubicBezTo>
                      <a:cubicBezTo>
                        <a:pt x="915" y="1855"/>
                        <a:pt x="1816" y="1568"/>
                        <a:pt x="1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2376;p61"/>
                <p:cNvSpPr/>
                <p:nvPr/>
              </p:nvSpPr>
              <p:spPr>
                <a:xfrm>
                  <a:off x="4379116" y="1825916"/>
                  <a:ext cx="131034" cy="60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853" extrusionOk="0">
                      <a:moveTo>
                        <a:pt x="789" y="1"/>
                      </a:moveTo>
                      <a:cubicBezTo>
                        <a:pt x="544" y="1"/>
                        <a:pt x="274" y="101"/>
                        <a:pt x="0" y="383"/>
                      </a:cubicBezTo>
                      <a:cubicBezTo>
                        <a:pt x="0" y="383"/>
                        <a:pt x="175" y="852"/>
                        <a:pt x="869" y="852"/>
                      </a:cubicBezTo>
                      <a:cubicBezTo>
                        <a:pt x="1123" y="852"/>
                        <a:pt x="1446" y="789"/>
                        <a:pt x="1856" y="618"/>
                      </a:cubicBezTo>
                      <a:cubicBezTo>
                        <a:pt x="1856" y="618"/>
                        <a:pt x="1397" y="1"/>
                        <a:pt x="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2377;p61"/>
                <p:cNvSpPr/>
                <p:nvPr/>
              </p:nvSpPr>
              <p:spPr>
                <a:xfrm>
                  <a:off x="4253660" y="1756940"/>
                  <a:ext cx="134775" cy="13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" h="1896" extrusionOk="0">
                      <a:moveTo>
                        <a:pt x="1085" y="1"/>
                      </a:moveTo>
                      <a:cubicBezTo>
                        <a:pt x="1084" y="1"/>
                        <a:pt x="1" y="1034"/>
                        <a:pt x="1072" y="1896"/>
                      </a:cubicBezTo>
                      <a:cubicBezTo>
                        <a:pt x="1072" y="1896"/>
                        <a:pt x="1908" y="1452"/>
                        <a:pt x="1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2378;p61"/>
                <p:cNvSpPr/>
                <p:nvPr/>
              </p:nvSpPr>
              <p:spPr>
                <a:xfrm>
                  <a:off x="4267498" y="1923203"/>
                  <a:ext cx="130116" cy="6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" h="855" extrusionOk="0">
                      <a:moveTo>
                        <a:pt x="773" y="1"/>
                      </a:moveTo>
                      <a:cubicBezTo>
                        <a:pt x="534" y="1"/>
                        <a:pt x="270" y="97"/>
                        <a:pt x="0" y="363"/>
                      </a:cubicBezTo>
                      <a:cubicBezTo>
                        <a:pt x="0" y="363"/>
                        <a:pt x="173" y="854"/>
                        <a:pt x="890" y="854"/>
                      </a:cubicBezTo>
                      <a:cubicBezTo>
                        <a:pt x="1138" y="854"/>
                        <a:pt x="1450" y="796"/>
                        <a:pt x="1843" y="638"/>
                      </a:cubicBezTo>
                      <a:cubicBezTo>
                        <a:pt x="1843" y="638"/>
                        <a:pt x="1388" y="1"/>
                        <a:pt x="7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2379;p61"/>
                <p:cNvSpPr/>
                <p:nvPr/>
              </p:nvSpPr>
              <p:spPr>
                <a:xfrm>
                  <a:off x="422339" y="1883385"/>
                  <a:ext cx="625375" cy="390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553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2873" y="5534"/>
                        <a:pt x="6352" y="5534"/>
                      </a:cubicBezTo>
                      <a:cubicBezTo>
                        <a:pt x="7030" y="5534"/>
                        <a:pt x="7732" y="5324"/>
                        <a:pt x="8440" y="4820"/>
                      </a:cubicBez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380;p61"/>
                <p:cNvSpPr/>
                <p:nvPr/>
              </p:nvSpPr>
              <p:spPr>
                <a:xfrm>
                  <a:off x="422339" y="1883385"/>
                  <a:ext cx="625375" cy="34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4821" extrusionOk="0">
                      <a:moveTo>
                        <a:pt x="0" y="0"/>
                      </a:moveTo>
                      <a:lnTo>
                        <a:pt x="8440" y="4820"/>
                      </a:ln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2381;p61"/>
                <p:cNvSpPr/>
                <p:nvPr/>
              </p:nvSpPr>
              <p:spPr>
                <a:xfrm>
                  <a:off x="601240" y="1547611"/>
                  <a:ext cx="482410" cy="47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66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640" y="6662"/>
                        <a:pt x="4357" y="6662"/>
                      </a:cubicBezTo>
                      <a:cubicBezTo>
                        <a:pt x="4618" y="6662"/>
                        <a:pt x="4895" y="6629"/>
                        <a:pt x="5187" y="6559"/>
                      </a:cubicBez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382;p61"/>
                <p:cNvSpPr/>
                <p:nvPr/>
              </p:nvSpPr>
              <p:spPr>
                <a:xfrm>
                  <a:off x="601240" y="1547611"/>
                  <a:ext cx="482410" cy="463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560" extrusionOk="0">
                      <a:moveTo>
                        <a:pt x="1" y="1"/>
                      </a:moveTo>
                      <a:lnTo>
                        <a:pt x="5187" y="6559"/>
                      </a:ln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2383;p61"/>
                <p:cNvSpPr/>
                <p:nvPr/>
              </p:nvSpPr>
              <p:spPr>
                <a:xfrm>
                  <a:off x="444437" y="2202073"/>
                  <a:ext cx="551668" cy="25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4" h="3677" extrusionOk="0">
                      <a:moveTo>
                        <a:pt x="133" y="0"/>
                      </a:moveTo>
                      <a:cubicBezTo>
                        <a:pt x="115" y="0"/>
                        <a:pt x="97" y="6"/>
                        <a:pt x="79" y="19"/>
                      </a:cubicBezTo>
                      <a:cubicBezTo>
                        <a:pt x="27" y="45"/>
                        <a:pt x="1" y="123"/>
                        <a:pt x="40" y="176"/>
                      </a:cubicBezTo>
                      <a:cubicBezTo>
                        <a:pt x="510" y="986"/>
                        <a:pt x="1581" y="1731"/>
                        <a:pt x="3253" y="2397"/>
                      </a:cubicBezTo>
                      <a:cubicBezTo>
                        <a:pt x="4469" y="2867"/>
                        <a:pt x="5997" y="3299"/>
                        <a:pt x="7813" y="3677"/>
                      </a:cubicBezTo>
                      <a:lnTo>
                        <a:pt x="7695" y="3429"/>
                      </a:lnTo>
                      <a:cubicBezTo>
                        <a:pt x="3567" y="2553"/>
                        <a:pt x="994" y="1391"/>
                        <a:pt x="222" y="59"/>
                      </a:cubicBezTo>
                      <a:cubicBezTo>
                        <a:pt x="205" y="24"/>
                        <a:pt x="170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2384;p61"/>
                <p:cNvSpPr/>
                <p:nvPr/>
              </p:nvSpPr>
              <p:spPr>
                <a:xfrm>
                  <a:off x="444437" y="2299078"/>
                  <a:ext cx="128280" cy="6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871" extrusionOk="0">
                      <a:moveTo>
                        <a:pt x="1084" y="0"/>
                      </a:moveTo>
                      <a:cubicBezTo>
                        <a:pt x="431" y="0"/>
                        <a:pt x="1" y="723"/>
                        <a:pt x="1" y="723"/>
                      </a:cubicBezTo>
                      <a:cubicBezTo>
                        <a:pt x="336" y="829"/>
                        <a:pt x="610" y="870"/>
                        <a:pt x="835" y="870"/>
                      </a:cubicBezTo>
                      <a:cubicBezTo>
                        <a:pt x="1663" y="870"/>
                        <a:pt x="1816" y="305"/>
                        <a:pt x="1816" y="305"/>
                      </a:cubicBezTo>
                      <a:cubicBezTo>
                        <a:pt x="1552" y="83"/>
                        <a:pt x="1305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2385;p61"/>
                <p:cNvSpPr/>
                <p:nvPr/>
              </p:nvSpPr>
              <p:spPr>
                <a:xfrm>
                  <a:off x="564386" y="2214428"/>
                  <a:ext cx="121785" cy="12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804" extrusionOk="0">
                      <a:moveTo>
                        <a:pt x="405" y="1"/>
                      </a:moveTo>
                      <a:lnTo>
                        <a:pt x="405" y="1"/>
                      </a:lnTo>
                      <a:cubicBezTo>
                        <a:pt x="0" y="1608"/>
                        <a:pt x="915" y="1804"/>
                        <a:pt x="915" y="1804"/>
                      </a:cubicBezTo>
                      <a:cubicBezTo>
                        <a:pt x="1725" y="706"/>
                        <a:pt x="405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2386;p61"/>
                <p:cNvSpPr/>
                <p:nvPr/>
              </p:nvSpPr>
              <p:spPr>
                <a:xfrm>
                  <a:off x="408431" y="2140651"/>
                  <a:ext cx="104347" cy="109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8" h="1544" extrusionOk="0">
                      <a:moveTo>
                        <a:pt x="1" y="1"/>
                      </a:moveTo>
                      <a:cubicBezTo>
                        <a:pt x="127" y="1453"/>
                        <a:pt x="853" y="1544"/>
                        <a:pt x="1032" y="1544"/>
                      </a:cubicBezTo>
                      <a:cubicBezTo>
                        <a:pt x="1058" y="1544"/>
                        <a:pt x="1072" y="1542"/>
                        <a:pt x="1072" y="1542"/>
                      </a:cubicBezTo>
                      <a:cubicBezTo>
                        <a:pt x="1478" y="223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2387;p61"/>
                <p:cNvSpPr/>
                <p:nvPr/>
              </p:nvSpPr>
              <p:spPr>
                <a:xfrm>
                  <a:off x="629833" y="2382244"/>
                  <a:ext cx="117196" cy="7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" h="1099" extrusionOk="0">
                      <a:moveTo>
                        <a:pt x="1107" y="1"/>
                      </a:moveTo>
                      <a:cubicBezTo>
                        <a:pt x="224" y="1"/>
                        <a:pt x="0" y="1099"/>
                        <a:pt x="0" y="1099"/>
                      </a:cubicBezTo>
                      <a:cubicBezTo>
                        <a:pt x="1660" y="1034"/>
                        <a:pt x="1582" y="93"/>
                        <a:pt x="1582" y="93"/>
                      </a:cubicBezTo>
                      <a:cubicBezTo>
                        <a:pt x="1406" y="29"/>
                        <a:pt x="1248" y="1"/>
                        <a:pt x="11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2388;p61"/>
                <p:cNvSpPr/>
                <p:nvPr/>
              </p:nvSpPr>
              <p:spPr>
                <a:xfrm>
                  <a:off x="735944" y="2281781"/>
                  <a:ext cx="108865" cy="12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2" h="1700" extrusionOk="0">
                      <a:moveTo>
                        <a:pt x="117" y="1"/>
                      </a:moveTo>
                      <a:lnTo>
                        <a:pt x="117" y="1"/>
                      </a:lnTo>
                      <a:cubicBezTo>
                        <a:pt x="0" y="1660"/>
                        <a:pt x="941" y="1699"/>
                        <a:pt x="941" y="1699"/>
                      </a:cubicBezTo>
                      <a:cubicBezTo>
                        <a:pt x="1542" y="458"/>
                        <a:pt x="117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2389;p61"/>
                <p:cNvSpPr/>
                <p:nvPr/>
              </p:nvSpPr>
              <p:spPr>
                <a:xfrm>
                  <a:off x="773715" y="2421639"/>
                  <a:ext cx="116278" cy="78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" h="1116" extrusionOk="0">
                      <a:moveTo>
                        <a:pt x="1099" y="1"/>
                      </a:moveTo>
                      <a:cubicBezTo>
                        <a:pt x="198" y="1"/>
                        <a:pt x="0" y="1116"/>
                        <a:pt x="0" y="1116"/>
                      </a:cubicBezTo>
                      <a:cubicBezTo>
                        <a:pt x="1646" y="1025"/>
                        <a:pt x="1555" y="84"/>
                        <a:pt x="1555" y="84"/>
                      </a:cubicBezTo>
                      <a:cubicBezTo>
                        <a:pt x="1386" y="26"/>
                        <a:pt x="1235" y="1"/>
                        <a:pt x="10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2390;p61"/>
                <p:cNvGrpSpPr/>
                <p:nvPr/>
              </p:nvGrpSpPr>
              <p:grpSpPr>
                <a:xfrm>
                  <a:off x="822641" y="1648146"/>
                  <a:ext cx="3492864" cy="2691413"/>
                  <a:chOff x="822641" y="1648146"/>
                  <a:chExt cx="3492864" cy="2691413"/>
                </a:xfrm>
              </p:grpSpPr>
              <p:sp>
                <p:nvSpPr>
                  <p:cNvPr id="79" name="Google Shape;2391;p61"/>
                  <p:cNvSpPr/>
                  <p:nvPr/>
                </p:nvSpPr>
                <p:spPr>
                  <a:xfrm>
                    <a:off x="2038232" y="3906922"/>
                    <a:ext cx="1061612" cy="432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7" h="6128" extrusionOk="0">
                        <a:moveTo>
                          <a:pt x="2443" y="1"/>
                        </a:moveTo>
                        <a:lnTo>
                          <a:pt x="2222" y="2875"/>
                        </a:lnTo>
                        <a:cubicBezTo>
                          <a:pt x="2222" y="2875"/>
                          <a:pt x="2339" y="3398"/>
                          <a:pt x="1529" y="4116"/>
                        </a:cubicBezTo>
                        <a:cubicBezTo>
                          <a:pt x="732" y="4835"/>
                          <a:pt x="92" y="5500"/>
                          <a:pt x="92" y="5500"/>
                        </a:cubicBezTo>
                        <a:cubicBezTo>
                          <a:pt x="92" y="5500"/>
                          <a:pt x="1" y="5657"/>
                          <a:pt x="1" y="5892"/>
                        </a:cubicBezTo>
                        <a:cubicBezTo>
                          <a:pt x="1" y="6115"/>
                          <a:pt x="131" y="6127"/>
                          <a:pt x="693" y="6127"/>
                        </a:cubicBezTo>
                        <a:lnTo>
                          <a:pt x="14345" y="6127"/>
                        </a:lnTo>
                        <a:cubicBezTo>
                          <a:pt x="14906" y="6127"/>
                          <a:pt x="15037" y="6115"/>
                          <a:pt x="15037" y="5892"/>
                        </a:cubicBezTo>
                        <a:cubicBezTo>
                          <a:pt x="15037" y="5657"/>
                          <a:pt x="14946" y="5500"/>
                          <a:pt x="14946" y="5500"/>
                        </a:cubicBezTo>
                        <a:cubicBezTo>
                          <a:pt x="14946" y="5500"/>
                          <a:pt x="14305" y="4835"/>
                          <a:pt x="13495" y="4116"/>
                        </a:cubicBezTo>
                        <a:cubicBezTo>
                          <a:pt x="12699" y="3398"/>
                          <a:pt x="12804" y="2875"/>
                          <a:pt x="12804" y="2875"/>
                        </a:cubicBezTo>
                        <a:lnTo>
                          <a:pt x="12595" y="1"/>
                        </a:lnTo>
                        <a:close/>
                      </a:path>
                    </a:pathLst>
                  </a:custGeom>
                  <a:solidFill>
                    <a:srgbClr val="E2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2392;p61"/>
                  <p:cNvSpPr/>
                  <p:nvPr/>
                </p:nvSpPr>
                <p:spPr>
                  <a:xfrm>
                    <a:off x="822641" y="1648146"/>
                    <a:ext cx="3492864" cy="22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32544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30035"/>
                        </a:lnTo>
                        <a:cubicBezTo>
                          <a:pt x="0" y="31420"/>
                          <a:pt x="1124" y="32544"/>
                          <a:pt x="2509" y="32544"/>
                        </a:cubicBezTo>
                        <a:lnTo>
                          <a:pt x="46965" y="32544"/>
                        </a:lnTo>
                        <a:cubicBezTo>
                          <a:pt x="48350" y="32544"/>
                          <a:pt x="49474" y="31420"/>
                          <a:pt x="49474" y="30035"/>
                        </a:cubicBez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2393;p61"/>
                  <p:cNvSpPr/>
                  <p:nvPr/>
                </p:nvSpPr>
                <p:spPr>
                  <a:xfrm>
                    <a:off x="822641" y="1679454"/>
                    <a:ext cx="3492864" cy="2035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29278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29278"/>
                        </a:lnTo>
                        <a:lnTo>
                          <a:pt x="49474" y="29278"/>
                        </a:ln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4" name="Google Shape;2395;p61"/>
              <p:cNvSpPr/>
              <p:nvPr/>
            </p:nvSpPr>
            <p:spPr>
              <a:xfrm>
                <a:off x="2456396" y="3680482"/>
                <a:ext cx="169933" cy="170781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3020" extrusionOk="0">
                    <a:moveTo>
                      <a:pt x="1503" y="1"/>
                    </a:moveTo>
                    <a:cubicBezTo>
                      <a:pt x="667" y="1"/>
                      <a:pt x="0" y="680"/>
                      <a:pt x="0" y="1504"/>
                    </a:cubicBezTo>
                    <a:cubicBezTo>
                      <a:pt x="0" y="2340"/>
                      <a:pt x="667" y="3019"/>
                      <a:pt x="1503" y="3019"/>
                    </a:cubicBezTo>
                    <a:cubicBezTo>
                      <a:pt x="2326" y="3019"/>
                      <a:pt x="3005" y="2340"/>
                      <a:pt x="3005" y="1504"/>
                    </a:cubicBezTo>
                    <a:cubicBezTo>
                      <a:pt x="3005" y="680"/>
                      <a:pt x="2326" y="1"/>
                      <a:pt x="1503" y="1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2396;p61"/>
            <p:cNvGrpSpPr/>
            <p:nvPr/>
          </p:nvGrpSpPr>
          <p:grpSpPr>
            <a:xfrm>
              <a:off x="4760325" y="4066113"/>
              <a:ext cx="535300" cy="194950"/>
              <a:chOff x="5054325" y="1441125"/>
              <a:chExt cx="535300" cy="194950"/>
            </a:xfrm>
          </p:grpSpPr>
          <p:sp>
            <p:nvSpPr>
              <p:cNvPr id="51" name="Google Shape;2397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398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130" y="1141638"/>
            <a:ext cx="4093733" cy="2857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685800" y="335973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detalhes DA HOME</a:t>
            </a:r>
            <a:endParaRPr dirty="0"/>
          </a:p>
        </p:txBody>
      </p:sp>
      <p:sp>
        <p:nvSpPr>
          <p:cNvPr id="408" name="Google Shape;408;p34"/>
          <p:cNvSpPr txBox="1">
            <a:spLocks noGrp="1"/>
          </p:cNvSpPr>
          <p:nvPr>
            <p:ph type="body" idx="1"/>
          </p:nvPr>
        </p:nvSpPr>
        <p:spPr>
          <a:xfrm>
            <a:off x="685800" y="876300"/>
            <a:ext cx="7863900" cy="3900055"/>
          </a:xfrm>
          <a:prstGeom prst="rect">
            <a:avLst/>
          </a:prstGeom>
        </p:spPr>
        <p:txBody>
          <a:bodyPr spcFirstLastPara="1" wrap="square" lIns="91425" tIns="91425" rIns="91425" bIns="90000" anchor="t" anchorCtr="0">
            <a:noAutofit/>
          </a:bodyPr>
          <a:lstStyle/>
          <a:p>
            <a:r>
              <a:rPr lang="pt-BR" sz="1400" dirty="0"/>
              <a:t>Tipo de interface: Website acessível a produtores e consumidores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A página inicial (home) é o ponto de partida do site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Elementos presentes na home:</a:t>
            </a:r>
          </a:p>
          <a:p>
            <a:pPr lvl="1"/>
            <a:r>
              <a:rPr lang="pt-BR" sz="1400" dirty="0"/>
              <a:t>Login e cadastro para os usuários.</a:t>
            </a:r>
          </a:p>
          <a:p>
            <a:pPr lvl="1"/>
            <a:r>
              <a:rPr lang="pt-BR" sz="1400" dirty="0"/>
              <a:t>Informações de contato e sobre nós.</a:t>
            </a:r>
          </a:p>
          <a:p>
            <a:pPr lvl="1"/>
            <a:r>
              <a:rPr lang="pt-BR" sz="1400" dirty="0"/>
              <a:t>Possibilidade de pesquisa de produtos e visualização das barracas dos produtores</a:t>
            </a:r>
            <a:r>
              <a:rPr lang="pt-BR" sz="1400" dirty="0" smtClean="0"/>
              <a:t>.</a:t>
            </a:r>
          </a:p>
          <a:p>
            <a:pPr lvl="1"/>
            <a:endParaRPr lang="pt-BR" sz="1400" dirty="0"/>
          </a:p>
          <a:p>
            <a:r>
              <a:rPr lang="pt-BR" sz="1400" dirty="0"/>
              <a:t>Cores utilizadas na home:</a:t>
            </a:r>
          </a:p>
          <a:p>
            <a:pPr lvl="1"/>
            <a:r>
              <a:rPr lang="pt-BR" sz="1400" dirty="0"/>
              <a:t>Fundo: #588157 (verde suave, transmitindo a ideia de sustentabilidade).</a:t>
            </a:r>
          </a:p>
          <a:p>
            <a:pPr lvl="1"/>
            <a:r>
              <a:rPr lang="pt-BR" sz="1400" dirty="0"/>
              <a:t>Texto e elementos: #FFFFFF (branco, proporcionando contraste e legibilidade</a:t>
            </a:r>
            <a:r>
              <a:rPr lang="pt-BR" sz="1400" dirty="0" smtClean="0"/>
              <a:t>).</a:t>
            </a:r>
          </a:p>
          <a:p>
            <a:pPr lvl="1"/>
            <a:endParaRPr lang="pt-BR" sz="1400" dirty="0"/>
          </a:p>
          <a:p>
            <a:r>
              <a:rPr lang="pt-BR" sz="1400" dirty="0"/>
              <a:t>A home oferece uma experiência completa, permitindo aos usuários explorar todas as funcionalidades do site desde o início.</a:t>
            </a:r>
          </a:p>
        </p:txBody>
      </p:sp>
    </p:spTree>
    <p:extLst>
      <p:ext uri="{BB962C8B-B14F-4D97-AF65-F5344CB8AC3E}">
        <p14:creationId xmlns:p14="http://schemas.microsoft.com/office/powerpoint/2010/main" val="12676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61"/>
          <p:cNvSpPr txBox="1">
            <a:spLocks noGrp="1"/>
          </p:cNvSpPr>
          <p:nvPr>
            <p:ph type="title"/>
          </p:nvPr>
        </p:nvSpPr>
        <p:spPr>
          <a:xfrm>
            <a:off x="2773934" y="165406"/>
            <a:ext cx="4084066" cy="8130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I</a:t>
            </a:r>
            <a:r>
              <a:rPr lang="en" dirty="0" smtClean="0"/>
              <a:t>nterface LOGIN</a:t>
            </a:r>
            <a:endParaRPr dirty="0"/>
          </a:p>
        </p:txBody>
      </p:sp>
      <p:grpSp>
        <p:nvGrpSpPr>
          <p:cNvPr id="2358" name="Google Shape;2358;p61"/>
          <p:cNvGrpSpPr/>
          <p:nvPr/>
        </p:nvGrpSpPr>
        <p:grpSpPr>
          <a:xfrm>
            <a:off x="7726550" y="1141638"/>
            <a:ext cx="535300" cy="194950"/>
            <a:chOff x="5054325" y="1441125"/>
            <a:chExt cx="535300" cy="194950"/>
          </a:xfrm>
        </p:grpSpPr>
        <p:sp>
          <p:nvSpPr>
            <p:cNvPr id="2359" name="Google Shape;2359;p61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1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1" name="Google Shape;2361;p61"/>
          <p:cNvGrpSpPr/>
          <p:nvPr/>
        </p:nvGrpSpPr>
        <p:grpSpPr>
          <a:xfrm>
            <a:off x="1127194" y="77998"/>
            <a:ext cx="7377545" cy="4895163"/>
            <a:chOff x="560831" y="857250"/>
            <a:chExt cx="4734794" cy="3453734"/>
          </a:xfrm>
        </p:grpSpPr>
        <p:grpSp>
          <p:nvGrpSpPr>
            <p:cNvPr id="2362" name="Google Shape;2362;p61"/>
            <p:cNvGrpSpPr/>
            <p:nvPr/>
          </p:nvGrpSpPr>
          <p:grpSpPr>
            <a:xfrm>
              <a:off x="806675" y="1055513"/>
              <a:ext cx="535300" cy="194950"/>
              <a:chOff x="5054325" y="1441125"/>
              <a:chExt cx="535300" cy="194950"/>
            </a:xfrm>
          </p:grpSpPr>
          <p:sp>
            <p:nvSpPr>
              <p:cNvPr id="2363" name="Google Shape;2363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5" name="Google Shape;2365;p61"/>
            <p:cNvGrpSpPr/>
            <p:nvPr/>
          </p:nvGrpSpPr>
          <p:grpSpPr>
            <a:xfrm>
              <a:off x="560831" y="857250"/>
              <a:ext cx="4265864" cy="3453734"/>
              <a:chOff x="408431" y="857250"/>
              <a:chExt cx="4265864" cy="3453734"/>
            </a:xfrm>
          </p:grpSpPr>
          <p:grpSp>
            <p:nvGrpSpPr>
              <p:cNvPr id="2366" name="Google Shape;2366;p61"/>
              <p:cNvGrpSpPr/>
              <p:nvPr/>
            </p:nvGrpSpPr>
            <p:grpSpPr>
              <a:xfrm>
                <a:off x="408431" y="857250"/>
                <a:ext cx="4265864" cy="3453734"/>
                <a:chOff x="408431" y="885825"/>
                <a:chExt cx="4265864" cy="3453734"/>
              </a:xfrm>
            </p:grpSpPr>
            <p:sp>
              <p:nvSpPr>
                <p:cNvPr id="2367" name="Google Shape;2367;p61"/>
                <p:cNvSpPr/>
                <p:nvPr/>
              </p:nvSpPr>
              <p:spPr>
                <a:xfrm rot="4431507">
                  <a:off x="1298565" y="1108345"/>
                  <a:ext cx="2485592" cy="2692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95" h="56643" extrusionOk="0">
                      <a:moveTo>
                        <a:pt x="34089" y="1"/>
                      </a:moveTo>
                      <a:cubicBezTo>
                        <a:pt x="24362" y="1"/>
                        <a:pt x="14276" y="5165"/>
                        <a:pt x="7721" y="14507"/>
                      </a:cubicBezTo>
                      <a:cubicBezTo>
                        <a:pt x="0" y="25449"/>
                        <a:pt x="0" y="39674"/>
                        <a:pt x="4073" y="47790"/>
                      </a:cubicBezTo>
                      <a:cubicBezTo>
                        <a:pt x="6880" y="53403"/>
                        <a:pt x="15284" y="56643"/>
                        <a:pt x="24467" y="56643"/>
                      </a:cubicBezTo>
                      <a:cubicBezTo>
                        <a:pt x="30700" y="56643"/>
                        <a:pt x="37292" y="55150"/>
                        <a:pt x="42737" y="51893"/>
                      </a:cubicBezTo>
                      <a:cubicBezTo>
                        <a:pt x="56293" y="43839"/>
                        <a:pt x="61795" y="13261"/>
                        <a:pt x="48329" y="4264"/>
                      </a:cubicBezTo>
                      <a:cubicBezTo>
                        <a:pt x="44035" y="1376"/>
                        <a:pt x="39110" y="1"/>
                        <a:pt x="34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8" name="Google Shape;2368;p61"/>
                <p:cNvSpPr/>
                <p:nvPr/>
              </p:nvSpPr>
              <p:spPr>
                <a:xfrm>
                  <a:off x="4047084" y="2309456"/>
                  <a:ext cx="627210" cy="361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5127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cubicBezTo>
                        <a:pt x="891" y="4878"/>
                        <a:pt x="1653" y="5126"/>
                        <a:pt x="2400" y="5126"/>
                      </a:cubicBezTo>
                      <a:cubicBezTo>
                        <a:pt x="5795" y="5126"/>
                        <a:pt x="8884" y="1"/>
                        <a:pt x="888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9" name="Google Shape;2369;p61"/>
                <p:cNvSpPr/>
                <p:nvPr/>
              </p:nvSpPr>
              <p:spPr>
                <a:xfrm>
                  <a:off x="4047084" y="2309456"/>
                  <a:ext cx="627210" cy="301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4273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lnTo>
                        <a:pt x="888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0" name="Google Shape;2370;p61"/>
                <p:cNvSpPr/>
                <p:nvPr/>
              </p:nvSpPr>
              <p:spPr>
                <a:xfrm>
                  <a:off x="4021245" y="1962669"/>
                  <a:ext cx="497165" cy="450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380" extrusionOk="0">
                      <a:moveTo>
                        <a:pt x="7042" y="1"/>
                      </a:moveTo>
                      <a:lnTo>
                        <a:pt x="7042" y="1"/>
                      </a:lnTo>
                      <a:cubicBezTo>
                        <a:pt x="1" y="2979"/>
                        <a:pt x="1372" y="6089"/>
                        <a:pt x="1438" y="6219"/>
                      </a:cubicBezTo>
                      <a:cubicBezTo>
                        <a:pt x="1795" y="6329"/>
                        <a:pt x="2131" y="6379"/>
                        <a:pt x="2448" y="6379"/>
                      </a:cubicBezTo>
                      <a:cubicBezTo>
                        <a:pt x="6006" y="6379"/>
                        <a:pt x="7042" y="1"/>
                        <a:pt x="70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61"/>
                <p:cNvSpPr/>
                <p:nvPr/>
              </p:nvSpPr>
              <p:spPr>
                <a:xfrm>
                  <a:off x="4021245" y="1962669"/>
                  <a:ext cx="497165" cy="43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220" extrusionOk="0">
                      <a:moveTo>
                        <a:pt x="7042" y="1"/>
                      </a:moveTo>
                      <a:cubicBezTo>
                        <a:pt x="1" y="2979"/>
                        <a:pt x="1372" y="6089"/>
                        <a:pt x="1438" y="6219"/>
                      </a:cubicBezTo>
                      <a:lnTo>
                        <a:pt x="70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61"/>
                <p:cNvSpPr/>
                <p:nvPr/>
              </p:nvSpPr>
              <p:spPr>
                <a:xfrm>
                  <a:off x="4179883" y="1560390"/>
                  <a:ext cx="390206" cy="46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7" h="6626" extrusionOk="0">
                      <a:moveTo>
                        <a:pt x="5401" y="1"/>
                      </a:moveTo>
                      <a:cubicBezTo>
                        <a:pt x="5346" y="1"/>
                        <a:pt x="5305" y="47"/>
                        <a:pt x="5305" y="94"/>
                      </a:cubicBezTo>
                      <a:cubicBezTo>
                        <a:pt x="5187" y="1635"/>
                        <a:pt x="3358" y="3778"/>
                        <a:pt x="1" y="6352"/>
                      </a:cubicBezTo>
                      <a:lnTo>
                        <a:pt x="13" y="6626"/>
                      </a:lnTo>
                      <a:cubicBezTo>
                        <a:pt x="1476" y="5516"/>
                        <a:pt x="2678" y="4457"/>
                        <a:pt x="3567" y="3504"/>
                      </a:cubicBezTo>
                      <a:cubicBezTo>
                        <a:pt x="4795" y="2197"/>
                        <a:pt x="5448" y="1060"/>
                        <a:pt x="5526" y="120"/>
                      </a:cubicBezTo>
                      <a:cubicBezTo>
                        <a:pt x="5526" y="55"/>
                        <a:pt x="5474" y="3"/>
                        <a:pt x="5422" y="3"/>
                      </a:cubicBezTo>
                      <a:cubicBezTo>
                        <a:pt x="5415" y="1"/>
                        <a:pt x="5408" y="1"/>
                        <a:pt x="54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61"/>
                <p:cNvSpPr/>
                <p:nvPr/>
              </p:nvSpPr>
              <p:spPr>
                <a:xfrm>
                  <a:off x="4501748" y="1670738"/>
                  <a:ext cx="129198" cy="6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" h="911" extrusionOk="0">
                      <a:moveTo>
                        <a:pt x="965" y="1"/>
                      </a:moveTo>
                      <a:cubicBezTo>
                        <a:pt x="620" y="1"/>
                        <a:pt x="248" y="153"/>
                        <a:pt x="0" y="687"/>
                      </a:cubicBezTo>
                      <a:cubicBezTo>
                        <a:pt x="0" y="687"/>
                        <a:pt x="192" y="911"/>
                        <a:pt x="573" y="911"/>
                      </a:cubicBezTo>
                      <a:cubicBezTo>
                        <a:pt x="874" y="911"/>
                        <a:pt x="1293" y="770"/>
                        <a:pt x="1829" y="269"/>
                      </a:cubicBezTo>
                      <a:cubicBezTo>
                        <a:pt x="1829" y="269"/>
                        <a:pt x="1422" y="1"/>
                        <a:pt x="9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2374;p61"/>
                <p:cNvSpPr/>
                <p:nvPr/>
              </p:nvSpPr>
              <p:spPr>
                <a:xfrm>
                  <a:off x="4375445" y="1631555"/>
                  <a:ext cx="137458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1856" extrusionOk="0">
                      <a:moveTo>
                        <a:pt x="889" y="0"/>
                      </a:moveTo>
                      <a:lnTo>
                        <a:pt x="889" y="0"/>
                      </a:lnTo>
                      <a:cubicBezTo>
                        <a:pt x="888" y="0"/>
                        <a:pt x="0" y="1202"/>
                        <a:pt x="1202" y="1855"/>
                      </a:cubicBezTo>
                      <a:cubicBezTo>
                        <a:pt x="1202" y="1855"/>
                        <a:pt x="1946" y="1280"/>
                        <a:pt x="8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5" name="Google Shape;2375;p61"/>
                <p:cNvSpPr/>
                <p:nvPr/>
              </p:nvSpPr>
              <p:spPr>
                <a:xfrm>
                  <a:off x="4486075" y="1485836"/>
                  <a:ext cx="128280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1856" extrusionOk="0">
                      <a:moveTo>
                        <a:pt x="1229" y="0"/>
                      </a:moveTo>
                      <a:cubicBezTo>
                        <a:pt x="1229" y="0"/>
                        <a:pt x="1" y="836"/>
                        <a:pt x="915" y="1855"/>
                      </a:cubicBezTo>
                      <a:cubicBezTo>
                        <a:pt x="915" y="1855"/>
                        <a:pt x="1816" y="1568"/>
                        <a:pt x="1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2376;p61"/>
                <p:cNvSpPr/>
                <p:nvPr/>
              </p:nvSpPr>
              <p:spPr>
                <a:xfrm>
                  <a:off x="4379116" y="1825916"/>
                  <a:ext cx="131034" cy="60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853" extrusionOk="0">
                      <a:moveTo>
                        <a:pt x="789" y="1"/>
                      </a:moveTo>
                      <a:cubicBezTo>
                        <a:pt x="544" y="1"/>
                        <a:pt x="274" y="101"/>
                        <a:pt x="0" y="383"/>
                      </a:cubicBezTo>
                      <a:cubicBezTo>
                        <a:pt x="0" y="383"/>
                        <a:pt x="175" y="852"/>
                        <a:pt x="869" y="852"/>
                      </a:cubicBezTo>
                      <a:cubicBezTo>
                        <a:pt x="1123" y="852"/>
                        <a:pt x="1446" y="789"/>
                        <a:pt x="1856" y="618"/>
                      </a:cubicBezTo>
                      <a:cubicBezTo>
                        <a:pt x="1856" y="618"/>
                        <a:pt x="1397" y="1"/>
                        <a:pt x="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61"/>
                <p:cNvSpPr/>
                <p:nvPr/>
              </p:nvSpPr>
              <p:spPr>
                <a:xfrm>
                  <a:off x="4253660" y="1756940"/>
                  <a:ext cx="134775" cy="13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" h="1896" extrusionOk="0">
                      <a:moveTo>
                        <a:pt x="1085" y="1"/>
                      </a:moveTo>
                      <a:cubicBezTo>
                        <a:pt x="1084" y="1"/>
                        <a:pt x="1" y="1034"/>
                        <a:pt x="1072" y="1896"/>
                      </a:cubicBezTo>
                      <a:cubicBezTo>
                        <a:pt x="1072" y="1896"/>
                        <a:pt x="1908" y="1452"/>
                        <a:pt x="1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61"/>
                <p:cNvSpPr/>
                <p:nvPr/>
              </p:nvSpPr>
              <p:spPr>
                <a:xfrm>
                  <a:off x="4267498" y="1923203"/>
                  <a:ext cx="130116" cy="6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" h="855" extrusionOk="0">
                      <a:moveTo>
                        <a:pt x="773" y="1"/>
                      </a:moveTo>
                      <a:cubicBezTo>
                        <a:pt x="534" y="1"/>
                        <a:pt x="270" y="97"/>
                        <a:pt x="0" y="363"/>
                      </a:cubicBezTo>
                      <a:cubicBezTo>
                        <a:pt x="0" y="363"/>
                        <a:pt x="173" y="854"/>
                        <a:pt x="890" y="854"/>
                      </a:cubicBezTo>
                      <a:cubicBezTo>
                        <a:pt x="1138" y="854"/>
                        <a:pt x="1450" y="796"/>
                        <a:pt x="1843" y="638"/>
                      </a:cubicBezTo>
                      <a:cubicBezTo>
                        <a:pt x="1843" y="638"/>
                        <a:pt x="1388" y="1"/>
                        <a:pt x="7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61"/>
                <p:cNvSpPr/>
                <p:nvPr/>
              </p:nvSpPr>
              <p:spPr>
                <a:xfrm>
                  <a:off x="422339" y="1883385"/>
                  <a:ext cx="625375" cy="390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553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2873" y="5534"/>
                        <a:pt x="6352" y="5534"/>
                      </a:cubicBezTo>
                      <a:cubicBezTo>
                        <a:pt x="7030" y="5534"/>
                        <a:pt x="7732" y="5324"/>
                        <a:pt x="8440" y="4820"/>
                      </a:cubicBez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61"/>
                <p:cNvSpPr/>
                <p:nvPr/>
              </p:nvSpPr>
              <p:spPr>
                <a:xfrm>
                  <a:off x="422339" y="1883385"/>
                  <a:ext cx="625375" cy="34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4821" extrusionOk="0">
                      <a:moveTo>
                        <a:pt x="0" y="0"/>
                      </a:moveTo>
                      <a:lnTo>
                        <a:pt x="8440" y="4820"/>
                      </a:ln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61"/>
                <p:cNvSpPr/>
                <p:nvPr/>
              </p:nvSpPr>
              <p:spPr>
                <a:xfrm>
                  <a:off x="601240" y="1547611"/>
                  <a:ext cx="482410" cy="47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66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640" y="6662"/>
                        <a:pt x="4357" y="6662"/>
                      </a:cubicBezTo>
                      <a:cubicBezTo>
                        <a:pt x="4618" y="6662"/>
                        <a:pt x="4895" y="6629"/>
                        <a:pt x="5187" y="6559"/>
                      </a:cubicBez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61"/>
                <p:cNvSpPr/>
                <p:nvPr/>
              </p:nvSpPr>
              <p:spPr>
                <a:xfrm>
                  <a:off x="601240" y="1547611"/>
                  <a:ext cx="482410" cy="463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560" extrusionOk="0">
                      <a:moveTo>
                        <a:pt x="1" y="1"/>
                      </a:moveTo>
                      <a:lnTo>
                        <a:pt x="5187" y="6559"/>
                      </a:ln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61"/>
                <p:cNvSpPr/>
                <p:nvPr/>
              </p:nvSpPr>
              <p:spPr>
                <a:xfrm>
                  <a:off x="444437" y="2202073"/>
                  <a:ext cx="551668" cy="25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4" h="3677" extrusionOk="0">
                      <a:moveTo>
                        <a:pt x="133" y="0"/>
                      </a:moveTo>
                      <a:cubicBezTo>
                        <a:pt x="115" y="0"/>
                        <a:pt x="97" y="6"/>
                        <a:pt x="79" y="19"/>
                      </a:cubicBezTo>
                      <a:cubicBezTo>
                        <a:pt x="27" y="45"/>
                        <a:pt x="1" y="123"/>
                        <a:pt x="40" y="176"/>
                      </a:cubicBezTo>
                      <a:cubicBezTo>
                        <a:pt x="510" y="986"/>
                        <a:pt x="1581" y="1731"/>
                        <a:pt x="3253" y="2397"/>
                      </a:cubicBezTo>
                      <a:cubicBezTo>
                        <a:pt x="4469" y="2867"/>
                        <a:pt x="5997" y="3299"/>
                        <a:pt x="7813" y="3677"/>
                      </a:cubicBezTo>
                      <a:lnTo>
                        <a:pt x="7695" y="3429"/>
                      </a:lnTo>
                      <a:cubicBezTo>
                        <a:pt x="3567" y="2553"/>
                        <a:pt x="994" y="1391"/>
                        <a:pt x="222" y="59"/>
                      </a:cubicBezTo>
                      <a:cubicBezTo>
                        <a:pt x="205" y="24"/>
                        <a:pt x="170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61"/>
                <p:cNvSpPr/>
                <p:nvPr/>
              </p:nvSpPr>
              <p:spPr>
                <a:xfrm>
                  <a:off x="444437" y="2299078"/>
                  <a:ext cx="128280" cy="6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871" extrusionOk="0">
                      <a:moveTo>
                        <a:pt x="1084" y="0"/>
                      </a:moveTo>
                      <a:cubicBezTo>
                        <a:pt x="431" y="0"/>
                        <a:pt x="1" y="723"/>
                        <a:pt x="1" y="723"/>
                      </a:cubicBezTo>
                      <a:cubicBezTo>
                        <a:pt x="336" y="829"/>
                        <a:pt x="610" y="870"/>
                        <a:pt x="835" y="870"/>
                      </a:cubicBezTo>
                      <a:cubicBezTo>
                        <a:pt x="1663" y="870"/>
                        <a:pt x="1816" y="305"/>
                        <a:pt x="1816" y="305"/>
                      </a:cubicBezTo>
                      <a:cubicBezTo>
                        <a:pt x="1552" y="83"/>
                        <a:pt x="1305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5" name="Google Shape;2385;p61"/>
                <p:cNvSpPr/>
                <p:nvPr/>
              </p:nvSpPr>
              <p:spPr>
                <a:xfrm>
                  <a:off x="564386" y="2214428"/>
                  <a:ext cx="121785" cy="12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804" extrusionOk="0">
                      <a:moveTo>
                        <a:pt x="405" y="1"/>
                      </a:moveTo>
                      <a:lnTo>
                        <a:pt x="405" y="1"/>
                      </a:lnTo>
                      <a:cubicBezTo>
                        <a:pt x="0" y="1608"/>
                        <a:pt x="915" y="1804"/>
                        <a:pt x="915" y="1804"/>
                      </a:cubicBezTo>
                      <a:cubicBezTo>
                        <a:pt x="1725" y="706"/>
                        <a:pt x="405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6" name="Google Shape;2386;p61"/>
                <p:cNvSpPr/>
                <p:nvPr/>
              </p:nvSpPr>
              <p:spPr>
                <a:xfrm>
                  <a:off x="408431" y="2140651"/>
                  <a:ext cx="104347" cy="109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8" h="1544" extrusionOk="0">
                      <a:moveTo>
                        <a:pt x="1" y="1"/>
                      </a:moveTo>
                      <a:cubicBezTo>
                        <a:pt x="127" y="1453"/>
                        <a:pt x="853" y="1544"/>
                        <a:pt x="1032" y="1544"/>
                      </a:cubicBezTo>
                      <a:cubicBezTo>
                        <a:pt x="1058" y="1544"/>
                        <a:pt x="1072" y="1542"/>
                        <a:pt x="1072" y="1542"/>
                      </a:cubicBezTo>
                      <a:cubicBezTo>
                        <a:pt x="1478" y="223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61"/>
                <p:cNvSpPr/>
                <p:nvPr/>
              </p:nvSpPr>
              <p:spPr>
                <a:xfrm>
                  <a:off x="629833" y="2382244"/>
                  <a:ext cx="117196" cy="7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" h="1099" extrusionOk="0">
                      <a:moveTo>
                        <a:pt x="1107" y="1"/>
                      </a:moveTo>
                      <a:cubicBezTo>
                        <a:pt x="224" y="1"/>
                        <a:pt x="0" y="1099"/>
                        <a:pt x="0" y="1099"/>
                      </a:cubicBezTo>
                      <a:cubicBezTo>
                        <a:pt x="1660" y="1034"/>
                        <a:pt x="1582" y="93"/>
                        <a:pt x="1582" y="93"/>
                      </a:cubicBezTo>
                      <a:cubicBezTo>
                        <a:pt x="1406" y="29"/>
                        <a:pt x="1248" y="1"/>
                        <a:pt x="11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61"/>
                <p:cNvSpPr/>
                <p:nvPr/>
              </p:nvSpPr>
              <p:spPr>
                <a:xfrm>
                  <a:off x="735944" y="2281781"/>
                  <a:ext cx="108865" cy="12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2" h="1700" extrusionOk="0">
                      <a:moveTo>
                        <a:pt x="117" y="1"/>
                      </a:moveTo>
                      <a:lnTo>
                        <a:pt x="117" y="1"/>
                      </a:lnTo>
                      <a:cubicBezTo>
                        <a:pt x="0" y="1660"/>
                        <a:pt x="941" y="1699"/>
                        <a:pt x="941" y="1699"/>
                      </a:cubicBezTo>
                      <a:cubicBezTo>
                        <a:pt x="1542" y="458"/>
                        <a:pt x="117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2389;p61"/>
                <p:cNvSpPr/>
                <p:nvPr/>
              </p:nvSpPr>
              <p:spPr>
                <a:xfrm>
                  <a:off x="773715" y="2421639"/>
                  <a:ext cx="116278" cy="78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" h="1116" extrusionOk="0">
                      <a:moveTo>
                        <a:pt x="1099" y="1"/>
                      </a:moveTo>
                      <a:cubicBezTo>
                        <a:pt x="198" y="1"/>
                        <a:pt x="0" y="1116"/>
                        <a:pt x="0" y="1116"/>
                      </a:cubicBezTo>
                      <a:cubicBezTo>
                        <a:pt x="1646" y="1025"/>
                        <a:pt x="1555" y="84"/>
                        <a:pt x="1555" y="84"/>
                      </a:cubicBezTo>
                      <a:cubicBezTo>
                        <a:pt x="1386" y="26"/>
                        <a:pt x="1235" y="1"/>
                        <a:pt x="10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90" name="Google Shape;2390;p61"/>
                <p:cNvGrpSpPr/>
                <p:nvPr/>
              </p:nvGrpSpPr>
              <p:grpSpPr>
                <a:xfrm>
                  <a:off x="822641" y="1648146"/>
                  <a:ext cx="3492864" cy="2691413"/>
                  <a:chOff x="822641" y="1648146"/>
                  <a:chExt cx="3492864" cy="2691413"/>
                </a:xfrm>
              </p:grpSpPr>
              <p:sp>
                <p:nvSpPr>
                  <p:cNvPr id="2391" name="Google Shape;2391;p61"/>
                  <p:cNvSpPr/>
                  <p:nvPr/>
                </p:nvSpPr>
                <p:spPr>
                  <a:xfrm>
                    <a:off x="2038232" y="3906922"/>
                    <a:ext cx="1061612" cy="432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7" h="6128" extrusionOk="0">
                        <a:moveTo>
                          <a:pt x="2443" y="1"/>
                        </a:moveTo>
                        <a:lnTo>
                          <a:pt x="2222" y="2875"/>
                        </a:lnTo>
                        <a:cubicBezTo>
                          <a:pt x="2222" y="2875"/>
                          <a:pt x="2339" y="3398"/>
                          <a:pt x="1529" y="4116"/>
                        </a:cubicBezTo>
                        <a:cubicBezTo>
                          <a:pt x="732" y="4835"/>
                          <a:pt x="92" y="5500"/>
                          <a:pt x="92" y="5500"/>
                        </a:cubicBezTo>
                        <a:cubicBezTo>
                          <a:pt x="92" y="5500"/>
                          <a:pt x="1" y="5657"/>
                          <a:pt x="1" y="5892"/>
                        </a:cubicBezTo>
                        <a:cubicBezTo>
                          <a:pt x="1" y="6115"/>
                          <a:pt x="131" y="6127"/>
                          <a:pt x="693" y="6127"/>
                        </a:cubicBezTo>
                        <a:lnTo>
                          <a:pt x="14345" y="6127"/>
                        </a:lnTo>
                        <a:cubicBezTo>
                          <a:pt x="14906" y="6127"/>
                          <a:pt x="15037" y="6115"/>
                          <a:pt x="15037" y="5892"/>
                        </a:cubicBezTo>
                        <a:cubicBezTo>
                          <a:pt x="15037" y="5657"/>
                          <a:pt x="14946" y="5500"/>
                          <a:pt x="14946" y="5500"/>
                        </a:cubicBezTo>
                        <a:cubicBezTo>
                          <a:pt x="14946" y="5500"/>
                          <a:pt x="14305" y="4835"/>
                          <a:pt x="13495" y="4116"/>
                        </a:cubicBezTo>
                        <a:cubicBezTo>
                          <a:pt x="12699" y="3398"/>
                          <a:pt x="12804" y="2875"/>
                          <a:pt x="12804" y="2875"/>
                        </a:cubicBezTo>
                        <a:lnTo>
                          <a:pt x="12595" y="1"/>
                        </a:lnTo>
                        <a:close/>
                      </a:path>
                    </a:pathLst>
                  </a:custGeom>
                  <a:solidFill>
                    <a:srgbClr val="E2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2" name="Google Shape;2392;p61"/>
                  <p:cNvSpPr/>
                  <p:nvPr/>
                </p:nvSpPr>
                <p:spPr>
                  <a:xfrm>
                    <a:off x="822641" y="1648146"/>
                    <a:ext cx="3492864" cy="22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32544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30035"/>
                        </a:lnTo>
                        <a:cubicBezTo>
                          <a:pt x="0" y="31420"/>
                          <a:pt x="1124" y="32544"/>
                          <a:pt x="2509" y="32544"/>
                        </a:cubicBezTo>
                        <a:lnTo>
                          <a:pt x="46965" y="32544"/>
                        </a:lnTo>
                        <a:cubicBezTo>
                          <a:pt x="48350" y="32544"/>
                          <a:pt x="49474" y="31420"/>
                          <a:pt x="49474" y="30035"/>
                        </a:cubicBez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3" name="Google Shape;2393;p61"/>
                  <p:cNvSpPr/>
                  <p:nvPr/>
                </p:nvSpPr>
                <p:spPr>
                  <a:xfrm>
                    <a:off x="822641" y="1648146"/>
                    <a:ext cx="3492864" cy="2067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29278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29278"/>
                        </a:lnTo>
                        <a:lnTo>
                          <a:pt x="49474" y="29278"/>
                        </a:ln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395" name="Google Shape;2395;p61"/>
              <p:cNvSpPr/>
              <p:nvPr/>
            </p:nvSpPr>
            <p:spPr>
              <a:xfrm>
                <a:off x="2456396" y="3680482"/>
                <a:ext cx="169933" cy="170781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3020" extrusionOk="0">
                    <a:moveTo>
                      <a:pt x="1503" y="1"/>
                    </a:moveTo>
                    <a:cubicBezTo>
                      <a:pt x="667" y="1"/>
                      <a:pt x="0" y="680"/>
                      <a:pt x="0" y="1504"/>
                    </a:cubicBezTo>
                    <a:cubicBezTo>
                      <a:pt x="0" y="2340"/>
                      <a:pt x="667" y="3019"/>
                      <a:pt x="1503" y="3019"/>
                    </a:cubicBezTo>
                    <a:cubicBezTo>
                      <a:pt x="2326" y="3019"/>
                      <a:pt x="3005" y="2340"/>
                      <a:pt x="3005" y="1504"/>
                    </a:cubicBezTo>
                    <a:cubicBezTo>
                      <a:pt x="3005" y="680"/>
                      <a:pt x="2326" y="1"/>
                      <a:pt x="1503" y="1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6" name="Google Shape;2396;p61"/>
            <p:cNvGrpSpPr/>
            <p:nvPr/>
          </p:nvGrpSpPr>
          <p:grpSpPr>
            <a:xfrm>
              <a:off x="4760325" y="4066113"/>
              <a:ext cx="535300" cy="194950"/>
              <a:chOff x="5054325" y="1441125"/>
              <a:chExt cx="535300" cy="194950"/>
            </a:xfrm>
          </p:grpSpPr>
          <p:sp>
            <p:nvSpPr>
              <p:cNvPr id="2397" name="Google Shape;2397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63" y="1213914"/>
            <a:ext cx="5208774" cy="282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685800" y="335973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detalhes Do login</a:t>
            </a:r>
            <a:endParaRPr dirty="0"/>
          </a:p>
        </p:txBody>
      </p:sp>
      <p:sp>
        <p:nvSpPr>
          <p:cNvPr id="408" name="Google Shape;408;p34"/>
          <p:cNvSpPr txBox="1">
            <a:spLocks noGrp="1"/>
          </p:cNvSpPr>
          <p:nvPr>
            <p:ph type="body" idx="1"/>
          </p:nvPr>
        </p:nvSpPr>
        <p:spPr>
          <a:xfrm>
            <a:off x="685800" y="876300"/>
            <a:ext cx="7863900" cy="3900055"/>
          </a:xfrm>
          <a:prstGeom prst="rect">
            <a:avLst/>
          </a:prstGeom>
        </p:spPr>
        <p:txBody>
          <a:bodyPr spcFirstLastPara="1" wrap="square" lIns="91425" tIns="91425" rIns="91425" bIns="90000" anchor="t" anchorCtr="0">
            <a:noAutofit/>
          </a:bodyPr>
          <a:lstStyle/>
          <a:p>
            <a:r>
              <a:rPr lang="pt-BR" sz="1400" dirty="0"/>
              <a:t>A tela de login é um modal simples e intuitivo, projetado para permitir aos usuários acessarem suas contas de forma conveniente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Características da tela de login:</a:t>
            </a:r>
          </a:p>
          <a:p>
            <a:pPr lvl="1"/>
            <a:r>
              <a:rPr lang="pt-BR" sz="1400" dirty="0"/>
              <a:t>Design minimalista: A tela de login apresenta um design limpo, utilizando as cores branco e verde para transmitir uma sensação de calma e conexão com a natureza.</a:t>
            </a:r>
          </a:p>
          <a:p>
            <a:pPr lvl="1"/>
            <a:r>
              <a:rPr lang="pt-BR" sz="1400" dirty="0"/>
              <a:t>Funcionalidade de login: Os usuários podem inserir suas credenciais, como nome de usuário e senha, para acessar suas contas.</a:t>
            </a:r>
          </a:p>
          <a:p>
            <a:pPr lvl="1"/>
            <a:r>
              <a:rPr lang="pt-BR" sz="1400" dirty="0"/>
              <a:t>Acesso às redes sociais: Além disso, a tela de login oferece a opção de acessar as redes sociais do projeto, permitindo aos usuários se conectarem e interagirem com a comunidade.</a:t>
            </a:r>
          </a:p>
          <a:p>
            <a:pPr lvl="1"/>
            <a:r>
              <a:rPr lang="pt-BR" sz="1400" dirty="0"/>
              <a:t>Redirecionamento para o cadastro: Caso o usuário ainda não tenha uma conta, a tela de login também oferece um link para a tela de cadastro, permitindo que eles se registrem facilmente.</a:t>
            </a:r>
          </a:p>
        </p:txBody>
      </p:sp>
    </p:spTree>
    <p:extLst>
      <p:ext uri="{BB962C8B-B14F-4D97-AF65-F5344CB8AC3E}">
        <p14:creationId xmlns:p14="http://schemas.microsoft.com/office/powerpoint/2010/main" val="10925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61"/>
          <p:cNvSpPr txBox="1">
            <a:spLocks noGrp="1"/>
          </p:cNvSpPr>
          <p:nvPr>
            <p:ph type="title"/>
          </p:nvPr>
        </p:nvSpPr>
        <p:spPr>
          <a:xfrm>
            <a:off x="2773933" y="165406"/>
            <a:ext cx="3793121" cy="8130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I</a:t>
            </a:r>
            <a:r>
              <a:rPr lang="en" dirty="0" smtClean="0"/>
              <a:t>nterface cadastro</a:t>
            </a:r>
            <a:endParaRPr dirty="0"/>
          </a:p>
        </p:txBody>
      </p:sp>
      <p:grpSp>
        <p:nvGrpSpPr>
          <p:cNvPr id="2358" name="Google Shape;2358;p61"/>
          <p:cNvGrpSpPr/>
          <p:nvPr/>
        </p:nvGrpSpPr>
        <p:grpSpPr>
          <a:xfrm>
            <a:off x="7726550" y="1141638"/>
            <a:ext cx="535300" cy="194950"/>
            <a:chOff x="5054325" y="1441125"/>
            <a:chExt cx="535300" cy="194950"/>
          </a:xfrm>
        </p:grpSpPr>
        <p:sp>
          <p:nvSpPr>
            <p:cNvPr id="2359" name="Google Shape;2359;p61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1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1" name="Google Shape;2361;p61"/>
          <p:cNvGrpSpPr/>
          <p:nvPr/>
        </p:nvGrpSpPr>
        <p:grpSpPr>
          <a:xfrm>
            <a:off x="-321440" y="-98713"/>
            <a:ext cx="5856758" cy="5075958"/>
            <a:chOff x="560831" y="857250"/>
            <a:chExt cx="4734794" cy="3453734"/>
          </a:xfrm>
        </p:grpSpPr>
        <p:grpSp>
          <p:nvGrpSpPr>
            <p:cNvPr id="2362" name="Google Shape;2362;p61"/>
            <p:cNvGrpSpPr/>
            <p:nvPr/>
          </p:nvGrpSpPr>
          <p:grpSpPr>
            <a:xfrm>
              <a:off x="806675" y="1055513"/>
              <a:ext cx="535300" cy="194950"/>
              <a:chOff x="5054325" y="1441125"/>
              <a:chExt cx="535300" cy="194950"/>
            </a:xfrm>
          </p:grpSpPr>
          <p:sp>
            <p:nvSpPr>
              <p:cNvPr id="2363" name="Google Shape;2363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5" name="Google Shape;2365;p61"/>
            <p:cNvGrpSpPr/>
            <p:nvPr/>
          </p:nvGrpSpPr>
          <p:grpSpPr>
            <a:xfrm>
              <a:off x="560831" y="857250"/>
              <a:ext cx="4265864" cy="3453734"/>
              <a:chOff x="408431" y="857250"/>
              <a:chExt cx="4265864" cy="3453734"/>
            </a:xfrm>
          </p:grpSpPr>
          <p:grpSp>
            <p:nvGrpSpPr>
              <p:cNvPr id="2366" name="Google Shape;2366;p61"/>
              <p:cNvGrpSpPr/>
              <p:nvPr/>
            </p:nvGrpSpPr>
            <p:grpSpPr>
              <a:xfrm>
                <a:off x="408431" y="857250"/>
                <a:ext cx="4265864" cy="3453734"/>
                <a:chOff x="408431" y="885825"/>
                <a:chExt cx="4265864" cy="3453734"/>
              </a:xfrm>
            </p:grpSpPr>
            <p:sp>
              <p:nvSpPr>
                <p:cNvPr id="2367" name="Google Shape;2367;p61"/>
                <p:cNvSpPr/>
                <p:nvPr/>
              </p:nvSpPr>
              <p:spPr>
                <a:xfrm rot="4431507">
                  <a:off x="1298565" y="1108345"/>
                  <a:ext cx="2485592" cy="2692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95" h="56643" extrusionOk="0">
                      <a:moveTo>
                        <a:pt x="34089" y="1"/>
                      </a:moveTo>
                      <a:cubicBezTo>
                        <a:pt x="24362" y="1"/>
                        <a:pt x="14276" y="5165"/>
                        <a:pt x="7721" y="14507"/>
                      </a:cubicBezTo>
                      <a:cubicBezTo>
                        <a:pt x="0" y="25449"/>
                        <a:pt x="0" y="39674"/>
                        <a:pt x="4073" y="47790"/>
                      </a:cubicBezTo>
                      <a:cubicBezTo>
                        <a:pt x="6880" y="53403"/>
                        <a:pt x="15284" y="56643"/>
                        <a:pt x="24467" y="56643"/>
                      </a:cubicBezTo>
                      <a:cubicBezTo>
                        <a:pt x="30700" y="56643"/>
                        <a:pt x="37292" y="55150"/>
                        <a:pt x="42737" y="51893"/>
                      </a:cubicBezTo>
                      <a:cubicBezTo>
                        <a:pt x="56293" y="43839"/>
                        <a:pt x="61795" y="13261"/>
                        <a:pt x="48329" y="4264"/>
                      </a:cubicBezTo>
                      <a:cubicBezTo>
                        <a:pt x="44035" y="1376"/>
                        <a:pt x="39110" y="1"/>
                        <a:pt x="340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8" name="Google Shape;2368;p61"/>
                <p:cNvSpPr/>
                <p:nvPr/>
              </p:nvSpPr>
              <p:spPr>
                <a:xfrm>
                  <a:off x="4047084" y="2309456"/>
                  <a:ext cx="627210" cy="361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5127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cubicBezTo>
                        <a:pt x="891" y="4878"/>
                        <a:pt x="1653" y="5126"/>
                        <a:pt x="2400" y="5126"/>
                      </a:cubicBezTo>
                      <a:cubicBezTo>
                        <a:pt x="5795" y="5126"/>
                        <a:pt x="8884" y="1"/>
                        <a:pt x="888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9" name="Google Shape;2369;p61"/>
                <p:cNvSpPr/>
                <p:nvPr/>
              </p:nvSpPr>
              <p:spPr>
                <a:xfrm>
                  <a:off x="4047084" y="2309456"/>
                  <a:ext cx="627210" cy="301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4273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lnTo>
                        <a:pt x="888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0" name="Google Shape;2370;p61"/>
                <p:cNvSpPr/>
                <p:nvPr/>
              </p:nvSpPr>
              <p:spPr>
                <a:xfrm>
                  <a:off x="4021245" y="1962669"/>
                  <a:ext cx="497165" cy="450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380" extrusionOk="0">
                      <a:moveTo>
                        <a:pt x="7042" y="1"/>
                      </a:moveTo>
                      <a:lnTo>
                        <a:pt x="7042" y="1"/>
                      </a:lnTo>
                      <a:cubicBezTo>
                        <a:pt x="1" y="2979"/>
                        <a:pt x="1372" y="6089"/>
                        <a:pt x="1438" y="6219"/>
                      </a:cubicBezTo>
                      <a:cubicBezTo>
                        <a:pt x="1795" y="6329"/>
                        <a:pt x="2131" y="6379"/>
                        <a:pt x="2448" y="6379"/>
                      </a:cubicBezTo>
                      <a:cubicBezTo>
                        <a:pt x="6006" y="6379"/>
                        <a:pt x="7042" y="1"/>
                        <a:pt x="70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61"/>
                <p:cNvSpPr/>
                <p:nvPr/>
              </p:nvSpPr>
              <p:spPr>
                <a:xfrm>
                  <a:off x="4021245" y="1962669"/>
                  <a:ext cx="497165" cy="43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220" extrusionOk="0">
                      <a:moveTo>
                        <a:pt x="7042" y="1"/>
                      </a:moveTo>
                      <a:cubicBezTo>
                        <a:pt x="1" y="2979"/>
                        <a:pt x="1372" y="6089"/>
                        <a:pt x="1438" y="6219"/>
                      </a:cubicBezTo>
                      <a:lnTo>
                        <a:pt x="70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61"/>
                <p:cNvSpPr/>
                <p:nvPr/>
              </p:nvSpPr>
              <p:spPr>
                <a:xfrm>
                  <a:off x="4179883" y="1560390"/>
                  <a:ext cx="390206" cy="46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7" h="6626" extrusionOk="0">
                      <a:moveTo>
                        <a:pt x="5401" y="1"/>
                      </a:moveTo>
                      <a:cubicBezTo>
                        <a:pt x="5346" y="1"/>
                        <a:pt x="5305" y="47"/>
                        <a:pt x="5305" y="94"/>
                      </a:cubicBezTo>
                      <a:cubicBezTo>
                        <a:pt x="5187" y="1635"/>
                        <a:pt x="3358" y="3778"/>
                        <a:pt x="1" y="6352"/>
                      </a:cubicBezTo>
                      <a:lnTo>
                        <a:pt x="13" y="6626"/>
                      </a:lnTo>
                      <a:cubicBezTo>
                        <a:pt x="1476" y="5516"/>
                        <a:pt x="2678" y="4457"/>
                        <a:pt x="3567" y="3504"/>
                      </a:cubicBezTo>
                      <a:cubicBezTo>
                        <a:pt x="4795" y="2197"/>
                        <a:pt x="5448" y="1060"/>
                        <a:pt x="5526" y="120"/>
                      </a:cubicBezTo>
                      <a:cubicBezTo>
                        <a:pt x="5526" y="55"/>
                        <a:pt x="5474" y="3"/>
                        <a:pt x="5422" y="3"/>
                      </a:cubicBezTo>
                      <a:cubicBezTo>
                        <a:pt x="5415" y="1"/>
                        <a:pt x="5408" y="1"/>
                        <a:pt x="54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61"/>
                <p:cNvSpPr/>
                <p:nvPr/>
              </p:nvSpPr>
              <p:spPr>
                <a:xfrm>
                  <a:off x="4501748" y="1670738"/>
                  <a:ext cx="129198" cy="6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" h="911" extrusionOk="0">
                      <a:moveTo>
                        <a:pt x="965" y="1"/>
                      </a:moveTo>
                      <a:cubicBezTo>
                        <a:pt x="620" y="1"/>
                        <a:pt x="248" y="153"/>
                        <a:pt x="0" y="687"/>
                      </a:cubicBezTo>
                      <a:cubicBezTo>
                        <a:pt x="0" y="687"/>
                        <a:pt x="192" y="911"/>
                        <a:pt x="573" y="911"/>
                      </a:cubicBezTo>
                      <a:cubicBezTo>
                        <a:pt x="874" y="911"/>
                        <a:pt x="1293" y="770"/>
                        <a:pt x="1829" y="269"/>
                      </a:cubicBezTo>
                      <a:cubicBezTo>
                        <a:pt x="1829" y="269"/>
                        <a:pt x="1422" y="1"/>
                        <a:pt x="9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2374;p61"/>
                <p:cNvSpPr/>
                <p:nvPr/>
              </p:nvSpPr>
              <p:spPr>
                <a:xfrm>
                  <a:off x="4375445" y="1631555"/>
                  <a:ext cx="137458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1856" extrusionOk="0">
                      <a:moveTo>
                        <a:pt x="889" y="0"/>
                      </a:moveTo>
                      <a:lnTo>
                        <a:pt x="889" y="0"/>
                      </a:lnTo>
                      <a:cubicBezTo>
                        <a:pt x="888" y="0"/>
                        <a:pt x="0" y="1202"/>
                        <a:pt x="1202" y="1855"/>
                      </a:cubicBezTo>
                      <a:cubicBezTo>
                        <a:pt x="1202" y="1855"/>
                        <a:pt x="1946" y="1280"/>
                        <a:pt x="8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5" name="Google Shape;2375;p61"/>
                <p:cNvSpPr/>
                <p:nvPr/>
              </p:nvSpPr>
              <p:spPr>
                <a:xfrm>
                  <a:off x="4486075" y="1485836"/>
                  <a:ext cx="128280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1856" extrusionOk="0">
                      <a:moveTo>
                        <a:pt x="1229" y="0"/>
                      </a:moveTo>
                      <a:cubicBezTo>
                        <a:pt x="1229" y="0"/>
                        <a:pt x="1" y="836"/>
                        <a:pt x="915" y="1855"/>
                      </a:cubicBezTo>
                      <a:cubicBezTo>
                        <a:pt x="915" y="1855"/>
                        <a:pt x="1816" y="1568"/>
                        <a:pt x="1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2376;p61"/>
                <p:cNvSpPr/>
                <p:nvPr/>
              </p:nvSpPr>
              <p:spPr>
                <a:xfrm>
                  <a:off x="4379116" y="1825916"/>
                  <a:ext cx="131034" cy="60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853" extrusionOk="0">
                      <a:moveTo>
                        <a:pt x="789" y="1"/>
                      </a:moveTo>
                      <a:cubicBezTo>
                        <a:pt x="544" y="1"/>
                        <a:pt x="274" y="101"/>
                        <a:pt x="0" y="383"/>
                      </a:cubicBezTo>
                      <a:cubicBezTo>
                        <a:pt x="0" y="383"/>
                        <a:pt x="175" y="852"/>
                        <a:pt x="869" y="852"/>
                      </a:cubicBezTo>
                      <a:cubicBezTo>
                        <a:pt x="1123" y="852"/>
                        <a:pt x="1446" y="789"/>
                        <a:pt x="1856" y="618"/>
                      </a:cubicBezTo>
                      <a:cubicBezTo>
                        <a:pt x="1856" y="618"/>
                        <a:pt x="1397" y="1"/>
                        <a:pt x="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61"/>
                <p:cNvSpPr/>
                <p:nvPr/>
              </p:nvSpPr>
              <p:spPr>
                <a:xfrm>
                  <a:off x="4253660" y="1756940"/>
                  <a:ext cx="134775" cy="13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" h="1896" extrusionOk="0">
                      <a:moveTo>
                        <a:pt x="1085" y="1"/>
                      </a:moveTo>
                      <a:cubicBezTo>
                        <a:pt x="1084" y="1"/>
                        <a:pt x="1" y="1034"/>
                        <a:pt x="1072" y="1896"/>
                      </a:cubicBezTo>
                      <a:cubicBezTo>
                        <a:pt x="1072" y="1896"/>
                        <a:pt x="1908" y="1452"/>
                        <a:pt x="1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61"/>
                <p:cNvSpPr/>
                <p:nvPr/>
              </p:nvSpPr>
              <p:spPr>
                <a:xfrm>
                  <a:off x="4267498" y="1923203"/>
                  <a:ext cx="130116" cy="6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" h="855" extrusionOk="0">
                      <a:moveTo>
                        <a:pt x="773" y="1"/>
                      </a:moveTo>
                      <a:cubicBezTo>
                        <a:pt x="534" y="1"/>
                        <a:pt x="270" y="97"/>
                        <a:pt x="0" y="363"/>
                      </a:cubicBezTo>
                      <a:cubicBezTo>
                        <a:pt x="0" y="363"/>
                        <a:pt x="173" y="854"/>
                        <a:pt x="890" y="854"/>
                      </a:cubicBezTo>
                      <a:cubicBezTo>
                        <a:pt x="1138" y="854"/>
                        <a:pt x="1450" y="796"/>
                        <a:pt x="1843" y="638"/>
                      </a:cubicBezTo>
                      <a:cubicBezTo>
                        <a:pt x="1843" y="638"/>
                        <a:pt x="1388" y="1"/>
                        <a:pt x="7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61"/>
                <p:cNvSpPr/>
                <p:nvPr/>
              </p:nvSpPr>
              <p:spPr>
                <a:xfrm>
                  <a:off x="422339" y="1883385"/>
                  <a:ext cx="625375" cy="390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553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2873" y="5534"/>
                        <a:pt x="6352" y="5534"/>
                      </a:cubicBezTo>
                      <a:cubicBezTo>
                        <a:pt x="7030" y="5534"/>
                        <a:pt x="7732" y="5324"/>
                        <a:pt x="8440" y="4820"/>
                      </a:cubicBez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61"/>
                <p:cNvSpPr/>
                <p:nvPr/>
              </p:nvSpPr>
              <p:spPr>
                <a:xfrm>
                  <a:off x="422339" y="1883385"/>
                  <a:ext cx="625375" cy="34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4821" extrusionOk="0">
                      <a:moveTo>
                        <a:pt x="0" y="0"/>
                      </a:moveTo>
                      <a:lnTo>
                        <a:pt x="8440" y="4820"/>
                      </a:ln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61"/>
                <p:cNvSpPr/>
                <p:nvPr/>
              </p:nvSpPr>
              <p:spPr>
                <a:xfrm>
                  <a:off x="601240" y="1547611"/>
                  <a:ext cx="482410" cy="47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66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640" y="6662"/>
                        <a:pt x="4357" y="6662"/>
                      </a:cubicBezTo>
                      <a:cubicBezTo>
                        <a:pt x="4618" y="6662"/>
                        <a:pt x="4895" y="6629"/>
                        <a:pt x="5187" y="6559"/>
                      </a:cubicBez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61"/>
                <p:cNvSpPr/>
                <p:nvPr/>
              </p:nvSpPr>
              <p:spPr>
                <a:xfrm>
                  <a:off x="601240" y="1547611"/>
                  <a:ext cx="482410" cy="463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560" extrusionOk="0">
                      <a:moveTo>
                        <a:pt x="1" y="1"/>
                      </a:moveTo>
                      <a:lnTo>
                        <a:pt x="5187" y="6559"/>
                      </a:ln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61"/>
                <p:cNvSpPr/>
                <p:nvPr/>
              </p:nvSpPr>
              <p:spPr>
                <a:xfrm>
                  <a:off x="444437" y="2202073"/>
                  <a:ext cx="551668" cy="25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4" h="3677" extrusionOk="0">
                      <a:moveTo>
                        <a:pt x="133" y="0"/>
                      </a:moveTo>
                      <a:cubicBezTo>
                        <a:pt x="115" y="0"/>
                        <a:pt x="97" y="6"/>
                        <a:pt x="79" y="19"/>
                      </a:cubicBezTo>
                      <a:cubicBezTo>
                        <a:pt x="27" y="45"/>
                        <a:pt x="1" y="123"/>
                        <a:pt x="40" y="176"/>
                      </a:cubicBezTo>
                      <a:cubicBezTo>
                        <a:pt x="510" y="986"/>
                        <a:pt x="1581" y="1731"/>
                        <a:pt x="3253" y="2397"/>
                      </a:cubicBezTo>
                      <a:cubicBezTo>
                        <a:pt x="4469" y="2867"/>
                        <a:pt x="5997" y="3299"/>
                        <a:pt x="7813" y="3677"/>
                      </a:cubicBezTo>
                      <a:lnTo>
                        <a:pt x="7695" y="3429"/>
                      </a:lnTo>
                      <a:cubicBezTo>
                        <a:pt x="3567" y="2553"/>
                        <a:pt x="994" y="1391"/>
                        <a:pt x="222" y="59"/>
                      </a:cubicBezTo>
                      <a:cubicBezTo>
                        <a:pt x="205" y="24"/>
                        <a:pt x="170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61"/>
                <p:cNvSpPr/>
                <p:nvPr/>
              </p:nvSpPr>
              <p:spPr>
                <a:xfrm>
                  <a:off x="444437" y="2299078"/>
                  <a:ext cx="128280" cy="6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871" extrusionOk="0">
                      <a:moveTo>
                        <a:pt x="1084" y="0"/>
                      </a:moveTo>
                      <a:cubicBezTo>
                        <a:pt x="431" y="0"/>
                        <a:pt x="1" y="723"/>
                        <a:pt x="1" y="723"/>
                      </a:cubicBezTo>
                      <a:cubicBezTo>
                        <a:pt x="336" y="829"/>
                        <a:pt x="610" y="870"/>
                        <a:pt x="835" y="870"/>
                      </a:cubicBezTo>
                      <a:cubicBezTo>
                        <a:pt x="1663" y="870"/>
                        <a:pt x="1816" y="305"/>
                        <a:pt x="1816" y="305"/>
                      </a:cubicBezTo>
                      <a:cubicBezTo>
                        <a:pt x="1552" y="83"/>
                        <a:pt x="1305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5" name="Google Shape;2385;p61"/>
                <p:cNvSpPr/>
                <p:nvPr/>
              </p:nvSpPr>
              <p:spPr>
                <a:xfrm>
                  <a:off x="564386" y="2214428"/>
                  <a:ext cx="121785" cy="12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804" extrusionOk="0">
                      <a:moveTo>
                        <a:pt x="405" y="1"/>
                      </a:moveTo>
                      <a:lnTo>
                        <a:pt x="405" y="1"/>
                      </a:lnTo>
                      <a:cubicBezTo>
                        <a:pt x="0" y="1608"/>
                        <a:pt x="915" y="1804"/>
                        <a:pt x="915" y="1804"/>
                      </a:cubicBezTo>
                      <a:cubicBezTo>
                        <a:pt x="1725" y="706"/>
                        <a:pt x="405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6" name="Google Shape;2386;p61"/>
                <p:cNvSpPr/>
                <p:nvPr/>
              </p:nvSpPr>
              <p:spPr>
                <a:xfrm>
                  <a:off x="408431" y="2140651"/>
                  <a:ext cx="104347" cy="109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8" h="1544" extrusionOk="0">
                      <a:moveTo>
                        <a:pt x="1" y="1"/>
                      </a:moveTo>
                      <a:cubicBezTo>
                        <a:pt x="127" y="1453"/>
                        <a:pt x="853" y="1544"/>
                        <a:pt x="1032" y="1544"/>
                      </a:cubicBezTo>
                      <a:cubicBezTo>
                        <a:pt x="1058" y="1544"/>
                        <a:pt x="1072" y="1542"/>
                        <a:pt x="1072" y="1542"/>
                      </a:cubicBezTo>
                      <a:cubicBezTo>
                        <a:pt x="1478" y="223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61"/>
                <p:cNvSpPr/>
                <p:nvPr/>
              </p:nvSpPr>
              <p:spPr>
                <a:xfrm>
                  <a:off x="629833" y="2382244"/>
                  <a:ext cx="117196" cy="7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" h="1099" extrusionOk="0">
                      <a:moveTo>
                        <a:pt x="1107" y="1"/>
                      </a:moveTo>
                      <a:cubicBezTo>
                        <a:pt x="224" y="1"/>
                        <a:pt x="0" y="1099"/>
                        <a:pt x="0" y="1099"/>
                      </a:cubicBezTo>
                      <a:cubicBezTo>
                        <a:pt x="1660" y="1034"/>
                        <a:pt x="1582" y="93"/>
                        <a:pt x="1582" y="93"/>
                      </a:cubicBezTo>
                      <a:cubicBezTo>
                        <a:pt x="1406" y="29"/>
                        <a:pt x="1248" y="1"/>
                        <a:pt x="11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61"/>
                <p:cNvSpPr/>
                <p:nvPr/>
              </p:nvSpPr>
              <p:spPr>
                <a:xfrm>
                  <a:off x="735944" y="2281781"/>
                  <a:ext cx="108865" cy="12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2" h="1700" extrusionOk="0">
                      <a:moveTo>
                        <a:pt x="117" y="1"/>
                      </a:moveTo>
                      <a:lnTo>
                        <a:pt x="117" y="1"/>
                      </a:lnTo>
                      <a:cubicBezTo>
                        <a:pt x="0" y="1660"/>
                        <a:pt x="941" y="1699"/>
                        <a:pt x="941" y="1699"/>
                      </a:cubicBezTo>
                      <a:cubicBezTo>
                        <a:pt x="1542" y="458"/>
                        <a:pt x="117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2389;p61"/>
                <p:cNvSpPr/>
                <p:nvPr/>
              </p:nvSpPr>
              <p:spPr>
                <a:xfrm>
                  <a:off x="773715" y="2421639"/>
                  <a:ext cx="116278" cy="78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" h="1116" extrusionOk="0">
                      <a:moveTo>
                        <a:pt x="1099" y="1"/>
                      </a:moveTo>
                      <a:cubicBezTo>
                        <a:pt x="198" y="1"/>
                        <a:pt x="0" y="1116"/>
                        <a:pt x="0" y="1116"/>
                      </a:cubicBezTo>
                      <a:cubicBezTo>
                        <a:pt x="1646" y="1025"/>
                        <a:pt x="1555" y="84"/>
                        <a:pt x="1555" y="84"/>
                      </a:cubicBezTo>
                      <a:cubicBezTo>
                        <a:pt x="1386" y="26"/>
                        <a:pt x="1235" y="1"/>
                        <a:pt x="10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90" name="Google Shape;2390;p61"/>
                <p:cNvGrpSpPr/>
                <p:nvPr/>
              </p:nvGrpSpPr>
              <p:grpSpPr>
                <a:xfrm>
                  <a:off x="822641" y="1648146"/>
                  <a:ext cx="3492864" cy="2691413"/>
                  <a:chOff x="822641" y="1648146"/>
                  <a:chExt cx="3492864" cy="2691413"/>
                </a:xfrm>
              </p:grpSpPr>
              <p:sp>
                <p:nvSpPr>
                  <p:cNvPr id="2391" name="Google Shape;2391;p61"/>
                  <p:cNvSpPr/>
                  <p:nvPr/>
                </p:nvSpPr>
                <p:spPr>
                  <a:xfrm>
                    <a:off x="2038232" y="3906922"/>
                    <a:ext cx="1061612" cy="432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7" h="6128" extrusionOk="0">
                        <a:moveTo>
                          <a:pt x="2443" y="1"/>
                        </a:moveTo>
                        <a:lnTo>
                          <a:pt x="2222" y="2875"/>
                        </a:lnTo>
                        <a:cubicBezTo>
                          <a:pt x="2222" y="2875"/>
                          <a:pt x="2339" y="3398"/>
                          <a:pt x="1529" y="4116"/>
                        </a:cubicBezTo>
                        <a:cubicBezTo>
                          <a:pt x="732" y="4835"/>
                          <a:pt x="92" y="5500"/>
                          <a:pt x="92" y="5500"/>
                        </a:cubicBezTo>
                        <a:cubicBezTo>
                          <a:pt x="92" y="5500"/>
                          <a:pt x="1" y="5657"/>
                          <a:pt x="1" y="5892"/>
                        </a:cubicBezTo>
                        <a:cubicBezTo>
                          <a:pt x="1" y="6115"/>
                          <a:pt x="131" y="6127"/>
                          <a:pt x="693" y="6127"/>
                        </a:cubicBezTo>
                        <a:lnTo>
                          <a:pt x="14345" y="6127"/>
                        </a:lnTo>
                        <a:cubicBezTo>
                          <a:pt x="14906" y="6127"/>
                          <a:pt x="15037" y="6115"/>
                          <a:pt x="15037" y="5892"/>
                        </a:cubicBezTo>
                        <a:cubicBezTo>
                          <a:pt x="15037" y="5657"/>
                          <a:pt x="14946" y="5500"/>
                          <a:pt x="14946" y="5500"/>
                        </a:cubicBezTo>
                        <a:cubicBezTo>
                          <a:pt x="14946" y="5500"/>
                          <a:pt x="14305" y="4835"/>
                          <a:pt x="13495" y="4116"/>
                        </a:cubicBezTo>
                        <a:cubicBezTo>
                          <a:pt x="12699" y="3398"/>
                          <a:pt x="12804" y="2875"/>
                          <a:pt x="12804" y="2875"/>
                        </a:cubicBezTo>
                        <a:lnTo>
                          <a:pt x="12595" y="1"/>
                        </a:lnTo>
                        <a:close/>
                      </a:path>
                    </a:pathLst>
                  </a:custGeom>
                  <a:solidFill>
                    <a:srgbClr val="E2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2" name="Google Shape;2392;p61"/>
                  <p:cNvSpPr/>
                  <p:nvPr/>
                </p:nvSpPr>
                <p:spPr>
                  <a:xfrm>
                    <a:off x="822641" y="1648146"/>
                    <a:ext cx="3492864" cy="22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32544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30035"/>
                        </a:lnTo>
                        <a:cubicBezTo>
                          <a:pt x="0" y="31420"/>
                          <a:pt x="1124" y="32544"/>
                          <a:pt x="2509" y="32544"/>
                        </a:cubicBezTo>
                        <a:lnTo>
                          <a:pt x="46965" y="32544"/>
                        </a:lnTo>
                        <a:cubicBezTo>
                          <a:pt x="48350" y="32544"/>
                          <a:pt x="49474" y="31420"/>
                          <a:pt x="49474" y="30035"/>
                        </a:cubicBez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3" name="Google Shape;2393;p61"/>
                  <p:cNvSpPr/>
                  <p:nvPr/>
                </p:nvSpPr>
                <p:spPr>
                  <a:xfrm>
                    <a:off x="822641" y="1648146"/>
                    <a:ext cx="3492864" cy="2067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29278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29278"/>
                        </a:lnTo>
                        <a:lnTo>
                          <a:pt x="49474" y="29278"/>
                        </a:ln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395" name="Google Shape;2395;p61"/>
              <p:cNvSpPr/>
              <p:nvPr/>
            </p:nvSpPr>
            <p:spPr>
              <a:xfrm>
                <a:off x="2456396" y="3680482"/>
                <a:ext cx="169933" cy="170781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3020" extrusionOk="0">
                    <a:moveTo>
                      <a:pt x="1503" y="1"/>
                    </a:moveTo>
                    <a:cubicBezTo>
                      <a:pt x="667" y="1"/>
                      <a:pt x="0" y="680"/>
                      <a:pt x="0" y="1504"/>
                    </a:cubicBezTo>
                    <a:cubicBezTo>
                      <a:pt x="0" y="2340"/>
                      <a:pt x="667" y="3019"/>
                      <a:pt x="1503" y="3019"/>
                    </a:cubicBezTo>
                    <a:cubicBezTo>
                      <a:pt x="2326" y="3019"/>
                      <a:pt x="3005" y="2340"/>
                      <a:pt x="3005" y="1504"/>
                    </a:cubicBezTo>
                    <a:cubicBezTo>
                      <a:pt x="3005" y="680"/>
                      <a:pt x="2326" y="1"/>
                      <a:pt x="1503" y="1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6" name="Google Shape;2396;p61"/>
            <p:cNvGrpSpPr/>
            <p:nvPr/>
          </p:nvGrpSpPr>
          <p:grpSpPr>
            <a:xfrm>
              <a:off x="4760325" y="4066113"/>
              <a:ext cx="535300" cy="194950"/>
              <a:chOff x="5054325" y="1441125"/>
              <a:chExt cx="535300" cy="194950"/>
            </a:xfrm>
          </p:grpSpPr>
          <p:sp>
            <p:nvSpPr>
              <p:cNvPr id="2397" name="Google Shape;2397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" name="Google Shape;2361;p61"/>
          <p:cNvGrpSpPr/>
          <p:nvPr/>
        </p:nvGrpSpPr>
        <p:grpSpPr>
          <a:xfrm>
            <a:off x="4216101" y="192673"/>
            <a:ext cx="5856758" cy="4784571"/>
            <a:chOff x="560831" y="1055513"/>
            <a:chExt cx="4734794" cy="3255471"/>
          </a:xfrm>
        </p:grpSpPr>
        <p:grpSp>
          <p:nvGrpSpPr>
            <p:cNvPr id="48" name="Google Shape;2362;p61"/>
            <p:cNvGrpSpPr/>
            <p:nvPr/>
          </p:nvGrpSpPr>
          <p:grpSpPr>
            <a:xfrm>
              <a:off x="806675" y="1055513"/>
              <a:ext cx="535300" cy="194950"/>
              <a:chOff x="5054325" y="1441125"/>
              <a:chExt cx="535300" cy="194950"/>
            </a:xfrm>
          </p:grpSpPr>
          <p:sp>
            <p:nvSpPr>
              <p:cNvPr id="82" name="Google Shape;2363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364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2365;p61"/>
            <p:cNvGrpSpPr/>
            <p:nvPr/>
          </p:nvGrpSpPr>
          <p:grpSpPr>
            <a:xfrm>
              <a:off x="560831" y="1457261"/>
              <a:ext cx="4265863" cy="2853723"/>
              <a:chOff x="408431" y="1457261"/>
              <a:chExt cx="4265863" cy="2853723"/>
            </a:xfrm>
          </p:grpSpPr>
          <p:grpSp>
            <p:nvGrpSpPr>
              <p:cNvPr id="53" name="Google Shape;2366;p61"/>
              <p:cNvGrpSpPr/>
              <p:nvPr/>
            </p:nvGrpSpPr>
            <p:grpSpPr>
              <a:xfrm>
                <a:off x="408431" y="1457261"/>
                <a:ext cx="4265863" cy="2853723"/>
                <a:chOff x="408431" y="1485836"/>
                <a:chExt cx="4265863" cy="2853723"/>
              </a:xfrm>
            </p:grpSpPr>
            <p:sp>
              <p:nvSpPr>
                <p:cNvPr id="56" name="Google Shape;2368;p61"/>
                <p:cNvSpPr/>
                <p:nvPr/>
              </p:nvSpPr>
              <p:spPr>
                <a:xfrm>
                  <a:off x="4047084" y="2309456"/>
                  <a:ext cx="627210" cy="361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5127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cubicBezTo>
                        <a:pt x="891" y="4878"/>
                        <a:pt x="1653" y="5126"/>
                        <a:pt x="2400" y="5126"/>
                      </a:cubicBezTo>
                      <a:cubicBezTo>
                        <a:pt x="5795" y="5126"/>
                        <a:pt x="8884" y="1"/>
                        <a:pt x="888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369;p61"/>
                <p:cNvSpPr/>
                <p:nvPr/>
              </p:nvSpPr>
              <p:spPr>
                <a:xfrm>
                  <a:off x="4047084" y="2309456"/>
                  <a:ext cx="627210" cy="301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4" h="4273" extrusionOk="0">
                      <a:moveTo>
                        <a:pt x="8884" y="1"/>
                      </a:moveTo>
                      <a:cubicBezTo>
                        <a:pt x="0" y="158"/>
                        <a:pt x="144" y="4115"/>
                        <a:pt x="144" y="4272"/>
                      </a:cubicBezTo>
                      <a:lnTo>
                        <a:pt x="888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370;p61"/>
                <p:cNvSpPr/>
                <p:nvPr/>
              </p:nvSpPr>
              <p:spPr>
                <a:xfrm>
                  <a:off x="4021245" y="1962669"/>
                  <a:ext cx="497165" cy="450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380" extrusionOk="0">
                      <a:moveTo>
                        <a:pt x="7042" y="1"/>
                      </a:moveTo>
                      <a:lnTo>
                        <a:pt x="7042" y="1"/>
                      </a:lnTo>
                      <a:cubicBezTo>
                        <a:pt x="1" y="2979"/>
                        <a:pt x="1372" y="6089"/>
                        <a:pt x="1438" y="6219"/>
                      </a:cubicBezTo>
                      <a:cubicBezTo>
                        <a:pt x="1795" y="6329"/>
                        <a:pt x="2131" y="6379"/>
                        <a:pt x="2448" y="6379"/>
                      </a:cubicBezTo>
                      <a:cubicBezTo>
                        <a:pt x="6006" y="6379"/>
                        <a:pt x="7042" y="1"/>
                        <a:pt x="70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371;p61"/>
                <p:cNvSpPr/>
                <p:nvPr/>
              </p:nvSpPr>
              <p:spPr>
                <a:xfrm>
                  <a:off x="4021245" y="1962669"/>
                  <a:ext cx="497165" cy="43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2" h="6220" extrusionOk="0">
                      <a:moveTo>
                        <a:pt x="7042" y="1"/>
                      </a:moveTo>
                      <a:cubicBezTo>
                        <a:pt x="1" y="2979"/>
                        <a:pt x="1372" y="6089"/>
                        <a:pt x="1438" y="6219"/>
                      </a:cubicBezTo>
                      <a:lnTo>
                        <a:pt x="70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372;p61"/>
                <p:cNvSpPr/>
                <p:nvPr/>
              </p:nvSpPr>
              <p:spPr>
                <a:xfrm>
                  <a:off x="4179883" y="1560390"/>
                  <a:ext cx="390206" cy="467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7" h="6626" extrusionOk="0">
                      <a:moveTo>
                        <a:pt x="5401" y="1"/>
                      </a:moveTo>
                      <a:cubicBezTo>
                        <a:pt x="5346" y="1"/>
                        <a:pt x="5305" y="47"/>
                        <a:pt x="5305" y="94"/>
                      </a:cubicBezTo>
                      <a:cubicBezTo>
                        <a:pt x="5187" y="1635"/>
                        <a:pt x="3358" y="3778"/>
                        <a:pt x="1" y="6352"/>
                      </a:cubicBezTo>
                      <a:lnTo>
                        <a:pt x="13" y="6626"/>
                      </a:lnTo>
                      <a:cubicBezTo>
                        <a:pt x="1476" y="5516"/>
                        <a:pt x="2678" y="4457"/>
                        <a:pt x="3567" y="3504"/>
                      </a:cubicBezTo>
                      <a:cubicBezTo>
                        <a:pt x="4795" y="2197"/>
                        <a:pt x="5448" y="1060"/>
                        <a:pt x="5526" y="120"/>
                      </a:cubicBezTo>
                      <a:cubicBezTo>
                        <a:pt x="5526" y="55"/>
                        <a:pt x="5474" y="3"/>
                        <a:pt x="5422" y="3"/>
                      </a:cubicBezTo>
                      <a:cubicBezTo>
                        <a:pt x="5415" y="1"/>
                        <a:pt x="5408" y="1"/>
                        <a:pt x="54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373;p61"/>
                <p:cNvSpPr/>
                <p:nvPr/>
              </p:nvSpPr>
              <p:spPr>
                <a:xfrm>
                  <a:off x="4501748" y="1670738"/>
                  <a:ext cx="129198" cy="6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" h="911" extrusionOk="0">
                      <a:moveTo>
                        <a:pt x="965" y="1"/>
                      </a:moveTo>
                      <a:cubicBezTo>
                        <a:pt x="620" y="1"/>
                        <a:pt x="248" y="153"/>
                        <a:pt x="0" y="687"/>
                      </a:cubicBezTo>
                      <a:cubicBezTo>
                        <a:pt x="0" y="687"/>
                        <a:pt x="192" y="911"/>
                        <a:pt x="573" y="911"/>
                      </a:cubicBezTo>
                      <a:cubicBezTo>
                        <a:pt x="874" y="911"/>
                        <a:pt x="1293" y="770"/>
                        <a:pt x="1829" y="269"/>
                      </a:cubicBezTo>
                      <a:cubicBezTo>
                        <a:pt x="1829" y="269"/>
                        <a:pt x="1422" y="1"/>
                        <a:pt x="9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374;p61"/>
                <p:cNvSpPr/>
                <p:nvPr/>
              </p:nvSpPr>
              <p:spPr>
                <a:xfrm>
                  <a:off x="4375445" y="1631555"/>
                  <a:ext cx="137458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" h="1856" extrusionOk="0">
                      <a:moveTo>
                        <a:pt x="889" y="0"/>
                      </a:moveTo>
                      <a:lnTo>
                        <a:pt x="889" y="0"/>
                      </a:lnTo>
                      <a:cubicBezTo>
                        <a:pt x="888" y="0"/>
                        <a:pt x="0" y="1202"/>
                        <a:pt x="1202" y="1855"/>
                      </a:cubicBezTo>
                      <a:cubicBezTo>
                        <a:pt x="1202" y="1855"/>
                        <a:pt x="1946" y="1280"/>
                        <a:pt x="8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375;p61"/>
                <p:cNvSpPr/>
                <p:nvPr/>
              </p:nvSpPr>
              <p:spPr>
                <a:xfrm>
                  <a:off x="4486075" y="1485836"/>
                  <a:ext cx="128280" cy="13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1856" extrusionOk="0">
                      <a:moveTo>
                        <a:pt x="1229" y="0"/>
                      </a:moveTo>
                      <a:cubicBezTo>
                        <a:pt x="1229" y="0"/>
                        <a:pt x="1" y="836"/>
                        <a:pt x="915" y="1855"/>
                      </a:cubicBezTo>
                      <a:cubicBezTo>
                        <a:pt x="915" y="1855"/>
                        <a:pt x="1816" y="1568"/>
                        <a:pt x="12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2376;p61"/>
                <p:cNvSpPr/>
                <p:nvPr/>
              </p:nvSpPr>
              <p:spPr>
                <a:xfrm>
                  <a:off x="4379116" y="1825916"/>
                  <a:ext cx="131034" cy="60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853" extrusionOk="0">
                      <a:moveTo>
                        <a:pt x="789" y="1"/>
                      </a:moveTo>
                      <a:cubicBezTo>
                        <a:pt x="544" y="1"/>
                        <a:pt x="274" y="101"/>
                        <a:pt x="0" y="383"/>
                      </a:cubicBezTo>
                      <a:cubicBezTo>
                        <a:pt x="0" y="383"/>
                        <a:pt x="175" y="852"/>
                        <a:pt x="869" y="852"/>
                      </a:cubicBezTo>
                      <a:cubicBezTo>
                        <a:pt x="1123" y="852"/>
                        <a:pt x="1446" y="789"/>
                        <a:pt x="1856" y="618"/>
                      </a:cubicBezTo>
                      <a:cubicBezTo>
                        <a:pt x="1856" y="618"/>
                        <a:pt x="1397" y="1"/>
                        <a:pt x="7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2377;p61"/>
                <p:cNvSpPr/>
                <p:nvPr/>
              </p:nvSpPr>
              <p:spPr>
                <a:xfrm>
                  <a:off x="4253660" y="1756940"/>
                  <a:ext cx="134775" cy="13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" h="1896" extrusionOk="0">
                      <a:moveTo>
                        <a:pt x="1085" y="1"/>
                      </a:moveTo>
                      <a:cubicBezTo>
                        <a:pt x="1084" y="1"/>
                        <a:pt x="1" y="1034"/>
                        <a:pt x="1072" y="1896"/>
                      </a:cubicBezTo>
                      <a:cubicBezTo>
                        <a:pt x="1072" y="1896"/>
                        <a:pt x="1908" y="1452"/>
                        <a:pt x="1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2378;p61"/>
                <p:cNvSpPr/>
                <p:nvPr/>
              </p:nvSpPr>
              <p:spPr>
                <a:xfrm>
                  <a:off x="4267498" y="1923203"/>
                  <a:ext cx="130116" cy="6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" h="855" extrusionOk="0">
                      <a:moveTo>
                        <a:pt x="773" y="1"/>
                      </a:moveTo>
                      <a:cubicBezTo>
                        <a:pt x="534" y="1"/>
                        <a:pt x="270" y="97"/>
                        <a:pt x="0" y="363"/>
                      </a:cubicBezTo>
                      <a:cubicBezTo>
                        <a:pt x="0" y="363"/>
                        <a:pt x="173" y="854"/>
                        <a:pt x="890" y="854"/>
                      </a:cubicBezTo>
                      <a:cubicBezTo>
                        <a:pt x="1138" y="854"/>
                        <a:pt x="1450" y="796"/>
                        <a:pt x="1843" y="638"/>
                      </a:cubicBezTo>
                      <a:cubicBezTo>
                        <a:pt x="1843" y="638"/>
                        <a:pt x="1388" y="1"/>
                        <a:pt x="7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2379;p61"/>
                <p:cNvSpPr/>
                <p:nvPr/>
              </p:nvSpPr>
              <p:spPr>
                <a:xfrm>
                  <a:off x="422339" y="1883385"/>
                  <a:ext cx="625375" cy="390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5535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2873" y="5534"/>
                        <a:pt x="6352" y="5534"/>
                      </a:cubicBezTo>
                      <a:cubicBezTo>
                        <a:pt x="7030" y="5534"/>
                        <a:pt x="7732" y="5324"/>
                        <a:pt x="8440" y="4820"/>
                      </a:cubicBez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380;p61"/>
                <p:cNvSpPr/>
                <p:nvPr/>
              </p:nvSpPr>
              <p:spPr>
                <a:xfrm>
                  <a:off x="422339" y="1883385"/>
                  <a:ext cx="625375" cy="340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8" h="4821" extrusionOk="0">
                      <a:moveTo>
                        <a:pt x="0" y="0"/>
                      </a:moveTo>
                      <a:lnTo>
                        <a:pt x="8440" y="4820"/>
                      </a:lnTo>
                      <a:cubicBezTo>
                        <a:pt x="8466" y="4664"/>
                        <a:pt x="8858" y="7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2381;p61"/>
                <p:cNvSpPr/>
                <p:nvPr/>
              </p:nvSpPr>
              <p:spPr>
                <a:xfrm>
                  <a:off x="601240" y="1547611"/>
                  <a:ext cx="482410" cy="47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66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640" y="6662"/>
                        <a:pt x="4357" y="6662"/>
                      </a:cubicBezTo>
                      <a:cubicBezTo>
                        <a:pt x="4618" y="6662"/>
                        <a:pt x="4895" y="6629"/>
                        <a:pt x="5187" y="6559"/>
                      </a:cubicBez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382;p61"/>
                <p:cNvSpPr/>
                <p:nvPr/>
              </p:nvSpPr>
              <p:spPr>
                <a:xfrm>
                  <a:off x="601240" y="1547611"/>
                  <a:ext cx="482410" cy="463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3" h="6560" extrusionOk="0">
                      <a:moveTo>
                        <a:pt x="1" y="1"/>
                      </a:moveTo>
                      <a:lnTo>
                        <a:pt x="5187" y="6559"/>
                      </a:lnTo>
                      <a:cubicBezTo>
                        <a:pt x="5253" y="6441"/>
                        <a:pt x="6833" y="342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2383;p61"/>
                <p:cNvSpPr/>
                <p:nvPr/>
              </p:nvSpPr>
              <p:spPr>
                <a:xfrm>
                  <a:off x="444437" y="2202073"/>
                  <a:ext cx="551668" cy="259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4" h="3677" extrusionOk="0">
                      <a:moveTo>
                        <a:pt x="133" y="0"/>
                      </a:moveTo>
                      <a:cubicBezTo>
                        <a:pt x="115" y="0"/>
                        <a:pt x="97" y="6"/>
                        <a:pt x="79" y="19"/>
                      </a:cubicBezTo>
                      <a:cubicBezTo>
                        <a:pt x="27" y="45"/>
                        <a:pt x="1" y="123"/>
                        <a:pt x="40" y="176"/>
                      </a:cubicBezTo>
                      <a:cubicBezTo>
                        <a:pt x="510" y="986"/>
                        <a:pt x="1581" y="1731"/>
                        <a:pt x="3253" y="2397"/>
                      </a:cubicBezTo>
                      <a:cubicBezTo>
                        <a:pt x="4469" y="2867"/>
                        <a:pt x="5997" y="3299"/>
                        <a:pt x="7813" y="3677"/>
                      </a:cubicBezTo>
                      <a:lnTo>
                        <a:pt x="7695" y="3429"/>
                      </a:lnTo>
                      <a:cubicBezTo>
                        <a:pt x="3567" y="2553"/>
                        <a:pt x="994" y="1391"/>
                        <a:pt x="222" y="59"/>
                      </a:cubicBezTo>
                      <a:cubicBezTo>
                        <a:pt x="205" y="24"/>
                        <a:pt x="170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2384;p61"/>
                <p:cNvSpPr/>
                <p:nvPr/>
              </p:nvSpPr>
              <p:spPr>
                <a:xfrm>
                  <a:off x="444437" y="2299078"/>
                  <a:ext cx="128280" cy="6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871" extrusionOk="0">
                      <a:moveTo>
                        <a:pt x="1084" y="0"/>
                      </a:moveTo>
                      <a:cubicBezTo>
                        <a:pt x="431" y="0"/>
                        <a:pt x="1" y="723"/>
                        <a:pt x="1" y="723"/>
                      </a:cubicBezTo>
                      <a:cubicBezTo>
                        <a:pt x="336" y="829"/>
                        <a:pt x="610" y="870"/>
                        <a:pt x="835" y="870"/>
                      </a:cubicBezTo>
                      <a:cubicBezTo>
                        <a:pt x="1663" y="870"/>
                        <a:pt x="1816" y="305"/>
                        <a:pt x="1816" y="305"/>
                      </a:cubicBezTo>
                      <a:cubicBezTo>
                        <a:pt x="1552" y="83"/>
                        <a:pt x="1305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2385;p61"/>
                <p:cNvSpPr/>
                <p:nvPr/>
              </p:nvSpPr>
              <p:spPr>
                <a:xfrm>
                  <a:off x="564386" y="2214428"/>
                  <a:ext cx="121785" cy="12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804" extrusionOk="0">
                      <a:moveTo>
                        <a:pt x="405" y="1"/>
                      </a:moveTo>
                      <a:lnTo>
                        <a:pt x="405" y="1"/>
                      </a:lnTo>
                      <a:cubicBezTo>
                        <a:pt x="0" y="1608"/>
                        <a:pt x="915" y="1804"/>
                        <a:pt x="915" y="1804"/>
                      </a:cubicBezTo>
                      <a:cubicBezTo>
                        <a:pt x="1725" y="706"/>
                        <a:pt x="405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2386;p61"/>
                <p:cNvSpPr/>
                <p:nvPr/>
              </p:nvSpPr>
              <p:spPr>
                <a:xfrm>
                  <a:off x="408431" y="2140651"/>
                  <a:ext cx="104347" cy="109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8" h="1544" extrusionOk="0">
                      <a:moveTo>
                        <a:pt x="1" y="1"/>
                      </a:moveTo>
                      <a:cubicBezTo>
                        <a:pt x="127" y="1453"/>
                        <a:pt x="853" y="1544"/>
                        <a:pt x="1032" y="1544"/>
                      </a:cubicBezTo>
                      <a:cubicBezTo>
                        <a:pt x="1058" y="1544"/>
                        <a:pt x="1072" y="1542"/>
                        <a:pt x="1072" y="1542"/>
                      </a:cubicBezTo>
                      <a:cubicBezTo>
                        <a:pt x="1478" y="223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2387;p61"/>
                <p:cNvSpPr/>
                <p:nvPr/>
              </p:nvSpPr>
              <p:spPr>
                <a:xfrm>
                  <a:off x="629833" y="2382244"/>
                  <a:ext cx="117196" cy="7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0" h="1099" extrusionOk="0">
                      <a:moveTo>
                        <a:pt x="1107" y="1"/>
                      </a:moveTo>
                      <a:cubicBezTo>
                        <a:pt x="224" y="1"/>
                        <a:pt x="0" y="1099"/>
                        <a:pt x="0" y="1099"/>
                      </a:cubicBezTo>
                      <a:cubicBezTo>
                        <a:pt x="1660" y="1034"/>
                        <a:pt x="1582" y="93"/>
                        <a:pt x="1582" y="93"/>
                      </a:cubicBezTo>
                      <a:cubicBezTo>
                        <a:pt x="1406" y="29"/>
                        <a:pt x="1248" y="1"/>
                        <a:pt x="11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2388;p61"/>
                <p:cNvSpPr/>
                <p:nvPr/>
              </p:nvSpPr>
              <p:spPr>
                <a:xfrm>
                  <a:off x="735944" y="2281781"/>
                  <a:ext cx="108865" cy="12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2" h="1700" extrusionOk="0">
                      <a:moveTo>
                        <a:pt x="117" y="1"/>
                      </a:moveTo>
                      <a:lnTo>
                        <a:pt x="117" y="1"/>
                      </a:lnTo>
                      <a:cubicBezTo>
                        <a:pt x="0" y="1660"/>
                        <a:pt x="941" y="1699"/>
                        <a:pt x="941" y="1699"/>
                      </a:cubicBezTo>
                      <a:cubicBezTo>
                        <a:pt x="1542" y="458"/>
                        <a:pt x="117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2389;p61"/>
                <p:cNvSpPr/>
                <p:nvPr/>
              </p:nvSpPr>
              <p:spPr>
                <a:xfrm>
                  <a:off x="773715" y="2421639"/>
                  <a:ext cx="116278" cy="78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7" h="1116" extrusionOk="0">
                      <a:moveTo>
                        <a:pt x="1099" y="1"/>
                      </a:moveTo>
                      <a:cubicBezTo>
                        <a:pt x="198" y="1"/>
                        <a:pt x="0" y="1116"/>
                        <a:pt x="0" y="1116"/>
                      </a:cubicBezTo>
                      <a:cubicBezTo>
                        <a:pt x="1646" y="1025"/>
                        <a:pt x="1555" y="84"/>
                        <a:pt x="1555" y="84"/>
                      </a:cubicBezTo>
                      <a:cubicBezTo>
                        <a:pt x="1386" y="26"/>
                        <a:pt x="1235" y="1"/>
                        <a:pt x="10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2390;p61"/>
                <p:cNvGrpSpPr/>
                <p:nvPr/>
              </p:nvGrpSpPr>
              <p:grpSpPr>
                <a:xfrm>
                  <a:off x="822641" y="1648146"/>
                  <a:ext cx="3492864" cy="2691413"/>
                  <a:chOff x="822641" y="1648146"/>
                  <a:chExt cx="3492864" cy="2691413"/>
                </a:xfrm>
              </p:grpSpPr>
              <p:sp>
                <p:nvSpPr>
                  <p:cNvPr id="79" name="Google Shape;2391;p61"/>
                  <p:cNvSpPr/>
                  <p:nvPr/>
                </p:nvSpPr>
                <p:spPr>
                  <a:xfrm>
                    <a:off x="2038232" y="3906922"/>
                    <a:ext cx="1061612" cy="4326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7" h="6128" extrusionOk="0">
                        <a:moveTo>
                          <a:pt x="2443" y="1"/>
                        </a:moveTo>
                        <a:lnTo>
                          <a:pt x="2222" y="2875"/>
                        </a:lnTo>
                        <a:cubicBezTo>
                          <a:pt x="2222" y="2875"/>
                          <a:pt x="2339" y="3398"/>
                          <a:pt x="1529" y="4116"/>
                        </a:cubicBezTo>
                        <a:cubicBezTo>
                          <a:pt x="732" y="4835"/>
                          <a:pt x="92" y="5500"/>
                          <a:pt x="92" y="5500"/>
                        </a:cubicBezTo>
                        <a:cubicBezTo>
                          <a:pt x="92" y="5500"/>
                          <a:pt x="1" y="5657"/>
                          <a:pt x="1" y="5892"/>
                        </a:cubicBezTo>
                        <a:cubicBezTo>
                          <a:pt x="1" y="6115"/>
                          <a:pt x="131" y="6127"/>
                          <a:pt x="693" y="6127"/>
                        </a:cubicBezTo>
                        <a:lnTo>
                          <a:pt x="14345" y="6127"/>
                        </a:lnTo>
                        <a:cubicBezTo>
                          <a:pt x="14906" y="6127"/>
                          <a:pt x="15037" y="6115"/>
                          <a:pt x="15037" y="5892"/>
                        </a:cubicBezTo>
                        <a:cubicBezTo>
                          <a:pt x="15037" y="5657"/>
                          <a:pt x="14946" y="5500"/>
                          <a:pt x="14946" y="5500"/>
                        </a:cubicBezTo>
                        <a:cubicBezTo>
                          <a:pt x="14946" y="5500"/>
                          <a:pt x="14305" y="4835"/>
                          <a:pt x="13495" y="4116"/>
                        </a:cubicBezTo>
                        <a:cubicBezTo>
                          <a:pt x="12699" y="3398"/>
                          <a:pt x="12804" y="2875"/>
                          <a:pt x="12804" y="2875"/>
                        </a:cubicBezTo>
                        <a:lnTo>
                          <a:pt x="12595" y="1"/>
                        </a:lnTo>
                        <a:close/>
                      </a:path>
                    </a:pathLst>
                  </a:custGeom>
                  <a:solidFill>
                    <a:srgbClr val="E2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2392;p61"/>
                  <p:cNvSpPr/>
                  <p:nvPr/>
                </p:nvSpPr>
                <p:spPr>
                  <a:xfrm>
                    <a:off x="822641" y="1648146"/>
                    <a:ext cx="3492864" cy="229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32544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30035"/>
                        </a:lnTo>
                        <a:cubicBezTo>
                          <a:pt x="0" y="31420"/>
                          <a:pt x="1124" y="32544"/>
                          <a:pt x="2509" y="32544"/>
                        </a:cubicBezTo>
                        <a:lnTo>
                          <a:pt x="46965" y="32544"/>
                        </a:lnTo>
                        <a:cubicBezTo>
                          <a:pt x="48350" y="32544"/>
                          <a:pt x="49474" y="31420"/>
                          <a:pt x="49474" y="30035"/>
                        </a:cubicBez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2393;p61"/>
                  <p:cNvSpPr/>
                  <p:nvPr/>
                </p:nvSpPr>
                <p:spPr>
                  <a:xfrm>
                    <a:off x="822641" y="1679454"/>
                    <a:ext cx="3492864" cy="2035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4" h="29278" extrusionOk="0">
                        <a:moveTo>
                          <a:pt x="2509" y="0"/>
                        </a:moveTo>
                        <a:cubicBezTo>
                          <a:pt x="1124" y="0"/>
                          <a:pt x="0" y="1124"/>
                          <a:pt x="0" y="2509"/>
                        </a:cubicBezTo>
                        <a:lnTo>
                          <a:pt x="0" y="29278"/>
                        </a:lnTo>
                        <a:lnTo>
                          <a:pt x="49474" y="29278"/>
                        </a:lnTo>
                        <a:lnTo>
                          <a:pt x="49474" y="2509"/>
                        </a:lnTo>
                        <a:cubicBezTo>
                          <a:pt x="49474" y="1124"/>
                          <a:pt x="48350" y="0"/>
                          <a:pt x="46965" y="0"/>
                        </a:cubicBezTo>
                        <a:close/>
                      </a:path>
                    </a:pathLst>
                  </a:custGeom>
                  <a:solidFill>
                    <a:srgbClr val="C7D2D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4" name="Google Shape;2395;p61"/>
              <p:cNvSpPr/>
              <p:nvPr/>
            </p:nvSpPr>
            <p:spPr>
              <a:xfrm>
                <a:off x="2456396" y="3680482"/>
                <a:ext cx="169933" cy="170781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3020" extrusionOk="0">
                    <a:moveTo>
                      <a:pt x="1503" y="1"/>
                    </a:moveTo>
                    <a:cubicBezTo>
                      <a:pt x="667" y="1"/>
                      <a:pt x="0" y="680"/>
                      <a:pt x="0" y="1504"/>
                    </a:cubicBezTo>
                    <a:cubicBezTo>
                      <a:pt x="0" y="2340"/>
                      <a:pt x="667" y="3019"/>
                      <a:pt x="1503" y="3019"/>
                    </a:cubicBezTo>
                    <a:cubicBezTo>
                      <a:pt x="2326" y="3019"/>
                      <a:pt x="3005" y="2340"/>
                      <a:pt x="3005" y="1504"/>
                    </a:cubicBezTo>
                    <a:cubicBezTo>
                      <a:pt x="3005" y="680"/>
                      <a:pt x="2326" y="1"/>
                      <a:pt x="1503" y="1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2396;p61"/>
            <p:cNvGrpSpPr/>
            <p:nvPr/>
          </p:nvGrpSpPr>
          <p:grpSpPr>
            <a:xfrm>
              <a:off x="4760325" y="4066113"/>
              <a:ext cx="535300" cy="194950"/>
              <a:chOff x="5054325" y="1441125"/>
              <a:chExt cx="535300" cy="194950"/>
            </a:xfrm>
          </p:grpSpPr>
          <p:sp>
            <p:nvSpPr>
              <p:cNvPr id="51" name="Google Shape;2397;p6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398;p6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17" y="1126197"/>
            <a:ext cx="4165626" cy="288116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47" y="1123995"/>
            <a:ext cx="4109716" cy="288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logy World by Slidesgo">
  <a:themeElements>
    <a:clrScheme name="Simple Light">
      <a:dk1>
        <a:srgbClr val="FFFFFF"/>
      </a:dk1>
      <a:lt1>
        <a:srgbClr val="2C7EA8"/>
      </a:lt1>
      <a:dk2>
        <a:srgbClr val="2B779D"/>
      </a:dk2>
      <a:lt2>
        <a:srgbClr val="297090"/>
      </a:lt2>
      <a:accent1>
        <a:srgbClr val="76D0ED"/>
      </a:accent1>
      <a:accent2>
        <a:srgbClr val="97BE6D"/>
      </a:accent2>
      <a:accent3>
        <a:srgbClr val="80AD5A"/>
      </a:accent3>
      <a:accent4>
        <a:srgbClr val="3994B7"/>
      </a:accent4>
      <a:accent5>
        <a:srgbClr val="CCAB8B"/>
      </a:accent5>
      <a:accent6>
        <a:srgbClr val="AA896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1976</Words>
  <Application>Microsoft Office PowerPoint</Application>
  <PresentationFormat>Apresentação na tela (16:9)</PresentationFormat>
  <Paragraphs>169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Staatliches</vt:lpstr>
      <vt:lpstr>Montserrat Medium</vt:lpstr>
      <vt:lpstr>Montserrat</vt:lpstr>
      <vt:lpstr>Arial</vt:lpstr>
      <vt:lpstr>Ecology World by Slidesgo</vt:lpstr>
      <vt:lpstr>Stardew Green</vt:lpstr>
      <vt:lpstr>Contexto do projeto</vt:lpstr>
      <vt:lpstr>PROBLEMA A SER RESOLVIDO</vt:lpstr>
      <vt:lpstr>Solução proposta</vt:lpstr>
      <vt:lpstr>Interface Home</vt:lpstr>
      <vt:lpstr>detalhes DA HOME</vt:lpstr>
      <vt:lpstr>Interface LOGIN</vt:lpstr>
      <vt:lpstr>detalhes Do login</vt:lpstr>
      <vt:lpstr>Interface cadastro</vt:lpstr>
      <vt:lpstr>detalhes Do cadastro</vt:lpstr>
      <vt:lpstr>Interface-contato</vt:lpstr>
      <vt:lpstr>detalhes Do contato</vt:lpstr>
      <vt:lpstr>Interface-sobre nós</vt:lpstr>
      <vt:lpstr>detalhes Do sobre nós</vt:lpstr>
      <vt:lpstr>Interface-barraca</vt:lpstr>
      <vt:lpstr>detalhes Da barraca</vt:lpstr>
      <vt:lpstr>Interface-Perfil consumidor</vt:lpstr>
      <vt:lpstr>detalhes Do consumidor</vt:lpstr>
      <vt:lpstr>Interface-PERFIL PRODUTOR</vt:lpstr>
      <vt:lpstr>detalhes Do produtor</vt:lpstr>
      <vt:lpstr>Interface-MODAL</vt:lpstr>
      <vt:lpstr>detalhes Do MODAL</vt:lpstr>
      <vt:lpstr>Modelo de Navegação - Multiníveis</vt:lpstr>
      <vt:lpstr>Sinais Gráficos e Cores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Stardew Green</dc:title>
  <dc:creator>User</dc:creator>
  <cp:lastModifiedBy>User</cp:lastModifiedBy>
  <cp:revision>18</cp:revision>
  <dcterms:modified xsi:type="dcterms:W3CDTF">2023-06-19T01:44:10Z</dcterms:modified>
</cp:coreProperties>
</file>