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43CC-9B69-3FAE-DAF7-5F74609D5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842" y="3429000"/>
            <a:ext cx="7088698" cy="1335949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Rosalind: Resolução</a:t>
            </a:r>
          </a:p>
        </p:txBody>
      </p:sp>
    </p:spTree>
    <p:extLst>
      <p:ext uri="{BB962C8B-B14F-4D97-AF65-F5344CB8AC3E}">
        <p14:creationId xmlns:p14="http://schemas.microsoft.com/office/powerpoint/2010/main" val="242399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11BE-35FA-EBE7-51D2-E5AFF4D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1) Counting DNA Nucleotides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89894B8-FB01-2E78-1563-A67D571A5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12" y="1885285"/>
            <a:ext cx="9975176" cy="3858567"/>
          </a:xfrm>
        </p:spPr>
      </p:pic>
    </p:spTree>
    <p:extLst>
      <p:ext uri="{BB962C8B-B14F-4D97-AF65-F5344CB8AC3E}">
        <p14:creationId xmlns:p14="http://schemas.microsoft.com/office/powerpoint/2010/main" val="307942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1A091-4011-3C6F-FB37-93A08641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1) Counting DNA Nucleotides: Código de Resolução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D914C0-B302-2D06-2F3F-CCB4920B9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45" y="1885285"/>
            <a:ext cx="6302704" cy="437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11BE-35FA-EBE7-51D2-E5AFF4D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2) </a:t>
            </a:r>
            <a:r>
              <a:rPr lang="pt-BR" dirty="0" err="1"/>
              <a:t>Transcribing</a:t>
            </a:r>
            <a:r>
              <a:rPr lang="pt-BR" dirty="0"/>
              <a:t> DNA </a:t>
            </a:r>
            <a:r>
              <a:rPr lang="pt-BR" dirty="0" err="1"/>
              <a:t>into</a:t>
            </a:r>
            <a:r>
              <a:rPr lang="pt-BR" dirty="0"/>
              <a:t> RNA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9AEF4DD-1F34-4F9F-B63B-0ED2CD14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61" y="1885285"/>
            <a:ext cx="9998138" cy="3880003"/>
          </a:xfrm>
        </p:spPr>
      </p:pic>
    </p:spTree>
    <p:extLst>
      <p:ext uri="{BB962C8B-B14F-4D97-AF65-F5344CB8AC3E}">
        <p14:creationId xmlns:p14="http://schemas.microsoft.com/office/powerpoint/2010/main" val="1898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1A091-4011-3C6F-FB37-93A08641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2) </a:t>
            </a:r>
            <a:r>
              <a:rPr lang="pt-BR" dirty="0" err="1"/>
              <a:t>Transcribing</a:t>
            </a:r>
            <a:r>
              <a:rPr lang="pt-BR" dirty="0"/>
              <a:t> DNA </a:t>
            </a:r>
            <a:r>
              <a:rPr lang="pt-BR" dirty="0" err="1"/>
              <a:t>into</a:t>
            </a:r>
            <a:r>
              <a:rPr lang="pt-BR" dirty="0"/>
              <a:t> RNA: Código de Resolução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05B673-AC0E-3028-985A-3257FC474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65" y="1885285"/>
            <a:ext cx="5357280" cy="46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7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11BE-35FA-EBE7-51D2-E5AFF4D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3) Counting Point </a:t>
            </a:r>
            <a:r>
              <a:rPr lang="pt-BR" dirty="0" err="1"/>
              <a:t>Mutations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84D245-8D1C-B344-59EB-BA327A75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21" y="1746147"/>
            <a:ext cx="10134444" cy="40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0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11BE-35FA-EBE7-51D2-E5AFF4D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3) Counting Point </a:t>
            </a:r>
            <a:r>
              <a:rPr lang="pt-BR" dirty="0" err="1"/>
              <a:t>Mutations</a:t>
            </a:r>
            <a:r>
              <a:rPr lang="pt-BR" dirty="0"/>
              <a:t>: Código de Resolução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2AA4F6-46BE-992C-8A06-F74B74CEF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78" y="1885285"/>
            <a:ext cx="6990815" cy="4609785"/>
          </a:xfrm>
        </p:spPr>
      </p:pic>
    </p:spTree>
    <p:extLst>
      <p:ext uri="{BB962C8B-B14F-4D97-AF65-F5344CB8AC3E}">
        <p14:creationId xmlns:p14="http://schemas.microsoft.com/office/powerpoint/2010/main" val="324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11BE-35FA-EBE7-51D2-E5AFF4D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4) </a:t>
            </a:r>
            <a:r>
              <a:rPr lang="pt-BR" dirty="0" err="1"/>
              <a:t>Computing</a:t>
            </a:r>
            <a:r>
              <a:rPr lang="pt-BR" dirty="0"/>
              <a:t> GC </a:t>
            </a:r>
            <a:r>
              <a:rPr lang="pt-BR" dirty="0" err="1"/>
              <a:t>Content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984B37-AFA6-60AD-3849-B09A82C4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76" y="1501422"/>
            <a:ext cx="9665447" cy="50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C11BE-35FA-EBE7-51D2-E5AFF4D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4) </a:t>
            </a:r>
            <a:r>
              <a:rPr lang="pt-BR" dirty="0" err="1"/>
              <a:t>Computing</a:t>
            </a:r>
            <a:r>
              <a:rPr lang="pt-BR" dirty="0"/>
              <a:t> GC </a:t>
            </a:r>
            <a:r>
              <a:rPr lang="pt-BR" dirty="0" err="1"/>
              <a:t>Content</a:t>
            </a:r>
            <a:r>
              <a:rPr lang="pt-BR" dirty="0"/>
              <a:t>: Código de Resolução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EAD468-2510-F538-0F5C-AB4EB026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93" y="1885285"/>
            <a:ext cx="7107065" cy="483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9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21</TotalTime>
  <Words>61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Rosalind: Resolução</vt:lpstr>
      <vt:lpstr>1) Counting DNA Nucleotides</vt:lpstr>
      <vt:lpstr>1) Counting DNA Nucleotides: Código de Resolução</vt:lpstr>
      <vt:lpstr>2) Transcribing DNA into RNA</vt:lpstr>
      <vt:lpstr>2) Transcribing DNA into RNA: Código de Resolução</vt:lpstr>
      <vt:lpstr>3) Counting Point Mutations</vt:lpstr>
      <vt:lpstr>3) Counting Point Mutations: Código de Resolução</vt:lpstr>
      <vt:lpstr>4) Computing GC Content</vt:lpstr>
      <vt:lpstr>4) Computing GC Content: Código de Resolução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Rosalind: Resolução</dc:title>
  <dc:creator>Bruno Yamamoto</dc:creator>
  <cp:lastModifiedBy>Bruno Yamamoto</cp:lastModifiedBy>
  <cp:revision>1</cp:revision>
  <dcterms:created xsi:type="dcterms:W3CDTF">2022-11-15T01:08:45Z</dcterms:created>
  <dcterms:modified xsi:type="dcterms:W3CDTF">2022-11-15T01:29:56Z</dcterms:modified>
</cp:coreProperties>
</file>