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Introdução</a:t>
            </a:r>
            <a:r>
              <a:rPr dirty="0"/>
              <a:t> </a:t>
            </a:r>
            <a:r>
              <a:rPr dirty="0" err="1"/>
              <a:t>aos</a:t>
            </a:r>
            <a:r>
              <a:rPr dirty="0"/>
              <a:t> Widgets no Flutter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 de Código - Navegação entre páginas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9D18F87-9C0C-4C90-8E64-5902D0CD9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986" y="2139736"/>
            <a:ext cx="6958405" cy="310282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6: Formulários e Validação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Form: Para agrupar campos de entrada de dados.</a:t>
            </a:r>
          </a:p>
          <a:p>
            <a:endParaRPr/>
          </a:p>
          <a:p>
            <a:r>
              <a:t>TextFormField: Campo de texto com validação.</a:t>
            </a:r>
          </a:p>
          <a:p>
            <a:endParaRPr/>
          </a:p>
          <a:p>
            <a:r>
              <a:t>Como criar um formulário: Utilize o Form e TextFormField para validação.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 de Código - Formulários e Validação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3DC4F9B-E3A9-401F-870D-801A7D883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208" y="1662792"/>
            <a:ext cx="6035792" cy="470446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Passo 1: O que são Widgets no Flutter?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Definição: Widgets são os blocos de construção de uma interface de usuário no Flutter.</a:t>
            </a:r>
          </a:p>
          <a:p>
            <a:endParaRPr/>
          </a:p>
          <a:p>
            <a:r>
              <a:t>Tipos de Widgets: Existem dois principais tipos de Widgets:</a:t>
            </a:r>
          </a:p>
          <a:p>
            <a:r>
              <a:t>- StatelessWidget: Não muda de estado durante o ciclo de vida da aplicação.</a:t>
            </a:r>
          </a:p>
          <a:p>
            <a:r>
              <a:t>- StatefulWidget: Pode mudar de estado conforme interações ou mudanças no sistema.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2: StatelessWidget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Descrição: Um Widget que, uma vez construído, não sofre alterações. Usado para conteúdos estáticos.</a:t>
            </a:r>
          </a:p>
          <a:p>
            <a:endParaRPr/>
          </a:p>
          <a:p>
            <a:r>
              <a:t>Exemplo: Um botão que não precisa ser atualizado ou um ícone.</a:t>
            </a:r>
          </a:p>
          <a:p>
            <a:endParaRPr/>
          </a:p>
          <a:p>
            <a:r>
              <a:t>Como criar: Use a classe StatelessWidget para implementar widgets sem estado.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 de Código - StatelessWidget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A1FC28-3C53-48C8-B023-95323B7E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888" y="1818640"/>
            <a:ext cx="6688224" cy="3149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3: StatefulWidget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Descrição: Um Widget que pode mudar de estado durante o ciclo de vida da aplicação. Ideal para elementos dinâmicos.</a:t>
            </a:r>
          </a:p>
          <a:p>
            <a:endParaRPr/>
          </a:p>
          <a:p>
            <a:r>
              <a:t>Exemplo: Um formulário onde os dados são alterados ou uma lista interativa.</a:t>
            </a:r>
          </a:p>
          <a:p>
            <a:endParaRPr/>
          </a:p>
          <a:p>
            <a:r>
              <a:t>Como criar: Use a classe StatefulWidget e crie o método createState para definir e gerenciar o estado.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 de Código - StatefulWidget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64192E-C983-48C0-8CF1-CA5295389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521" y="1600200"/>
            <a:ext cx="7477760" cy="466416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4: Organizando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Row: </a:t>
            </a:r>
            <a:r>
              <a:rPr dirty="0" err="1"/>
              <a:t>Alinha</a:t>
            </a:r>
            <a:r>
              <a:rPr dirty="0"/>
              <a:t> widgets </a:t>
            </a:r>
            <a:r>
              <a:rPr dirty="0" err="1"/>
              <a:t>horizontalmente</a:t>
            </a:r>
            <a:r>
              <a:rPr dirty="0"/>
              <a:t>. </a:t>
            </a:r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Colocar</a:t>
            </a:r>
            <a:r>
              <a:rPr dirty="0"/>
              <a:t> </a:t>
            </a:r>
            <a:r>
              <a:rPr dirty="0" err="1"/>
              <a:t>ícones</a:t>
            </a:r>
            <a:r>
              <a:rPr dirty="0"/>
              <a:t> </a:t>
            </a:r>
            <a:r>
              <a:rPr dirty="0" err="1"/>
              <a:t>lado</a:t>
            </a:r>
            <a:r>
              <a:rPr dirty="0"/>
              <a:t> a </a:t>
            </a:r>
            <a:r>
              <a:rPr dirty="0" err="1"/>
              <a:t>lado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Column: </a:t>
            </a:r>
            <a:r>
              <a:rPr dirty="0" err="1"/>
              <a:t>Alinha</a:t>
            </a:r>
            <a:r>
              <a:rPr dirty="0"/>
              <a:t> widgets </a:t>
            </a:r>
            <a:r>
              <a:rPr dirty="0" err="1"/>
              <a:t>verticalmente</a:t>
            </a:r>
            <a:r>
              <a:rPr dirty="0"/>
              <a:t>. </a:t>
            </a:r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Empilhar</a:t>
            </a:r>
            <a:r>
              <a:rPr dirty="0"/>
              <a:t> </a:t>
            </a:r>
            <a:r>
              <a:rPr dirty="0" err="1"/>
              <a:t>elementos</a:t>
            </a:r>
            <a:r>
              <a:rPr dirty="0"/>
              <a:t> um </a:t>
            </a:r>
            <a:r>
              <a:rPr dirty="0" err="1"/>
              <a:t>sobre</a:t>
            </a:r>
            <a:r>
              <a:rPr dirty="0"/>
              <a:t> o outro.</a:t>
            </a:r>
          </a:p>
          <a:p>
            <a:endParaRPr dirty="0"/>
          </a:p>
          <a:p>
            <a:r>
              <a:rPr dirty="0"/>
              <a:t>Stack: </a:t>
            </a:r>
            <a:r>
              <a:rPr dirty="0" err="1"/>
              <a:t>Sobrepõe</a:t>
            </a:r>
            <a:r>
              <a:rPr dirty="0"/>
              <a:t> widgets. </a:t>
            </a:r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Colocar</a:t>
            </a:r>
            <a:r>
              <a:rPr dirty="0"/>
              <a:t> um </a:t>
            </a:r>
            <a:r>
              <a:rPr dirty="0" err="1"/>
              <a:t>texto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imagem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Exemplo</a:t>
            </a:r>
            <a:r>
              <a:rPr dirty="0"/>
              <a:t> de Código - Row, Column e Stack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33F4F17-0680-4282-9C66-FD3FE0BA2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92" y="1886647"/>
            <a:ext cx="3405857" cy="2256486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965E76-70D0-4099-B6E3-2F92786A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44" y="1891727"/>
            <a:ext cx="3273956" cy="22564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A373AB6-79DA-43B6-9C15-E11EF0535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892" y="4525893"/>
            <a:ext cx="3654495" cy="19761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5: Navegação entre páginas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Definição: Para navegar entre diferentes telas no Flutter, usamos o widget Navigator.</a:t>
            </a:r>
          </a:p>
          <a:p>
            <a:endParaRPr/>
          </a:p>
          <a:p>
            <a:r>
              <a:t>Navigator.push(): Abre uma nova página.</a:t>
            </a:r>
          </a:p>
          <a:p>
            <a:r>
              <a:t>Navigator.pop(): Volta para a página anterior.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337</Words>
  <Application>Microsoft Office PowerPoint</Application>
  <PresentationFormat>Apresentação na tela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Introdução aos Widgets no Flutter</vt:lpstr>
      <vt:lpstr>Passo 1: O que são Widgets no Flutter?</vt:lpstr>
      <vt:lpstr>Passo 2: StatelessWidget</vt:lpstr>
      <vt:lpstr>Exemplo de Código - StatelessWidget</vt:lpstr>
      <vt:lpstr>Passo 3: StatefulWidget</vt:lpstr>
      <vt:lpstr>Exemplo de Código - StatefulWidget</vt:lpstr>
      <vt:lpstr>Passo 4: Organizando Layouts</vt:lpstr>
      <vt:lpstr>Exemplo de Código - Row, Column e Stack</vt:lpstr>
      <vt:lpstr>Passo 5: Navegação entre páginas</vt:lpstr>
      <vt:lpstr>Exemplo de Código - Navegação entre páginas</vt:lpstr>
      <vt:lpstr>Passo 6: Formulários e Validação</vt:lpstr>
      <vt:lpstr>Exemplo de Código - Formulários e Validação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Widgets no Flutter</dc:title>
  <dc:subject/>
  <dc:creator/>
  <cp:keywords/>
  <dc:description>generated using python-pptx</dc:description>
  <cp:lastModifiedBy>DevNoite</cp:lastModifiedBy>
  <cp:revision>3</cp:revision>
  <dcterms:created xsi:type="dcterms:W3CDTF">2013-01-27T09:14:16Z</dcterms:created>
  <dcterms:modified xsi:type="dcterms:W3CDTF">2024-10-23T23:16:49Z</dcterms:modified>
  <cp:category/>
</cp:coreProperties>
</file>