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214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05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10" y="967859"/>
            <a:ext cx="3679825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2600" spc="20" dirty="0">
                <a:solidFill>
                  <a:srgbClr val="16365D"/>
                </a:solidFill>
                <a:latin typeface="Calibri"/>
                <a:cs typeface="Calibri"/>
              </a:rPr>
              <a:t>3</a:t>
            </a:r>
            <a:r>
              <a:rPr sz="2600" dirty="0">
                <a:solidFill>
                  <a:srgbClr val="16365D"/>
                </a:solidFill>
                <a:latin typeface="Calibri"/>
                <a:cs typeface="Calibri"/>
              </a:rPr>
              <a:t>.</a:t>
            </a:r>
            <a:r>
              <a:rPr sz="2600" spc="45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600" spc="20" dirty="0">
                <a:solidFill>
                  <a:srgbClr val="16365D"/>
                </a:solidFill>
                <a:latin typeface="Calibri"/>
                <a:cs typeface="Calibri"/>
              </a:rPr>
              <a:t>W</a:t>
            </a:r>
            <a:r>
              <a:rPr sz="2600" spc="25" dirty="0">
                <a:solidFill>
                  <a:srgbClr val="16365D"/>
                </a:solidFill>
                <a:latin typeface="Calibri"/>
                <a:cs typeface="Calibri"/>
              </a:rPr>
              <a:t>i</a:t>
            </a:r>
            <a:r>
              <a:rPr sz="2600" spc="20" dirty="0">
                <a:solidFill>
                  <a:srgbClr val="16365D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16365D"/>
                </a:solidFill>
                <a:latin typeface="Calibri"/>
                <a:cs typeface="Calibri"/>
              </a:rPr>
              <a:t>g</a:t>
            </a:r>
            <a:r>
              <a:rPr sz="2600" spc="5" dirty="0">
                <a:solidFill>
                  <a:srgbClr val="16365D"/>
                </a:solidFill>
                <a:latin typeface="Calibri"/>
                <a:cs typeface="Calibri"/>
              </a:rPr>
              <a:t>e</a:t>
            </a:r>
            <a:r>
              <a:rPr sz="2600" spc="25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16365D"/>
                </a:solidFill>
                <a:latin typeface="Calibri"/>
                <a:cs typeface="Calibri"/>
              </a:rPr>
              <a:t>s</a:t>
            </a:r>
            <a:r>
              <a:rPr sz="2600" spc="30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600" spc="20" dirty="0">
                <a:solidFill>
                  <a:srgbClr val="16365D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16365D"/>
                </a:solidFill>
                <a:latin typeface="Calibri"/>
                <a:cs typeface="Calibri"/>
              </a:rPr>
              <a:t>o</a:t>
            </a:r>
            <a:r>
              <a:rPr sz="2600" spc="40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600" spc="25" dirty="0">
                <a:solidFill>
                  <a:srgbClr val="16365D"/>
                </a:solidFill>
                <a:latin typeface="Calibri"/>
                <a:cs typeface="Calibri"/>
              </a:rPr>
              <a:t>Fl</a:t>
            </a:r>
            <a:r>
              <a:rPr sz="2600" spc="20" dirty="0">
                <a:solidFill>
                  <a:srgbClr val="16365D"/>
                </a:solidFill>
                <a:latin typeface="Calibri"/>
                <a:cs typeface="Calibri"/>
              </a:rPr>
              <a:t>u</a:t>
            </a:r>
            <a:r>
              <a:rPr sz="2600" spc="-10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600" spc="10" dirty="0">
                <a:solidFill>
                  <a:srgbClr val="16365D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16365D"/>
                </a:solidFill>
                <a:latin typeface="Calibri"/>
                <a:cs typeface="Calibri"/>
              </a:rPr>
              <a:t>r </a:t>
            </a:r>
            <a:r>
              <a:rPr sz="2600" spc="20" dirty="0">
                <a:solidFill>
                  <a:srgbClr val="16365D"/>
                </a:solidFill>
                <a:latin typeface="Calibri"/>
                <a:cs typeface="Calibri"/>
              </a:rPr>
              <a:t>Exp</a:t>
            </a:r>
            <a:r>
              <a:rPr sz="2600" spc="25" dirty="0">
                <a:solidFill>
                  <a:srgbClr val="16365D"/>
                </a:solidFill>
                <a:latin typeface="Calibri"/>
                <a:cs typeface="Calibri"/>
              </a:rPr>
              <a:t>li</a:t>
            </a:r>
            <a:r>
              <a:rPr sz="2600" dirty="0">
                <a:solidFill>
                  <a:srgbClr val="16365D"/>
                </a:solidFill>
                <a:latin typeface="Calibri"/>
                <a:cs typeface="Calibri"/>
              </a:rPr>
              <a:t>c</a:t>
            </a:r>
            <a:r>
              <a:rPr sz="2600" spc="20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16365D"/>
                </a:solidFill>
                <a:latin typeface="Calibri"/>
                <a:cs typeface="Calibri"/>
              </a:rPr>
              <a:t>ç</a:t>
            </a:r>
            <a:r>
              <a:rPr sz="2600" spc="20" dirty="0">
                <a:solidFill>
                  <a:srgbClr val="16365D"/>
                </a:solidFill>
                <a:latin typeface="Calibri"/>
                <a:cs typeface="Calibri"/>
              </a:rPr>
              <a:t>ã</a:t>
            </a:r>
            <a:r>
              <a:rPr sz="2600" dirty="0">
                <a:solidFill>
                  <a:srgbClr val="16365D"/>
                </a:solidFill>
                <a:latin typeface="Calibri"/>
                <a:cs typeface="Calibri"/>
              </a:rPr>
              <a:t>o</a:t>
            </a:r>
            <a:r>
              <a:rPr sz="2600" spc="25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600" spc="-204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600" spc="20" dirty="0">
                <a:solidFill>
                  <a:srgbClr val="16365D"/>
                </a:solidFill>
                <a:latin typeface="Calibri"/>
                <a:cs typeface="Calibri"/>
              </a:rPr>
              <a:t>e</a:t>
            </a:r>
            <a:r>
              <a:rPr sz="2600" spc="15" dirty="0">
                <a:solidFill>
                  <a:srgbClr val="16365D"/>
                </a:solidFill>
                <a:latin typeface="Calibri"/>
                <a:cs typeface="Calibri"/>
              </a:rPr>
              <a:t>ó</a:t>
            </a:r>
            <a:r>
              <a:rPr sz="2600" spc="20" dirty="0">
                <a:solidFill>
                  <a:srgbClr val="16365D"/>
                </a:solidFill>
                <a:latin typeface="Calibri"/>
                <a:cs typeface="Calibri"/>
              </a:rPr>
              <a:t>r</a:t>
            </a:r>
            <a:r>
              <a:rPr sz="2600" spc="25" dirty="0">
                <a:solidFill>
                  <a:srgbClr val="16365D"/>
                </a:solidFill>
                <a:latin typeface="Calibri"/>
                <a:cs typeface="Calibri"/>
              </a:rPr>
              <a:t>i</a:t>
            </a:r>
            <a:r>
              <a:rPr sz="2600" dirty="0">
                <a:solidFill>
                  <a:srgbClr val="16365D"/>
                </a:solidFill>
                <a:latin typeface="Calibri"/>
                <a:cs typeface="Calibri"/>
              </a:rPr>
              <a:t>ca</a:t>
            </a:r>
            <a:r>
              <a:rPr sz="2600" spc="75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6365D"/>
                </a:solidFill>
                <a:latin typeface="Calibri"/>
                <a:cs typeface="Calibri"/>
              </a:rPr>
              <a:t>-</a:t>
            </a:r>
            <a:r>
              <a:rPr sz="2600" spc="-20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16365D"/>
                </a:solidFill>
                <a:latin typeface="Calibri"/>
                <a:cs typeface="Calibri"/>
              </a:rPr>
              <a:t>Fl</a:t>
            </a:r>
            <a:r>
              <a:rPr sz="2600" spc="20" dirty="0">
                <a:solidFill>
                  <a:srgbClr val="16365D"/>
                </a:solidFill>
                <a:latin typeface="Calibri"/>
                <a:cs typeface="Calibri"/>
              </a:rPr>
              <a:t>u</a:t>
            </a:r>
            <a:r>
              <a:rPr sz="2600" spc="-10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600" spc="10" dirty="0">
                <a:solidFill>
                  <a:srgbClr val="16365D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16365D"/>
                </a:solidFill>
                <a:latin typeface="Calibri"/>
                <a:cs typeface="Calibri"/>
              </a:rPr>
              <a:t>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22" y="1778752"/>
            <a:ext cx="5524500" cy="0"/>
          </a:xfrm>
          <a:custGeom>
            <a:avLst/>
            <a:gdLst/>
            <a:ahLst/>
            <a:cxnLst/>
            <a:rect l="l" t="t" r="r" b="b"/>
            <a:pathLst>
              <a:path w="5524500">
                <a:moveTo>
                  <a:pt x="0" y="0"/>
                </a:moveTo>
                <a:lnTo>
                  <a:pt x="5524225" y="0"/>
                </a:lnTo>
              </a:path>
            </a:pathLst>
          </a:custGeom>
          <a:ln w="13461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10" y="2112384"/>
            <a:ext cx="5412740" cy="670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buClr>
                <a:srgbClr val="365F90"/>
              </a:buClr>
              <a:buFont typeface="Calibri"/>
              <a:buAutoNum type="arabicPeriod"/>
              <a:tabLst>
                <a:tab pos="189865" algn="l"/>
              </a:tabLst>
            </a:pP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Sta</a:t>
            </a:r>
            <a:r>
              <a:rPr sz="1400" b="1" spc="5" dirty="0">
                <a:solidFill>
                  <a:srgbClr val="365F90"/>
                </a:solidFill>
                <a:latin typeface="Calibri"/>
                <a:cs typeface="Calibri"/>
              </a:rPr>
              <a:t>t</a:t>
            </a:r>
            <a:r>
              <a:rPr sz="1400" b="1" spc="-5" dirty="0">
                <a:solidFill>
                  <a:srgbClr val="365F90"/>
                </a:solidFill>
                <a:latin typeface="Calibri"/>
                <a:cs typeface="Calibri"/>
              </a:rPr>
              <a:t>ef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u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lW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i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dget</a:t>
            </a:r>
            <a:r>
              <a:rPr sz="1400" b="1" spc="-40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e</a:t>
            </a:r>
            <a:r>
              <a:rPr sz="1400" b="1" spc="-40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365F90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t</a:t>
            </a:r>
            <a:r>
              <a:rPr sz="1400" b="1" spc="-5" dirty="0">
                <a:solidFill>
                  <a:srgbClr val="365F90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l</a:t>
            </a:r>
            <a:r>
              <a:rPr sz="1400" b="1" spc="-15" dirty="0">
                <a:solidFill>
                  <a:srgbClr val="365F90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s</a:t>
            </a:r>
            <a:r>
              <a:rPr sz="1400" b="1" spc="-5" dirty="0">
                <a:solidFill>
                  <a:srgbClr val="365F90"/>
                </a:solidFill>
                <a:latin typeface="Calibri"/>
                <a:cs typeface="Calibri"/>
              </a:rPr>
              <a:t>sWi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g</a:t>
            </a:r>
            <a:r>
              <a:rPr sz="1400" b="1" spc="-15" dirty="0">
                <a:solidFill>
                  <a:srgbClr val="365F90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dirty="0">
                <a:latin typeface="Cambria"/>
                <a:cs typeface="Cambria"/>
              </a:rPr>
              <a:t>No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Fl</a:t>
            </a:r>
            <a:r>
              <a:rPr sz="1100" dirty="0">
                <a:latin typeface="Cambria"/>
                <a:cs typeface="Cambria"/>
              </a:rPr>
              <a:t>u</a:t>
            </a:r>
            <a:r>
              <a:rPr sz="1100" spc="-5" dirty="0">
                <a:latin typeface="Cambria"/>
                <a:cs typeface="Cambria"/>
              </a:rPr>
              <a:t>tte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te</a:t>
            </a:r>
            <a:r>
              <a:rPr sz="1100" spc="-10" dirty="0">
                <a:latin typeface="Cambria"/>
                <a:cs typeface="Cambria"/>
              </a:rPr>
              <a:t>m</a:t>
            </a:r>
            <a:r>
              <a:rPr sz="1100" dirty="0">
                <a:latin typeface="Cambria"/>
                <a:cs typeface="Cambria"/>
              </a:rPr>
              <a:t>os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1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os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ri</a:t>
            </a:r>
            <a:r>
              <a:rPr sz="1100" spc="-20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ci</a:t>
            </a:r>
            <a:r>
              <a:rPr sz="1100" spc="-15" dirty="0">
                <a:latin typeface="Cambria"/>
                <a:cs typeface="Cambria"/>
              </a:rPr>
              <a:t>p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w</a:t>
            </a:r>
            <a:r>
              <a:rPr sz="1100" dirty="0">
                <a:latin typeface="Cambria"/>
                <a:cs typeface="Cambria"/>
              </a:rPr>
              <a:t>id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1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s: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5" dirty="0">
                <a:latin typeface="Cambria"/>
                <a:cs typeface="Cambria"/>
              </a:rPr>
              <a:t>tatel</a:t>
            </a:r>
            <a:r>
              <a:rPr sz="1100" spc="-10" dirty="0">
                <a:latin typeface="Cambria"/>
                <a:cs typeface="Cambria"/>
              </a:rPr>
              <a:t>es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10" dirty="0">
                <a:latin typeface="Cambria"/>
                <a:cs typeface="Cambria"/>
              </a:rPr>
              <a:t>W</a:t>
            </a:r>
            <a:r>
              <a:rPr sz="1100" dirty="0">
                <a:latin typeface="Cambria"/>
                <a:cs typeface="Cambria"/>
              </a:rPr>
              <a:t>id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5" dirty="0">
                <a:latin typeface="Cambria"/>
                <a:cs typeface="Cambria"/>
              </a:rPr>
              <a:t>ta</a:t>
            </a:r>
            <a:r>
              <a:rPr sz="1100" spc="-1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efu</a:t>
            </a:r>
            <a:r>
              <a:rPr sz="1100" spc="-15" dirty="0">
                <a:latin typeface="Cambria"/>
                <a:cs typeface="Cambria"/>
              </a:rPr>
              <a:t>l</a:t>
            </a:r>
            <a:r>
              <a:rPr sz="1100" spc="-5" dirty="0">
                <a:latin typeface="Cambria"/>
                <a:cs typeface="Cambria"/>
              </a:rPr>
              <a:t>W</a:t>
            </a:r>
            <a:r>
              <a:rPr sz="1100" spc="5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et.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S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t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a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te</a:t>
            </a:r>
            <a:r>
              <a:rPr sz="1300" b="1" spc="5" dirty="0">
                <a:solidFill>
                  <a:srgbClr val="4F80BC"/>
                </a:solidFill>
                <a:latin typeface="Calibri"/>
                <a:cs typeface="Calibri"/>
              </a:rPr>
              <a:t>l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e</a:t>
            </a: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ssWid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g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e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t</a:t>
            </a:r>
            <a:endParaRPr sz="1300">
              <a:latin typeface="Calibri"/>
              <a:cs typeface="Calibri"/>
            </a:endParaRPr>
          </a:p>
          <a:p>
            <a:pPr marL="12700" marR="208915">
              <a:lnSpc>
                <a:spcPct val="112799"/>
              </a:lnSpc>
              <a:spcBef>
                <a:spcPts val="100"/>
              </a:spcBef>
            </a:pPr>
            <a:r>
              <a:rPr sz="1100" dirty="0">
                <a:latin typeface="Cambria"/>
                <a:cs typeface="Cambria"/>
              </a:rPr>
              <a:t>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5" dirty="0">
                <a:latin typeface="Cambria"/>
                <a:cs typeface="Cambria"/>
              </a:rPr>
              <a:t>tatel</a:t>
            </a:r>
            <a:r>
              <a:rPr sz="1100" spc="-10" dirty="0">
                <a:latin typeface="Cambria"/>
                <a:cs typeface="Cambria"/>
              </a:rPr>
              <a:t>es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10" dirty="0">
                <a:latin typeface="Cambria"/>
                <a:cs typeface="Cambria"/>
              </a:rPr>
              <a:t>W</a:t>
            </a:r>
            <a:r>
              <a:rPr sz="1100" dirty="0">
                <a:latin typeface="Cambria"/>
                <a:cs typeface="Cambria"/>
              </a:rPr>
              <a:t>id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é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mbria"/>
                <a:cs typeface="Cambria"/>
              </a:rPr>
              <a:t>w</a:t>
            </a:r>
            <a:r>
              <a:rPr sz="1100" dirty="0">
                <a:latin typeface="Cambria"/>
                <a:cs typeface="Cambria"/>
              </a:rPr>
              <a:t>id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q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n</a:t>
            </a:r>
            <a:r>
              <a:rPr sz="1100" spc="-5" dirty="0">
                <a:latin typeface="Cambria"/>
                <a:cs typeface="Cambria"/>
              </a:rPr>
              <a:t>ã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spc="-10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u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5" dirty="0">
                <a:latin typeface="Cambria"/>
                <a:cs typeface="Cambria"/>
              </a:rPr>
              <a:t>tad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spc="-5" dirty="0">
                <a:latin typeface="Cambria"/>
                <a:cs typeface="Cambria"/>
              </a:rPr>
              <a:t>urant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5" dirty="0">
                <a:latin typeface="Cambria"/>
                <a:cs typeface="Cambria"/>
              </a:rPr>
              <a:t>l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de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mbria"/>
                <a:cs typeface="Cambria"/>
              </a:rPr>
              <a:t>v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da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do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apl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10" dirty="0">
                <a:latin typeface="Cambria"/>
                <a:cs typeface="Cambria"/>
              </a:rPr>
              <a:t>c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v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.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u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s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5" dirty="0">
                <a:latin typeface="Cambria"/>
                <a:cs typeface="Cambria"/>
              </a:rPr>
              <a:t>ja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ele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1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resen</a:t>
            </a:r>
            <a:r>
              <a:rPr sz="1100" spc="-10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al</a:t>
            </a:r>
            <a:r>
              <a:rPr sz="1100" spc="-2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q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n</a:t>
            </a:r>
            <a:r>
              <a:rPr sz="1100" spc="-5" dirty="0">
                <a:latin typeface="Cambria"/>
                <a:cs typeface="Cambria"/>
              </a:rPr>
              <a:t>ã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pr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spc="-10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isa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ser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mo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15" dirty="0">
                <a:latin typeface="Cambria"/>
                <a:cs typeface="Cambria"/>
              </a:rPr>
              <a:t>f</a:t>
            </a:r>
            <a:r>
              <a:rPr sz="1100" dirty="0">
                <a:latin typeface="Cambria"/>
                <a:cs typeface="Cambria"/>
              </a:rPr>
              <a:t>ic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ap</a:t>
            </a:r>
            <a:r>
              <a:rPr sz="1100" spc="-15" dirty="0">
                <a:latin typeface="Cambria"/>
                <a:cs typeface="Cambria"/>
              </a:rPr>
              <a:t>ó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s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5" dirty="0">
                <a:latin typeface="Cambria"/>
                <a:cs typeface="Cambria"/>
              </a:rPr>
              <a:t>x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b</a:t>
            </a:r>
            <a:r>
              <a:rPr sz="1100" dirty="0">
                <a:latin typeface="Cambria"/>
                <a:cs typeface="Cambria"/>
              </a:rPr>
              <a:t>ido.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U</a:t>
            </a:r>
            <a:r>
              <a:rPr sz="1100" spc="-10" dirty="0">
                <a:latin typeface="Cambria"/>
                <a:cs typeface="Cambria"/>
              </a:rPr>
              <a:t>m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v</a:t>
            </a:r>
            <a:r>
              <a:rPr sz="1100" dirty="0">
                <a:latin typeface="Cambria"/>
                <a:cs typeface="Cambria"/>
              </a:rPr>
              <a:t>ez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onstr</a:t>
            </a:r>
            <a:r>
              <a:rPr sz="1100" spc="-10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íd</a:t>
            </a:r>
            <a:r>
              <a:rPr sz="1100" spc="-15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ele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mbria"/>
                <a:cs typeface="Cambria"/>
              </a:rPr>
              <a:t>n</a:t>
            </a:r>
            <a:r>
              <a:rPr sz="1100" spc="-5" dirty="0">
                <a:latin typeface="Cambria"/>
                <a:cs typeface="Cambria"/>
              </a:rPr>
              <a:t>ã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fre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alte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spc="-10" dirty="0">
                <a:latin typeface="Cambria"/>
                <a:cs typeface="Cambria"/>
              </a:rPr>
              <a:t>ç</a:t>
            </a:r>
            <a:r>
              <a:rPr sz="1100" dirty="0">
                <a:latin typeface="Cambria"/>
                <a:cs typeface="Cambria"/>
              </a:rPr>
              <a:t>õ</a:t>
            </a:r>
            <a:r>
              <a:rPr sz="1100" spc="-10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s,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m</a:t>
            </a:r>
            <a:r>
              <a:rPr sz="1100" dirty="0">
                <a:latin typeface="Cambria"/>
                <a:cs typeface="Cambria"/>
              </a:rPr>
              <a:t>enos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q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r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ceba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15" dirty="0">
                <a:latin typeface="Cambria"/>
                <a:cs typeface="Cambria"/>
              </a:rPr>
              <a:t>v</a:t>
            </a:r>
            <a:r>
              <a:rPr sz="1100" dirty="0">
                <a:latin typeface="Cambria"/>
                <a:cs typeface="Cambria"/>
              </a:rPr>
              <a:t>os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pa</a:t>
            </a:r>
            <a:r>
              <a:rPr sz="1100" spc="-15" dirty="0">
                <a:latin typeface="Cambria"/>
                <a:cs typeface="Cambria"/>
              </a:rPr>
              <a:t>râ</a:t>
            </a:r>
            <a:r>
              <a:rPr sz="1100" dirty="0">
                <a:latin typeface="Cambria"/>
                <a:cs typeface="Cambria"/>
              </a:rPr>
              <a:t>metr</a:t>
            </a:r>
            <a:r>
              <a:rPr sz="1100" spc="-15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dirty="0">
                <a:latin typeface="Cambria"/>
                <a:cs typeface="Cambria"/>
              </a:rPr>
              <a:t>E</a:t>
            </a:r>
            <a:r>
              <a:rPr sz="1100" spc="-10" dirty="0">
                <a:latin typeface="Cambria"/>
                <a:cs typeface="Cambria"/>
              </a:rPr>
              <a:t>x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5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plo</a:t>
            </a:r>
            <a:r>
              <a:rPr sz="1100" dirty="0">
                <a:latin typeface="Cambria"/>
                <a:cs typeface="Cambria"/>
              </a:rPr>
              <a:t>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Um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5" dirty="0">
                <a:latin typeface="Cambria"/>
                <a:cs typeface="Cambria"/>
              </a:rPr>
              <a:t>xt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5" dirty="0">
                <a:latin typeface="Cambria"/>
                <a:cs typeface="Cambria"/>
              </a:rPr>
              <a:t>s</a:t>
            </a:r>
            <a:r>
              <a:rPr sz="1100" spc="-5" dirty="0">
                <a:latin typeface="Cambria"/>
                <a:cs typeface="Cambria"/>
              </a:rPr>
              <a:t>tá</a:t>
            </a:r>
            <a:r>
              <a:rPr sz="1100" spc="-1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10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o,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í</a:t>
            </a:r>
            <a:r>
              <a:rPr sz="1100" spc="-5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on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ou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b</a:t>
            </a:r>
            <a:r>
              <a:rPr sz="1100" dirty="0">
                <a:latin typeface="Cambria"/>
                <a:cs typeface="Cambria"/>
              </a:rPr>
              <a:t>ot</a:t>
            </a:r>
            <a:r>
              <a:rPr sz="1100" spc="-15" dirty="0">
                <a:latin typeface="Cambria"/>
                <a:cs typeface="Cambria"/>
              </a:rPr>
              <a:t>õ</a:t>
            </a:r>
            <a:r>
              <a:rPr sz="1100" dirty="0">
                <a:latin typeface="Cambria"/>
                <a:cs typeface="Cambria"/>
              </a:rPr>
              <a:t>es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q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n</a:t>
            </a:r>
            <a:r>
              <a:rPr sz="1100" spc="-5" dirty="0">
                <a:latin typeface="Cambria"/>
                <a:cs typeface="Cambria"/>
              </a:rPr>
              <a:t>ã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pre</a:t>
            </a:r>
            <a:r>
              <a:rPr sz="1100" spc="-10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ser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spc="-5" dirty="0">
                <a:latin typeface="Cambria"/>
                <a:cs typeface="Cambria"/>
              </a:rPr>
              <a:t>ali</a:t>
            </a:r>
            <a:r>
              <a:rPr sz="1100" dirty="0">
                <a:latin typeface="Cambria"/>
                <a:cs typeface="Cambria"/>
              </a:rPr>
              <a:t>zad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S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t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a</a:t>
            </a: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t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e</a:t>
            </a: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fulWidget</a:t>
            </a:r>
            <a:endParaRPr sz="1300">
              <a:latin typeface="Calibri"/>
              <a:cs typeface="Calibri"/>
            </a:endParaRPr>
          </a:p>
          <a:p>
            <a:pPr marL="12700" marR="182245">
              <a:lnSpc>
                <a:spcPct val="112400"/>
              </a:lnSpc>
              <a:spcBef>
                <a:spcPts val="105"/>
              </a:spcBef>
            </a:pPr>
            <a:r>
              <a:rPr sz="1100" dirty="0">
                <a:latin typeface="Cambria"/>
                <a:cs typeface="Cambria"/>
              </a:rPr>
              <a:t>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5" dirty="0">
                <a:latin typeface="Cambria"/>
                <a:cs typeface="Cambria"/>
              </a:rPr>
              <a:t>tate</a:t>
            </a:r>
            <a:r>
              <a:rPr sz="1100" spc="-10" dirty="0">
                <a:latin typeface="Cambria"/>
                <a:cs typeface="Cambria"/>
              </a:rPr>
              <a:t>f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l</a:t>
            </a:r>
            <a:r>
              <a:rPr sz="1100" spc="-10" dirty="0">
                <a:latin typeface="Cambria"/>
                <a:cs typeface="Cambria"/>
              </a:rPr>
              <a:t>W</a:t>
            </a:r>
            <a:r>
              <a:rPr sz="1100" dirty="0">
                <a:latin typeface="Cambria"/>
                <a:cs typeface="Cambria"/>
              </a:rPr>
              <a:t>id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é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spc="-1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l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z</a:t>
            </a:r>
            <a:r>
              <a:rPr sz="1100" spc="-10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do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q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5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do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vo</a:t>
            </a:r>
            <a:r>
              <a:rPr sz="1100" dirty="0">
                <a:latin typeface="Cambria"/>
                <a:cs typeface="Cambria"/>
              </a:rPr>
              <a:t>cê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sa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mbria"/>
                <a:cs typeface="Cambria"/>
              </a:rPr>
              <a:t>w</a:t>
            </a:r>
            <a:r>
              <a:rPr sz="1100" dirty="0">
                <a:latin typeface="Cambria"/>
                <a:cs typeface="Cambria"/>
              </a:rPr>
              <a:t>id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q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ud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u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5" dirty="0">
                <a:latin typeface="Cambria"/>
                <a:cs typeface="Cambria"/>
              </a:rPr>
              <a:t>s</a:t>
            </a:r>
            <a:r>
              <a:rPr sz="1100" spc="-5" dirty="0">
                <a:latin typeface="Cambria"/>
                <a:cs typeface="Cambria"/>
              </a:rPr>
              <a:t>ta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lon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do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5" dirty="0">
                <a:latin typeface="Cambria"/>
                <a:cs typeface="Cambria"/>
              </a:rPr>
              <a:t>m</a:t>
            </a:r>
            <a:r>
              <a:rPr sz="1100" spc="-1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o,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u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se</a:t>
            </a:r>
            <a:r>
              <a:rPr sz="1100" spc="-5" dirty="0">
                <a:latin typeface="Cambria"/>
                <a:cs typeface="Cambria"/>
              </a:rPr>
              <a:t>ja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mbria"/>
                <a:cs typeface="Cambria"/>
              </a:rPr>
              <a:t>q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re</a:t>
            </a:r>
            <a:r>
              <a:rPr sz="1100" spc="-10" dirty="0">
                <a:latin typeface="Cambria"/>
                <a:cs typeface="Cambria"/>
              </a:rPr>
              <a:t>ci</a:t>
            </a:r>
            <a:r>
              <a:rPr sz="1100" dirty="0">
                <a:latin typeface="Cambria"/>
                <a:cs typeface="Cambria"/>
              </a:rPr>
              <a:t>sa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s</a:t>
            </a:r>
            <a:r>
              <a:rPr sz="1100" dirty="0">
                <a:latin typeface="Cambria"/>
                <a:cs typeface="Cambria"/>
              </a:rPr>
              <a:t>er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atua</a:t>
            </a:r>
            <a:r>
              <a:rPr sz="1100" spc="-15" dirty="0">
                <a:latin typeface="Cambria"/>
                <a:cs typeface="Cambria"/>
              </a:rPr>
              <a:t>l</a:t>
            </a:r>
            <a:r>
              <a:rPr sz="1100" dirty="0">
                <a:latin typeface="Cambria"/>
                <a:cs typeface="Cambria"/>
              </a:rPr>
              <a:t>iz</a:t>
            </a:r>
            <a:r>
              <a:rPr sz="1100" spc="-10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do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confo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me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nter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çõ</a:t>
            </a:r>
            <a:r>
              <a:rPr sz="1100" spc="-10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spc="20" dirty="0">
                <a:latin typeface="Cambria"/>
                <a:cs typeface="Cambria"/>
              </a:rPr>
              <a:t>á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io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uda</a:t>
            </a:r>
            <a:r>
              <a:rPr sz="1100" spc="-15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ç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s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-1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1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.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Q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spc="-5" dirty="0">
                <a:latin typeface="Cambria"/>
                <a:cs typeface="Cambria"/>
              </a:rPr>
              <a:t>and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es</a:t>
            </a:r>
            <a:r>
              <a:rPr sz="1100" spc="-15" dirty="0">
                <a:latin typeface="Cambria"/>
                <a:cs typeface="Cambria"/>
              </a:rPr>
              <a:t>t</a:t>
            </a:r>
            <a:r>
              <a:rPr sz="1100" spc="-5" dirty="0">
                <a:latin typeface="Cambria"/>
                <a:cs typeface="Cambria"/>
              </a:rPr>
              <a:t>ad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do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mbria"/>
                <a:cs typeface="Cambria"/>
              </a:rPr>
              <a:t>w</a:t>
            </a:r>
            <a:r>
              <a:rPr sz="1100" dirty="0">
                <a:latin typeface="Cambria"/>
                <a:cs typeface="Cambria"/>
              </a:rPr>
              <a:t>id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é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alterado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nterf</a:t>
            </a:r>
            <a:r>
              <a:rPr sz="1100" spc="-10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ce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é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10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onstr</a:t>
            </a:r>
            <a:r>
              <a:rPr sz="1100" spc="-10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ída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u</a:t>
            </a:r>
            <a:r>
              <a:rPr sz="1100" spc="-5" dirty="0">
                <a:latin typeface="Cambria"/>
                <a:cs typeface="Cambria"/>
              </a:rPr>
              <a:t>t</a:t>
            </a:r>
            <a:r>
              <a:rPr sz="1100" spc="-15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men</a:t>
            </a:r>
            <a:r>
              <a:rPr sz="1100" spc="-10" dirty="0">
                <a:latin typeface="Cambria"/>
                <a:cs typeface="Cambria"/>
              </a:rPr>
              <a:t>t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refle</a:t>
            </a:r>
            <a:r>
              <a:rPr sz="1100" spc="-1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20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do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uda</a:t>
            </a:r>
            <a:r>
              <a:rPr sz="1100" spc="-15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ç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s.</a:t>
            </a:r>
            <a:endParaRPr sz="1100">
              <a:latin typeface="Cambria"/>
              <a:cs typeface="Cambria"/>
            </a:endParaRPr>
          </a:p>
          <a:p>
            <a:pPr marL="12700" marR="381000">
              <a:lnSpc>
                <a:spcPct val="111800"/>
              </a:lnSpc>
              <a:spcBef>
                <a:spcPts val="10"/>
              </a:spcBef>
            </a:pPr>
            <a:r>
              <a:rPr sz="1100" spc="-5" dirty="0">
                <a:latin typeface="Cambria"/>
                <a:cs typeface="Cambria"/>
              </a:rPr>
              <a:t>Ex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5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plo</a:t>
            </a:r>
            <a:r>
              <a:rPr sz="1100" dirty="0">
                <a:latin typeface="Cambria"/>
                <a:cs typeface="Cambria"/>
              </a:rPr>
              <a:t>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Um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f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l</a:t>
            </a:r>
            <a:r>
              <a:rPr sz="1100" spc="-5" dirty="0">
                <a:latin typeface="Cambria"/>
                <a:cs typeface="Cambria"/>
              </a:rPr>
              <a:t>á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io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onde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á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io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20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se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da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os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q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spc="-10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ser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v</a:t>
            </a:r>
            <a:r>
              <a:rPr sz="1100" spc="-5" dirty="0">
                <a:latin typeface="Cambria"/>
                <a:cs typeface="Cambria"/>
              </a:rPr>
              <a:t>ali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spc="-5" dirty="0">
                <a:latin typeface="Cambria"/>
                <a:cs typeface="Cambria"/>
              </a:rPr>
              <a:t>ado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ar</a:t>
            </a:r>
            <a:r>
              <a:rPr sz="1100" spc="5" dirty="0">
                <a:latin typeface="Cambria"/>
                <a:cs typeface="Cambria"/>
              </a:rPr>
              <a:t>m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zenad</a:t>
            </a:r>
            <a:r>
              <a:rPr sz="1100" spc="-15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buClr>
                <a:srgbClr val="365F90"/>
              </a:buClr>
              <a:buFont typeface="Calibri"/>
              <a:buAutoNum type="arabicPeriod" startAt="2"/>
              <a:tabLst>
                <a:tab pos="189865" algn="l"/>
              </a:tabLst>
            </a:pP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L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ayouts</a:t>
            </a:r>
            <a:r>
              <a:rPr sz="1400" b="1" spc="-35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(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Row,</a:t>
            </a:r>
            <a:r>
              <a:rPr sz="1400" b="1" spc="-40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65F90"/>
                </a:solidFill>
                <a:latin typeface="Calibri"/>
                <a:cs typeface="Calibri"/>
              </a:rPr>
              <a:t>Co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l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umn,</a:t>
            </a:r>
            <a:r>
              <a:rPr sz="1400" b="1" spc="-40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St</a:t>
            </a:r>
            <a:r>
              <a:rPr sz="1400" b="1" spc="5" dirty="0">
                <a:solidFill>
                  <a:srgbClr val="365F90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365F90"/>
                </a:solidFill>
                <a:latin typeface="Calibri"/>
                <a:cs typeface="Calibri"/>
              </a:rPr>
              <a:t>ck)</a:t>
            </a:r>
            <a:endParaRPr sz="1400">
              <a:latin typeface="Calibri"/>
              <a:cs typeface="Calibri"/>
            </a:endParaRPr>
          </a:p>
          <a:p>
            <a:pPr marL="12700" marR="153035">
              <a:lnSpc>
                <a:spcPct val="112700"/>
              </a:lnSpc>
              <a:spcBef>
                <a:spcPts val="120"/>
              </a:spcBef>
            </a:pPr>
            <a:r>
              <a:rPr sz="1100" spc="-5" dirty="0">
                <a:latin typeface="Cambria"/>
                <a:cs typeface="Cambria"/>
              </a:rPr>
              <a:t>Fl</a:t>
            </a:r>
            <a:r>
              <a:rPr sz="1100" dirty="0">
                <a:latin typeface="Cambria"/>
                <a:cs typeface="Cambria"/>
              </a:rPr>
              <a:t>u</a:t>
            </a:r>
            <a:r>
              <a:rPr sz="1100" spc="-5" dirty="0">
                <a:latin typeface="Cambria"/>
                <a:cs typeface="Cambria"/>
              </a:rPr>
              <a:t>tte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pe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mi</a:t>
            </a:r>
            <a:r>
              <a:rPr sz="1100" spc="-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cr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la</a:t>
            </a:r>
            <a:r>
              <a:rPr sz="1100" spc="-10" dirty="0">
                <a:latin typeface="Cambria"/>
                <a:cs typeface="Cambria"/>
              </a:rPr>
              <a:t>yo</a:t>
            </a:r>
            <a:r>
              <a:rPr sz="1100" spc="-5" dirty="0">
                <a:latin typeface="Cambria"/>
                <a:cs typeface="Cambria"/>
              </a:rPr>
              <a:t>ut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5" dirty="0">
                <a:latin typeface="Cambria"/>
                <a:cs typeface="Cambria"/>
              </a:rPr>
              <a:t>m</a:t>
            </a:r>
            <a:r>
              <a:rPr sz="1100" spc="-15" dirty="0">
                <a:latin typeface="Cambria"/>
                <a:cs typeface="Cambria"/>
              </a:rPr>
              <a:t>p</a:t>
            </a:r>
            <a:r>
              <a:rPr sz="1100" spc="-5" dirty="0">
                <a:latin typeface="Cambria"/>
                <a:cs typeface="Cambria"/>
              </a:rPr>
              <a:t>lexo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spc="5" dirty="0">
                <a:latin typeface="Cambria"/>
                <a:cs typeface="Cambria"/>
              </a:rPr>
              <a:t>s</a:t>
            </a:r>
            <a:r>
              <a:rPr sz="1100" spc="-5" dirty="0">
                <a:latin typeface="Cambria"/>
                <a:cs typeface="Cambria"/>
              </a:rPr>
              <a:t>an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w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ets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10" dirty="0">
                <a:latin typeface="Cambria"/>
                <a:cs typeface="Cambria"/>
              </a:rPr>
              <a:t>om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Row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ol</a:t>
            </a:r>
            <a:r>
              <a:rPr sz="1100" spc="-10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mn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5" dirty="0">
                <a:latin typeface="Cambria"/>
                <a:cs typeface="Cambria"/>
              </a:rPr>
              <a:t>ta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15" dirty="0">
                <a:latin typeface="Cambria"/>
                <a:cs typeface="Cambria"/>
              </a:rPr>
              <a:t>k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q</a:t>
            </a:r>
            <a:r>
              <a:rPr sz="1100" spc="-5" dirty="0">
                <a:latin typeface="Cambria"/>
                <a:cs typeface="Cambria"/>
              </a:rPr>
              <a:t>ue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or</a:t>
            </a:r>
            <a:r>
              <a:rPr sz="1100" spc="-5" dirty="0">
                <a:latin typeface="Cambria"/>
                <a:cs typeface="Cambria"/>
              </a:rPr>
              <a:t>gani</a:t>
            </a:r>
            <a:r>
              <a:rPr sz="1100" dirty="0">
                <a:latin typeface="Cambria"/>
                <a:cs typeface="Cambria"/>
              </a:rPr>
              <a:t>z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o</a:t>
            </a:r>
            <a:r>
              <a:rPr sz="1100" spc="-5" dirty="0">
                <a:latin typeface="Cambria"/>
                <a:cs typeface="Cambria"/>
              </a:rPr>
              <a:t>utr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w</a:t>
            </a:r>
            <a:r>
              <a:rPr sz="1100" dirty="0">
                <a:latin typeface="Cambria"/>
                <a:cs typeface="Cambria"/>
              </a:rPr>
              <a:t>id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1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tela.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Row</a:t>
            </a:r>
            <a:endParaRPr sz="1300">
              <a:latin typeface="Calibri"/>
              <a:cs typeface="Calibri"/>
            </a:endParaRPr>
          </a:p>
          <a:p>
            <a:pPr marL="12700" marR="141605">
              <a:lnSpc>
                <a:spcPct val="112300"/>
              </a:lnSpc>
              <a:spcBef>
                <a:spcPts val="110"/>
              </a:spcBef>
            </a:pPr>
            <a:r>
              <a:rPr sz="1100" dirty="0">
                <a:latin typeface="Cambria"/>
                <a:cs typeface="Cambria"/>
              </a:rPr>
              <a:t>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Ro</a:t>
            </a:r>
            <a:r>
              <a:rPr sz="1100" dirty="0">
                <a:latin typeface="Cambria"/>
                <a:cs typeface="Cambria"/>
              </a:rPr>
              <a:t>w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or</a:t>
            </a:r>
            <a:r>
              <a:rPr sz="1100" spc="-5" dirty="0">
                <a:latin typeface="Cambria"/>
                <a:cs typeface="Cambria"/>
              </a:rPr>
              <a:t>gani</a:t>
            </a:r>
            <a:r>
              <a:rPr sz="1100" dirty="0">
                <a:latin typeface="Cambria"/>
                <a:cs typeface="Cambria"/>
              </a:rPr>
              <a:t>za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wi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ets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fi</a:t>
            </a:r>
            <a:r>
              <a:rPr sz="1100" spc="-15" dirty="0">
                <a:latin typeface="Cambria"/>
                <a:cs typeface="Cambria"/>
              </a:rPr>
              <a:t>l</a:t>
            </a:r>
            <a:r>
              <a:rPr sz="1100" dirty="0">
                <a:latin typeface="Cambria"/>
                <a:cs typeface="Cambria"/>
              </a:rPr>
              <a:t>h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um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l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n</a:t>
            </a:r>
            <a:r>
              <a:rPr sz="1100" spc="-10" dirty="0">
                <a:latin typeface="Cambria"/>
                <a:cs typeface="Cambria"/>
              </a:rPr>
              <a:t>h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h</a:t>
            </a:r>
            <a:r>
              <a:rPr sz="1100" dirty="0">
                <a:latin typeface="Cambria"/>
                <a:cs typeface="Cambria"/>
              </a:rPr>
              <a:t>ori</a:t>
            </a:r>
            <a:r>
              <a:rPr sz="1100" spc="-10" dirty="0">
                <a:latin typeface="Cambria"/>
                <a:cs typeface="Cambria"/>
              </a:rPr>
              <a:t>z</a:t>
            </a:r>
            <a:r>
              <a:rPr sz="1100" dirty="0">
                <a:latin typeface="Cambria"/>
                <a:cs typeface="Cambria"/>
              </a:rPr>
              <a:t>on</a:t>
            </a:r>
            <a:r>
              <a:rPr sz="1100" spc="-5" dirty="0">
                <a:latin typeface="Cambria"/>
                <a:cs typeface="Cambria"/>
              </a:rPr>
              <a:t>tal</a:t>
            </a:r>
            <a:r>
              <a:rPr sz="1100" dirty="0">
                <a:latin typeface="Cambria"/>
                <a:cs typeface="Cambria"/>
              </a:rPr>
              <a:t>.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od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w</a:t>
            </a:r>
            <a:r>
              <a:rPr sz="1100" dirty="0">
                <a:latin typeface="Cambria"/>
                <a:cs typeface="Cambria"/>
              </a:rPr>
              <a:t>id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spc="-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10" dirty="0">
                <a:latin typeface="Cambria"/>
                <a:cs typeface="Cambria"/>
              </a:rPr>
              <a:t>ã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dis</a:t>
            </a:r>
            <a:r>
              <a:rPr sz="1100" spc="-1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5" dirty="0">
                <a:latin typeface="Cambria"/>
                <a:cs typeface="Cambria"/>
              </a:rPr>
              <a:t>s</a:t>
            </a:r>
            <a:r>
              <a:rPr sz="1100" spc="-1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os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f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ma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h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ri</a:t>
            </a:r>
            <a:r>
              <a:rPr sz="1100" spc="-10" dirty="0">
                <a:latin typeface="Cambria"/>
                <a:cs typeface="Cambria"/>
              </a:rPr>
              <a:t>zo</a:t>
            </a:r>
            <a:r>
              <a:rPr sz="1100" spc="-5" dirty="0">
                <a:latin typeface="Cambria"/>
                <a:cs typeface="Cambria"/>
              </a:rPr>
              <a:t>ntal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v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5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ê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de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spc="-10" dirty="0">
                <a:latin typeface="Cambria"/>
                <a:cs typeface="Cambria"/>
              </a:rPr>
              <a:t>j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10" dirty="0">
                <a:latin typeface="Cambria"/>
                <a:cs typeface="Cambria"/>
              </a:rPr>
              <a:t>t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al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h</a:t>
            </a:r>
            <a:r>
              <a:rPr sz="1100" spc="-10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men</a:t>
            </a:r>
            <a:r>
              <a:rPr sz="1100" spc="-10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es</a:t>
            </a:r>
            <a:r>
              <a:rPr sz="1100" spc="-15" dirty="0">
                <a:latin typeface="Cambria"/>
                <a:cs typeface="Cambria"/>
              </a:rPr>
              <a:t>p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spc="5" dirty="0">
                <a:latin typeface="Cambria"/>
                <a:cs typeface="Cambria"/>
              </a:rPr>
              <a:t>ç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spc="-10" dirty="0">
                <a:latin typeface="Cambria"/>
                <a:cs typeface="Cambria"/>
              </a:rPr>
              <a:t>m</a:t>
            </a:r>
            <a:r>
              <a:rPr sz="1100" dirty="0">
                <a:latin typeface="Cambria"/>
                <a:cs typeface="Cambria"/>
              </a:rPr>
              <a:t>en</a:t>
            </a:r>
            <a:r>
              <a:rPr sz="1100" spc="-10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5" dirty="0">
                <a:latin typeface="Cambria"/>
                <a:cs typeface="Cambria"/>
              </a:rPr>
              <a:t>ntre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eles.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latin typeface="Cambria"/>
                <a:cs typeface="Cambria"/>
              </a:rPr>
              <a:t>Ex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5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plo</a:t>
            </a:r>
            <a:r>
              <a:rPr sz="1100" dirty="0">
                <a:latin typeface="Cambria"/>
                <a:cs typeface="Cambria"/>
              </a:rPr>
              <a:t>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Co</a:t>
            </a:r>
            <a:r>
              <a:rPr sz="1100" spc="-5" dirty="0">
                <a:latin typeface="Cambria"/>
                <a:cs typeface="Cambria"/>
              </a:rPr>
              <a:t>l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íco</a:t>
            </a:r>
            <a:r>
              <a:rPr sz="1100" spc="-15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es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u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b</a:t>
            </a:r>
            <a:r>
              <a:rPr sz="1100" dirty="0">
                <a:latin typeface="Cambria"/>
                <a:cs typeface="Cambria"/>
              </a:rPr>
              <a:t>otõ</a:t>
            </a:r>
            <a:r>
              <a:rPr sz="1100" spc="-10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lad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l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do.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Colu</a:t>
            </a: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mn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11800"/>
              </a:lnSpc>
              <a:spcBef>
                <a:spcPts val="114"/>
              </a:spcBef>
            </a:pPr>
            <a:r>
              <a:rPr sz="1100" dirty="0">
                <a:latin typeface="Cambria"/>
                <a:cs typeface="Cambria"/>
              </a:rPr>
              <a:t>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Co</a:t>
            </a:r>
            <a:r>
              <a:rPr sz="1100" spc="-5" dirty="0">
                <a:latin typeface="Cambria"/>
                <a:cs typeface="Cambria"/>
              </a:rPr>
              <a:t>l</a:t>
            </a:r>
            <a:r>
              <a:rPr sz="1100" spc="-10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mn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é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s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10" dirty="0">
                <a:latin typeface="Cambria"/>
                <a:cs typeface="Cambria"/>
              </a:rPr>
              <a:t>m</a:t>
            </a:r>
            <a:r>
              <a:rPr sz="1100" dirty="0">
                <a:latin typeface="Cambria"/>
                <a:cs typeface="Cambria"/>
              </a:rPr>
              <a:t>elh</a:t>
            </a:r>
            <a:r>
              <a:rPr sz="1100" spc="-5" dirty="0">
                <a:latin typeface="Cambria"/>
                <a:cs typeface="Cambria"/>
              </a:rPr>
              <a:t>ant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Row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or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spc="-15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iza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mbria"/>
                <a:cs typeface="Cambria"/>
              </a:rPr>
              <a:t>w</a:t>
            </a:r>
            <a:r>
              <a:rPr sz="1100" dirty="0">
                <a:latin typeface="Cambria"/>
                <a:cs typeface="Cambria"/>
              </a:rPr>
              <a:t>id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ets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ma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colu</a:t>
            </a:r>
            <a:r>
              <a:rPr sz="1100" spc="-20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v</a:t>
            </a:r>
            <a:r>
              <a:rPr sz="1100" dirty="0">
                <a:latin typeface="Cambria"/>
                <a:cs typeface="Cambria"/>
              </a:rPr>
              <a:t>ertic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spc="-15" dirty="0">
                <a:latin typeface="Cambria"/>
                <a:cs typeface="Cambria"/>
              </a:rPr>
              <a:t>l</a:t>
            </a:r>
            <a:r>
              <a:rPr sz="1100" dirty="0">
                <a:latin typeface="Cambria"/>
                <a:cs typeface="Cambria"/>
              </a:rPr>
              <a:t>.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El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é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ú</a:t>
            </a:r>
            <a:r>
              <a:rPr sz="1100" spc="-1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par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em</a:t>
            </a:r>
            <a:r>
              <a:rPr sz="1100" spc="-1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l</a:t>
            </a:r>
            <a:r>
              <a:rPr sz="1100" spc="-10" dirty="0">
                <a:latin typeface="Cambria"/>
                <a:cs typeface="Cambria"/>
              </a:rPr>
              <a:t>h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w</a:t>
            </a:r>
            <a:r>
              <a:rPr sz="1100" dirty="0">
                <a:latin typeface="Cambria"/>
                <a:cs typeface="Cambria"/>
              </a:rPr>
              <a:t>id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1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5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ma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out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o,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5" dirty="0">
                <a:latin typeface="Cambria"/>
                <a:cs typeface="Cambria"/>
              </a:rPr>
              <a:t>m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f</a:t>
            </a:r>
            <a:r>
              <a:rPr sz="1100" dirty="0">
                <a:latin typeface="Cambria"/>
                <a:cs typeface="Cambria"/>
              </a:rPr>
              <a:t>or</a:t>
            </a:r>
            <a:r>
              <a:rPr sz="1100" spc="-1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l</a:t>
            </a:r>
            <a:r>
              <a:rPr sz="1100" spc="-5" dirty="0">
                <a:latin typeface="Cambria"/>
                <a:cs typeface="Cambria"/>
              </a:rPr>
              <a:t>á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S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t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a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c</a:t>
            </a: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k</a:t>
            </a:r>
            <a:endParaRPr sz="1300">
              <a:latin typeface="Calibri"/>
              <a:cs typeface="Calibri"/>
            </a:endParaRPr>
          </a:p>
          <a:p>
            <a:pPr marL="12700" marR="149860">
              <a:lnSpc>
                <a:spcPct val="112700"/>
              </a:lnSpc>
              <a:spcBef>
                <a:spcPts val="105"/>
              </a:spcBef>
            </a:pPr>
            <a:r>
              <a:rPr sz="1100" dirty="0">
                <a:latin typeface="Cambria"/>
                <a:cs typeface="Cambria"/>
              </a:rPr>
              <a:t>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5" dirty="0">
                <a:latin typeface="Cambria"/>
                <a:cs typeface="Cambria"/>
              </a:rPr>
              <a:t>ta</a:t>
            </a:r>
            <a:r>
              <a:rPr sz="1100" dirty="0">
                <a:latin typeface="Cambria"/>
                <a:cs typeface="Cambria"/>
              </a:rPr>
              <a:t>ck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pe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spc="-10" dirty="0">
                <a:latin typeface="Cambria"/>
                <a:cs typeface="Cambria"/>
              </a:rPr>
              <a:t>m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s</a:t>
            </a:r>
            <a:r>
              <a:rPr sz="1100" dirty="0">
                <a:latin typeface="Cambria"/>
                <a:cs typeface="Cambria"/>
              </a:rPr>
              <a:t>obre</a:t>
            </a:r>
            <a:r>
              <a:rPr sz="1100" spc="-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or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widg</a:t>
            </a:r>
            <a:r>
              <a:rPr sz="1100" dirty="0">
                <a:latin typeface="Cambria"/>
                <a:cs typeface="Cambria"/>
              </a:rPr>
              <a:t>ets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spc="-20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s</a:t>
            </a:r>
            <a:r>
              <a:rPr sz="1100" dirty="0">
                <a:latin typeface="Cambria"/>
                <a:cs typeface="Cambria"/>
              </a:rPr>
              <a:t>obre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out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5" dirty="0">
                <a:latin typeface="Cambria"/>
                <a:cs typeface="Cambria"/>
              </a:rPr>
              <a:t>s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v</a:t>
            </a:r>
            <a:r>
              <a:rPr sz="1100" dirty="0">
                <a:latin typeface="Cambria"/>
                <a:cs typeface="Cambria"/>
              </a:rPr>
              <a:t>ez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de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or</a:t>
            </a:r>
            <a:r>
              <a:rPr sz="1100" spc="-5" dirty="0">
                <a:latin typeface="Cambria"/>
                <a:cs typeface="Cambria"/>
              </a:rPr>
              <a:t>gani</a:t>
            </a:r>
            <a:r>
              <a:rPr sz="1100" spc="-10" dirty="0">
                <a:latin typeface="Cambria"/>
                <a:cs typeface="Cambria"/>
              </a:rPr>
              <a:t>z</a:t>
            </a:r>
            <a:r>
              <a:rPr sz="1100" spc="15" dirty="0">
                <a:latin typeface="Cambria"/>
                <a:cs typeface="Cambria"/>
              </a:rPr>
              <a:t>á</a:t>
            </a:r>
            <a:r>
              <a:rPr sz="1100" spc="5" dirty="0">
                <a:latin typeface="Cambria"/>
                <a:cs typeface="Cambria"/>
              </a:rPr>
              <a:t>-</a:t>
            </a:r>
            <a:r>
              <a:rPr sz="1100" spc="-15" dirty="0">
                <a:latin typeface="Cambria"/>
                <a:cs typeface="Cambria"/>
              </a:rPr>
              <a:t>l</a:t>
            </a:r>
            <a:r>
              <a:rPr sz="1100" dirty="0">
                <a:latin typeface="Cambria"/>
                <a:cs typeface="Cambria"/>
              </a:rPr>
              <a:t>os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hor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zo</a:t>
            </a:r>
            <a:r>
              <a:rPr sz="1100" spc="-5" dirty="0">
                <a:latin typeface="Cambria"/>
                <a:cs typeface="Cambria"/>
              </a:rPr>
              <a:t>nta</a:t>
            </a:r>
            <a:r>
              <a:rPr sz="1100" spc="-15" dirty="0">
                <a:latin typeface="Cambria"/>
                <a:cs typeface="Cambria"/>
              </a:rPr>
              <a:t>l</a:t>
            </a:r>
            <a:r>
              <a:rPr sz="1100" dirty="0">
                <a:latin typeface="Cambria"/>
                <a:cs typeface="Cambria"/>
              </a:rPr>
              <a:t>men</a:t>
            </a:r>
            <a:r>
              <a:rPr sz="1100" spc="-10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u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v</a:t>
            </a:r>
            <a:r>
              <a:rPr sz="1100" dirty="0">
                <a:latin typeface="Cambria"/>
                <a:cs typeface="Cambria"/>
              </a:rPr>
              <a:t>ert</a:t>
            </a:r>
            <a:r>
              <a:rPr sz="1100" spc="-10" dirty="0">
                <a:latin typeface="Cambria"/>
                <a:cs typeface="Cambria"/>
              </a:rPr>
              <a:t>ic</a:t>
            </a:r>
            <a:r>
              <a:rPr sz="1100" spc="-5" dirty="0">
                <a:latin typeface="Cambria"/>
                <a:cs typeface="Cambria"/>
              </a:rPr>
              <a:t>al</a:t>
            </a:r>
            <a:r>
              <a:rPr sz="1100" spc="5" dirty="0">
                <a:latin typeface="Cambria"/>
                <a:cs typeface="Cambria"/>
              </a:rPr>
              <a:t>m</a:t>
            </a:r>
            <a:r>
              <a:rPr sz="1100" dirty="0">
                <a:latin typeface="Cambria"/>
                <a:cs typeface="Cambria"/>
              </a:rPr>
              <a:t>en</a:t>
            </a:r>
            <a:r>
              <a:rPr sz="1100" spc="-10" dirty="0">
                <a:latin typeface="Cambria"/>
                <a:cs typeface="Cambria"/>
              </a:rPr>
              <a:t>t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.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I</a:t>
            </a:r>
            <a:r>
              <a:rPr sz="1100" spc="-10" dirty="0">
                <a:latin typeface="Cambria"/>
                <a:cs typeface="Cambria"/>
              </a:rPr>
              <a:t>s</a:t>
            </a:r>
            <a:r>
              <a:rPr sz="1100" dirty="0">
                <a:latin typeface="Cambria"/>
                <a:cs typeface="Cambria"/>
              </a:rPr>
              <a:t>so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é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út</a:t>
            </a:r>
            <a:r>
              <a:rPr sz="1100" spc="5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pa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ri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la</a:t>
            </a:r>
            <a:r>
              <a:rPr sz="1100" spc="-10" dirty="0">
                <a:latin typeface="Cambria"/>
                <a:cs typeface="Cambria"/>
              </a:rPr>
              <a:t>yo</a:t>
            </a:r>
            <a:r>
              <a:rPr sz="1100" spc="-5" dirty="0">
                <a:latin typeface="Cambria"/>
                <a:cs typeface="Cambria"/>
              </a:rPr>
              <a:t>ut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10" dirty="0">
                <a:latin typeface="Cambria"/>
                <a:cs typeface="Cambria"/>
              </a:rPr>
              <a:t>n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w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apare</a:t>
            </a:r>
            <a:r>
              <a:rPr sz="1100" spc="5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sobre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spc="-5" dirty="0">
                <a:latin typeface="Cambria"/>
                <a:cs typeface="Cambria"/>
              </a:rPr>
              <a:t>utro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mo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ma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ag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5" dirty="0">
                <a:latin typeface="Cambria"/>
                <a:cs typeface="Cambria"/>
              </a:rPr>
              <a:t>xt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so</a:t>
            </a:r>
            <a:r>
              <a:rPr sz="1100" spc="-15" dirty="0">
                <a:latin typeface="Cambria"/>
                <a:cs typeface="Cambria"/>
              </a:rPr>
              <a:t>b</a:t>
            </a:r>
            <a:r>
              <a:rPr sz="1100" dirty="0">
                <a:latin typeface="Cambria"/>
                <a:cs typeface="Cambria"/>
              </a:rPr>
              <a:t>repos</a:t>
            </a:r>
            <a:r>
              <a:rPr sz="1100" spc="-1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o.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10" y="925517"/>
            <a:ext cx="722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3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10" y="5373188"/>
            <a:ext cx="722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4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1264279"/>
            <a:ext cx="5170170" cy="3847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1" y="5645140"/>
            <a:ext cx="5170170" cy="3723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10" y="925517"/>
            <a:ext cx="722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5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10" y="4770953"/>
            <a:ext cx="722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6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1212829"/>
            <a:ext cx="4882255" cy="3448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5059600"/>
            <a:ext cx="4711567" cy="3895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10" y="925517"/>
            <a:ext cx="722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7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10" y="5495120"/>
            <a:ext cx="722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8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1264036"/>
            <a:ext cx="5187330" cy="4063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5769769"/>
            <a:ext cx="5041757" cy="3723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10" y="925517"/>
            <a:ext cx="722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9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10" y="5121728"/>
            <a:ext cx="81406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1231879"/>
            <a:ext cx="5144780" cy="3676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700" y="5505154"/>
            <a:ext cx="4446269" cy="38281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10" y="925517"/>
            <a:ext cx="81406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11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10" y="5418908"/>
            <a:ext cx="17462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12</a:t>
            </a:r>
            <a:r>
              <a:rPr sz="1300" spc="-3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–</a:t>
            </a:r>
            <a:r>
              <a:rPr sz="1300" dirty="0">
                <a:solidFill>
                  <a:srgbClr val="4F80BC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Tela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Ini</a:t>
            </a:r>
            <a:r>
              <a:rPr sz="1300" dirty="0">
                <a:solidFill>
                  <a:srgbClr val="4F80BC"/>
                </a:solidFill>
                <a:latin typeface="Cambria"/>
                <a:cs typeface="Cambria"/>
              </a:rPr>
              <a:t>c</a:t>
            </a:r>
            <a:r>
              <a:rPr sz="1300" spc="-5" dirty="0">
                <a:solidFill>
                  <a:srgbClr val="4F80BC"/>
                </a:solidFill>
                <a:latin typeface="Cambria"/>
                <a:cs typeface="Cambria"/>
              </a:rPr>
              <a:t>ial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6934" y="5418908"/>
            <a:ext cx="193992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13</a:t>
            </a:r>
            <a:r>
              <a:rPr sz="1300" spc="-3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–</a:t>
            </a:r>
            <a:r>
              <a:rPr sz="1300" dirty="0">
                <a:solidFill>
                  <a:srgbClr val="4F80BC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Tela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Ca</a:t>
            </a:r>
            <a:r>
              <a:rPr sz="1300" dirty="0">
                <a:solidFill>
                  <a:srgbClr val="4F80BC"/>
                </a:solidFill>
                <a:latin typeface="Cambria"/>
                <a:cs typeface="Cambria"/>
              </a:rPr>
              <a:t>d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as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tro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1250929"/>
            <a:ext cx="5486400" cy="3884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9810" y="5753255"/>
            <a:ext cx="1751966" cy="3613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5721504"/>
            <a:ext cx="1697988" cy="36322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10" y="925517"/>
            <a:ext cx="81406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14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1527" y="925517"/>
            <a:ext cx="85216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4F80BC"/>
                </a:solidFill>
                <a:latin typeface="Cambria"/>
                <a:cs typeface="Cambria"/>
              </a:rPr>
              <a:t>-</a:t>
            </a:r>
            <a:r>
              <a:rPr sz="1300" spc="-3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Tela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L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og</a:t>
            </a:r>
            <a:r>
              <a:rPr sz="1300" spc="0" dirty="0">
                <a:solidFill>
                  <a:srgbClr val="4F80BC"/>
                </a:solidFill>
                <a:latin typeface="Cambria"/>
                <a:cs typeface="Cambria"/>
              </a:rPr>
              <a:t>i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n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0701" y="925517"/>
            <a:ext cx="1860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15</a:t>
            </a:r>
            <a:r>
              <a:rPr sz="1300" spc="-3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–</a:t>
            </a:r>
            <a:r>
              <a:rPr sz="1300" dirty="0">
                <a:solidFill>
                  <a:srgbClr val="4F80BC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Tela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U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s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u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5" dirty="0">
                <a:solidFill>
                  <a:srgbClr val="4F80BC"/>
                </a:solidFill>
                <a:latin typeface="Cambria"/>
                <a:cs typeface="Cambria"/>
              </a:rPr>
              <a:t>r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io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1326794"/>
            <a:ext cx="2216149" cy="5060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7650" y="1333256"/>
            <a:ext cx="2255520" cy="4761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10" y="937379"/>
            <a:ext cx="5494655" cy="5008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buClr>
                <a:srgbClr val="365F90"/>
              </a:buClr>
              <a:buFont typeface="Calibri"/>
              <a:buAutoNum type="arabicPeriod" startAt="3"/>
              <a:tabLst>
                <a:tab pos="189865" algn="l"/>
              </a:tabLst>
            </a:pP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Nave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g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ação</a:t>
            </a:r>
            <a:r>
              <a:rPr sz="1400" b="1" spc="-40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65F90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tre</a:t>
            </a:r>
            <a:r>
              <a:rPr sz="1400" b="1" spc="-50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pá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g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i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as</a:t>
            </a:r>
            <a:r>
              <a:rPr sz="1400" b="1" spc="-35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65F90"/>
                </a:solidFill>
                <a:latin typeface="Calibri"/>
                <a:cs typeface="Calibri"/>
              </a:rPr>
              <a:t>(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Navi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ga</a:t>
            </a:r>
            <a:r>
              <a:rPr sz="1400" b="1" spc="15" dirty="0">
                <a:solidFill>
                  <a:srgbClr val="365F90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or)</a:t>
            </a:r>
            <a:endParaRPr sz="1400">
              <a:latin typeface="Calibri"/>
              <a:cs typeface="Calibri"/>
            </a:endParaRPr>
          </a:p>
          <a:p>
            <a:pPr marL="12700" marR="206375">
              <a:lnSpc>
                <a:spcPct val="112300"/>
              </a:lnSpc>
              <a:spcBef>
                <a:spcPts val="135"/>
              </a:spcBef>
            </a:pPr>
            <a:r>
              <a:rPr sz="1100" dirty="0">
                <a:latin typeface="Cambria"/>
                <a:cs typeface="Cambria"/>
              </a:rPr>
              <a:t>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Fl</a:t>
            </a:r>
            <a:r>
              <a:rPr sz="1100" dirty="0">
                <a:latin typeface="Cambria"/>
                <a:cs typeface="Cambria"/>
              </a:rPr>
              <a:t>u</a:t>
            </a:r>
            <a:r>
              <a:rPr sz="1100" spc="-5" dirty="0">
                <a:latin typeface="Cambria"/>
                <a:cs typeface="Cambria"/>
              </a:rPr>
              <a:t>tte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ut</a:t>
            </a:r>
            <a:r>
              <a:rPr sz="1100" spc="5" dirty="0">
                <a:latin typeface="Cambria"/>
                <a:cs typeface="Cambria"/>
              </a:rPr>
              <a:t>i</a:t>
            </a:r>
            <a:r>
              <a:rPr sz="1100" spc="-15" dirty="0">
                <a:latin typeface="Cambria"/>
                <a:cs typeface="Cambria"/>
              </a:rPr>
              <a:t>l</a:t>
            </a:r>
            <a:r>
              <a:rPr sz="1100" dirty="0">
                <a:latin typeface="Cambria"/>
                <a:cs typeface="Cambria"/>
              </a:rPr>
              <a:t>iza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w</a:t>
            </a:r>
            <a:r>
              <a:rPr sz="1100" dirty="0">
                <a:latin typeface="Cambria"/>
                <a:cs typeface="Cambria"/>
              </a:rPr>
              <a:t>id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et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N</a:t>
            </a:r>
            <a:r>
              <a:rPr sz="1100" spc="-5" dirty="0">
                <a:latin typeface="Cambria"/>
                <a:cs typeface="Cambria"/>
              </a:rPr>
              <a:t>avigat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par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f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zer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n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spc="-5" dirty="0">
                <a:latin typeface="Cambria"/>
                <a:cs typeface="Cambria"/>
              </a:rPr>
              <a:t>v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5" dirty="0">
                <a:latin typeface="Cambria"/>
                <a:cs typeface="Cambria"/>
              </a:rPr>
              <a:t>ga</a:t>
            </a:r>
            <a:r>
              <a:rPr sz="1100" spc="5" dirty="0">
                <a:latin typeface="Cambria"/>
                <a:cs typeface="Cambria"/>
              </a:rPr>
              <a:t>ç</a:t>
            </a:r>
            <a:r>
              <a:rPr sz="1100" spc="-5" dirty="0">
                <a:latin typeface="Cambria"/>
                <a:cs typeface="Cambria"/>
              </a:rPr>
              <a:t>ã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en</a:t>
            </a:r>
            <a:r>
              <a:rPr sz="1100" spc="-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if</a:t>
            </a:r>
            <a:r>
              <a:rPr sz="1100" spc="-10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re</a:t>
            </a:r>
            <a:r>
              <a:rPr sz="1100" spc="-5" dirty="0">
                <a:latin typeface="Cambria"/>
                <a:cs typeface="Cambria"/>
              </a:rPr>
              <a:t>nt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elas.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nave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spc="5" dirty="0">
                <a:latin typeface="Cambria"/>
                <a:cs typeface="Cambria"/>
              </a:rPr>
              <a:t>ç</a:t>
            </a:r>
            <a:r>
              <a:rPr sz="1100" spc="-5" dirty="0">
                <a:latin typeface="Cambria"/>
                <a:cs typeface="Cambria"/>
              </a:rPr>
              <a:t>ã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é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b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se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da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ma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l</a:t>
            </a:r>
            <a:r>
              <a:rPr sz="1100" dirty="0">
                <a:latin typeface="Cambria"/>
                <a:cs typeface="Cambria"/>
              </a:rPr>
              <a:t>h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5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de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vo</a:t>
            </a:r>
            <a:r>
              <a:rPr sz="1100" dirty="0">
                <a:latin typeface="Cambria"/>
                <a:cs typeface="Cambria"/>
              </a:rPr>
              <a:t>cê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"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5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p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rrar"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(p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sh)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ma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ova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pá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par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top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da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l</a:t>
            </a:r>
            <a:r>
              <a:rPr sz="1100" spc="-10" dirty="0">
                <a:latin typeface="Cambria"/>
                <a:cs typeface="Cambria"/>
              </a:rPr>
              <a:t>h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ou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"</a:t>
            </a:r>
            <a:r>
              <a:rPr sz="1100" spc="-20" dirty="0">
                <a:latin typeface="Cambria"/>
                <a:cs typeface="Cambria"/>
              </a:rPr>
              <a:t>p</a:t>
            </a:r>
            <a:r>
              <a:rPr sz="1100" spc="-5" dirty="0">
                <a:latin typeface="Cambria"/>
                <a:cs typeface="Cambria"/>
              </a:rPr>
              <a:t>uxar</a:t>
            </a:r>
            <a:r>
              <a:rPr sz="1100" dirty="0">
                <a:latin typeface="Cambria"/>
                <a:cs typeface="Cambria"/>
              </a:rPr>
              <a:t>"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(pop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par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mov</a:t>
            </a:r>
            <a:r>
              <a:rPr sz="1100" spc="-10" dirty="0">
                <a:latin typeface="Cambria"/>
                <a:cs typeface="Cambria"/>
              </a:rPr>
              <a:t>ê-</a:t>
            </a:r>
            <a:r>
              <a:rPr sz="1100" spc="-5" dirty="0">
                <a:latin typeface="Cambria"/>
                <a:cs typeface="Cambria"/>
              </a:rPr>
              <a:t>l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v</a:t>
            </a:r>
            <a:r>
              <a:rPr sz="1100" dirty="0">
                <a:latin typeface="Cambria"/>
                <a:cs typeface="Cambria"/>
              </a:rPr>
              <a:t>oltar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par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ante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io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N</a:t>
            </a:r>
            <a:r>
              <a:rPr sz="1300" b="1" spc="-20" dirty="0">
                <a:solidFill>
                  <a:srgbClr val="4F80BC"/>
                </a:solidFill>
                <a:latin typeface="Calibri"/>
                <a:cs typeface="Calibri"/>
              </a:rPr>
              <a:t>a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v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ig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at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o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r.push</a:t>
            </a:r>
            <a:r>
              <a:rPr sz="1300" b="1" dirty="0">
                <a:solidFill>
                  <a:srgbClr val="4F80BC"/>
                </a:solidFill>
                <a:latin typeface="Calibri"/>
                <a:cs typeface="Calibri"/>
              </a:rPr>
              <a:t>(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00" dirty="0">
                <a:latin typeface="Cambria"/>
                <a:cs typeface="Cambria"/>
              </a:rPr>
              <a:t>N</a:t>
            </a:r>
            <a:r>
              <a:rPr sz="1100" spc="-5" dirty="0">
                <a:latin typeface="Cambria"/>
                <a:cs typeface="Cambria"/>
              </a:rPr>
              <a:t>ave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par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ma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ova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</a:t>
            </a:r>
            <a:r>
              <a:rPr sz="1100" spc="-15" dirty="0">
                <a:latin typeface="Cambria"/>
                <a:cs typeface="Cambria"/>
              </a:rPr>
              <a:t>á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na.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N</a:t>
            </a:r>
            <a:r>
              <a:rPr sz="1300" b="1" spc="-20" dirty="0">
                <a:solidFill>
                  <a:srgbClr val="4F80BC"/>
                </a:solidFill>
                <a:latin typeface="Calibri"/>
                <a:cs typeface="Calibri"/>
              </a:rPr>
              <a:t>a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v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ig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at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o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r.pop</a:t>
            </a:r>
            <a:r>
              <a:rPr sz="1300" b="1" dirty="0">
                <a:solidFill>
                  <a:srgbClr val="4F80BC"/>
                </a:solidFill>
                <a:latin typeface="Calibri"/>
                <a:cs typeface="Calibri"/>
              </a:rPr>
              <a:t>(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00" spc="-5" dirty="0">
                <a:latin typeface="Cambria"/>
                <a:cs typeface="Cambria"/>
              </a:rPr>
              <a:t>Retorn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à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p</a:t>
            </a:r>
            <a:r>
              <a:rPr sz="1100" spc="-5" dirty="0">
                <a:latin typeface="Cambria"/>
                <a:cs typeface="Cambria"/>
              </a:rPr>
              <a:t>ág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ante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io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5" dirty="0">
                <a:latin typeface="Cambria"/>
                <a:cs typeface="Cambria"/>
              </a:rPr>
              <a:t>m</a:t>
            </a:r>
            <a:r>
              <a:rPr sz="1100" dirty="0">
                <a:latin typeface="Cambria"/>
                <a:cs typeface="Cambria"/>
              </a:rPr>
              <a:t>ove</a:t>
            </a:r>
            <a:r>
              <a:rPr sz="1100" spc="-10" dirty="0">
                <a:latin typeface="Cambria"/>
                <a:cs typeface="Cambria"/>
              </a:rPr>
              <a:t>n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atua</a:t>
            </a:r>
            <a:r>
              <a:rPr sz="1100" dirty="0">
                <a:latin typeface="Cambria"/>
                <a:cs typeface="Cambria"/>
              </a:rPr>
              <a:t>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15" dirty="0">
                <a:latin typeface="Cambria"/>
                <a:cs typeface="Cambria"/>
              </a:rPr>
              <a:t>l</a:t>
            </a:r>
            <a:r>
              <a:rPr sz="1100" dirty="0">
                <a:latin typeface="Cambria"/>
                <a:cs typeface="Cambria"/>
              </a:rPr>
              <a:t>ha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n</a:t>
            </a:r>
            <a:r>
              <a:rPr sz="1100" spc="-5" dirty="0">
                <a:latin typeface="Cambria"/>
                <a:cs typeface="Cambria"/>
              </a:rPr>
              <a:t>ave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spc="-10" dirty="0">
                <a:latin typeface="Cambria"/>
                <a:cs typeface="Cambria"/>
              </a:rPr>
              <a:t>ç</a:t>
            </a:r>
            <a:r>
              <a:rPr sz="1100" spc="-5" dirty="0">
                <a:latin typeface="Cambria"/>
                <a:cs typeface="Cambria"/>
              </a:rPr>
              <a:t>ão.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buClr>
                <a:srgbClr val="365F90"/>
              </a:buClr>
              <a:buFont typeface="Calibri"/>
              <a:buAutoNum type="arabicPeriod" startAt="4"/>
              <a:tabLst>
                <a:tab pos="189865" algn="l"/>
              </a:tabLst>
            </a:pP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For</a:t>
            </a:r>
            <a:r>
              <a:rPr sz="1400" b="1" spc="-5" dirty="0">
                <a:solidFill>
                  <a:srgbClr val="365F90"/>
                </a:solidFill>
                <a:latin typeface="Calibri"/>
                <a:cs typeface="Calibri"/>
              </a:rPr>
              <a:t>mu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l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ários</a:t>
            </a:r>
            <a:r>
              <a:rPr sz="1400" b="1" spc="-40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e</a:t>
            </a:r>
            <a:r>
              <a:rPr sz="1400" b="1" spc="-40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65F90"/>
                </a:solidFill>
                <a:latin typeface="Calibri"/>
                <a:cs typeface="Calibri"/>
              </a:rPr>
              <a:t>V</a:t>
            </a:r>
            <a:r>
              <a:rPr sz="1400" b="1" spc="-15" dirty="0">
                <a:solidFill>
                  <a:srgbClr val="365F90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l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i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da</a:t>
            </a:r>
            <a:r>
              <a:rPr sz="1400" b="1" spc="-5" dirty="0">
                <a:solidFill>
                  <a:srgbClr val="365F90"/>
                </a:solidFill>
                <a:latin typeface="Calibri"/>
                <a:cs typeface="Calibri"/>
              </a:rPr>
              <a:t>ç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ã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o</a:t>
            </a:r>
            <a:r>
              <a:rPr sz="1400" b="1" spc="-30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65F90"/>
                </a:solidFill>
                <a:latin typeface="Calibri"/>
                <a:cs typeface="Calibri"/>
              </a:rPr>
              <a:t>co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m</a:t>
            </a:r>
            <a:r>
              <a:rPr sz="1400" b="1" spc="-40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G</a:t>
            </a:r>
            <a:r>
              <a:rPr sz="1400" b="1" spc="-15" dirty="0">
                <a:solidFill>
                  <a:srgbClr val="365F90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r</a:t>
            </a:r>
            <a:r>
              <a:rPr sz="1400" b="1" spc="-15" dirty="0">
                <a:solidFill>
                  <a:srgbClr val="365F90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nci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365F90"/>
                </a:solidFill>
                <a:latin typeface="Calibri"/>
                <a:cs typeface="Calibri"/>
              </a:rPr>
              <a:t>ment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o</a:t>
            </a:r>
            <a:r>
              <a:rPr sz="1400" b="1" spc="-40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de</a:t>
            </a:r>
            <a:r>
              <a:rPr sz="1400" b="1" spc="-35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E</a:t>
            </a:r>
            <a:r>
              <a:rPr sz="1400" b="1" spc="-15" dirty="0">
                <a:solidFill>
                  <a:srgbClr val="365F90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ta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d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o</a:t>
            </a:r>
            <a:endParaRPr sz="1400">
              <a:latin typeface="Calibri"/>
              <a:cs typeface="Calibri"/>
            </a:endParaRPr>
          </a:p>
          <a:p>
            <a:pPr marL="12700" marR="389255">
              <a:lnSpc>
                <a:spcPct val="1127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No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Fl</a:t>
            </a:r>
            <a:r>
              <a:rPr sz="1100" dirty="0">
                <a:latin typeface="Cambria"/>
                <a:cs typeface="Cambria"/>
              </a:rPr>
              <a:t>u</a:t>
            </a:r>
            <a:r>
              <a:rPr sz="1100" spc="-5" dirty="0">
                <a:latin typeface="Cambria"/>
                <a:cs typeface="Cambria"/>
              </a:rPr>
              <a:t>tte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v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5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ê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ode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for</a:t>
            </a:r>
            <a:r>
              <a:rPr sz="1100" spc="-5" dirty="0">
                <a:latin typeface="Cambria"/>
                <a:cs typeface="Cambria"/>
              </a:rPr>
              <a:t>mu</a:t>
            </a:r>
            <a:r>
              <a:rPr sz="1100" dirty="0">
                <a:latin typeface="Cambria"/>
                <a:cs typeface="Cambria"/>
              </a:rPr>
              <a:t>l</a:t>
            </a:r>
            <a:r>
              <a:rPr sz="1100" spc="-5" dirty="0">
                <a:latin typeface="Cambria"/>
                <a:cs typeface="Cambria"/>
              </a:rPr>
              <a:t>á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spc="-10" dirty="0">
                <a:latin typeface="Cambria"/>
                <a:cs typeface="Cambria"/>
              </a:rPr>
              <a:t>s</a:t>
            </a:r>
            <a:r>
              <a:rPr sz="1100" spc="-5" dirty="0">
                <a:latin typeface="Cambria"/>
                <a:cs typeface="Cambria"/>
              </a:rPr>
              <a:t>and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w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d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F</a:t>
            </a:r>
            <a:r>
              <a:rPr sz="1100" dirty="0">
                <a:latin typeface="Cambria"/>
                <a:cs typeface="Cambria"/>
              </a:rPr>
              <a:t>or</a:t>
            </a:r>
            <a:r>
              <a:rPr sz="1100" spc="5" dirty="0">
                <a:latin typeface="Cambria"/>
                <a:cs typeface="Cambria"/>
              </a:rPr>
              <a:t>m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q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spc="-5" dirty="0">
                <a:latin typeface="Cambria"/>
                <a:cs typeface="Cambria"/>
              </a:rPr>
              <a:t>up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c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p</a:t>
            </a:r>
            <a:r>
              <a:rPr sz="1100" spc="-15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en</a:t>
            </a:r>
            <a:r>
              <a:rPr sz="1100" spc="-10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rada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de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da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os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mbria"/>
                <a:cs typeface="Cambria"/>
              </a:rPr>
              <a:t>(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mo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5" dirty="0">
                <a:latin typeface="Cambria"/>
                <a:cs typeface="Cambria"/>
              </a:rPr>
              <a:t>xt</a:t>
            </a:r>
            <a:r>
              <a:rPr sz="1100" spc="-10" dirty="0">
                <a:latin typeface="Cambria"/>
                <a:cs typeface="Cambria"/>
              </a:rPr>
              <a:t>F</a:t>
            </a:r>
            <a:r>
              <a:rPr sz="1100" dirty="0">
                <a:latin typeface="Cambria"/>
                <a:cs typeface="Cambria"/>
              </a:rPr>
              <a:t>or</a:t>
            </a:r>
            <a:r>
              <a:rPr sz="1100" spc="5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F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eld)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f</a:t>
            </a:r>
            <a:r>
              <a:rPr sz="1100" spc="-10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ci</a:t>
            </a:r>
            <a:r>
              <a:rPr sz="1100" spc="-15" dirty="0">
                <a:latin typeface="Cambria"/>
                <a:cs typeface="Cambria"/>
              </a:rPr>
              <a:t>l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val</a:t>
            </a:r>
            <a:r>
              <a:rPr sz="1100" spc="5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d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ç</a:t>
            </a:r>
            <a:r>
              <a:rPr sz="1100" spc="-5" dirty="0">
                <a:latin typeface="Cambria"/>
                <a:cs typeface="Cambria"/>
              </a:rPr>
              <a:t>ão.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20" dirty="0">
                <a:solidFill>
                  <a:srgbClr val="4F80BC"/>
                </a:solidFill>
                <a:latin typeface="Calibri"/>
                <a:cs typeface="Calibri"/>
              </a:rPr>
              <a:t>T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e</a:t>
            </a:r>
            <a:r>
              <a:rPr sz="1300" b="1" spc="0" dirty="0">
                <a:solidFill>
                  <a:srgbClr val="4F80BC"/>
                </a:solidFill>
                <a:latin typeface="Calibri"/>
                <a:cs typeface="Calibri"/>
              </a:rPr>
              <a:t>x</a:t>
            </a: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tFo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r</a:t>
            </a:r>
            <a:r>
              <a:rPr sz="1300" b="1" spc="-20" dirty="0">
                <a:solidFill>
                  <a:srgbClr val="4F80BC"/>
                </a:solidFill>
                <a:latin typeface="Calibri"/>
                <a:cs typeface="Calibri"/>
              </a:rPr>
              <a:t>m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Fi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e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ld</a:t>
            </a:r>
            <a:endParaRPr sz="1300">
              <a:latin typeface="Calibri"/>
              <a:cs typeface="Calibri"/>
            </a:endParaRPr>
          </a:p>
          <a:p>
            <a:pPr marL="12700" marR="236220">
              <a:lnSpc>
                <a:spcPct val="111800"/>
              </a:lnSpc>
              <a:spcBef>
                <a:spcPts val="114"/>
              </a:spcBef>
            </a:pPr>
            <a:r>
              <a:rPr sz="1100" dirty="0">
                <a:latin typeface="Cambria"/>
                <a:cs typeface="Cambria"/>
              </a:rPr>
              <a:t>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Te</a:t>
            </a:r>
            <a:r>
              <a:rPr sz="1100" spc="-5" dirty="0">
                <a:latin typeface="Cambria"/>
                <a:cs typeface="Cambria"/>
              </a:rPr>
              <a:t>xt</a:t>
            </a:r>
            <a:r>
              <a:rPr sz="1100" spc="-10" dirty="0">
                <a:latin typeface="Cambria"/>
                <a:cs typeface="Cambria"/>
              </a:rPr>
              <a:t>F</a:t>
            </a:r>
            <a:r>
              <a:rPr sz="1100" dirty="0">
                <a:latin typeface="Cambria"/>
                <a:cs typeface="Cambria"/>
              </a:rPr>
              <a:t>or</a:t>
            </a:r>
            <a:r>
              <a:rPr sz="1100" spc="5" dirty="0">
                <a:latin typeface="Cambria"/>
                <a:cs typeface="Cambria"/>
              </a:rPr>
              <a:t>m</a:t>
            </a:r>
            <a:r>
              <a:rPr sz="1100" spc="-20" dirty="0">
                <a:latin typeface="Cambria"/>
                <a:cs typeface="Cambria"/>
              </a:rPr>
              <a:t>F</a:t>
            </a:r>
            <a:r>
              <a:rPr sz="1100" dirty="0">
                <a:latin typeface="Cambria"/>
                <a:cs typeface="Cambria"/>
              </a:rPr>
              <a:t>ield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é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te</a:t>
            </a:r>
            <a:r>
              <a:rPr sz="1100" spc="-10" dirty="0">
                <a:latin typeface="Cambria"/>
                <a:cs typeface="Cambria"/>
              </a:rPr>
              <a:t>x</a:t>
            </a:r>
            <a:r>
              <a:rPr sz="1100" spc="-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q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ode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val</a:t>
            </a:r>
            <a:r>
              <a:rPr sz="1100" spc="5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dado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eren</a:t>
            </a:r>
            <a:r>
              <a:rPr sz="1100" spc="-10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ad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en</a:t>
            </a:r>
            <a:r>
              <a:rPr sz="1100" spc="-10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ro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de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for</a:t>
            </a:r>
            <a:r>
              <a:rPr sz="1100" spc="-5" dirty="0">
                <a:latin typeface="Cambria"/>
                <a:cs typeface="Cambria"/>
              </a:rPr>
              <a:t>mu</a:t>
            </a:r>
            <a:r>
              <a:rPr sz="1100" dirty="0">
                <a:latin typeface="Cambria"/>
                <a:cs typeface="Cambria"/>
              </a:rPr>
              <a:t>l</a:t>
            </a:r>
            <a:r>
              <a:rPr sz="1100" spc="-5" dirty="0">
                <a:latin typeface="Cambria"/>
                <a:cs typeface="Cambria"/>
              </a:rPr>
              <a:t>á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io.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E</a:t>
            </a:r>
            <a:r>
              <a:rPr sz="1100" spc="-15" dirty="0">
                <a:latin typeface="Cambria"/>
                <a:cs typeface="Cambria"/>
              </a:rPr>
              <a:t>l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é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spc="5" dirty="0">
                <a:latin typeface="Cambria"/>
                <a:cs typeface="Cambria"/>
              </a:rPr>
              <a:t>i</a:t>
            </a:r>
            <a:r>
              <a:rPr sz="1100" spc="-1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ú</a:t>
            </a:r>
            <a:r>
              <a:rPr sz="1100" spc="-1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il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q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5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do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vo</a:t>
            </a:r>
            <a:r>
              <a:rPr sz="1100" dirty="0">
                <a:latin typeface="Cambria"/>
                <a:cs typeface="Cambria"/>
              </a:rPr>
              <a:t>cê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sa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spc="-5" dirty="0">
                <a:latin typeface="Cambria"/>
                <a:cs typeface="Cambria"/>
              </a:rPr>
              <a:t>ptura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v</a:t>
            </a:r>
            <a:r>
              <a:rPr sz="1100" spc="-5" dirty="0">
                <a:latin typeface="Cambria"/>
                <a:cs typeface="Cambria"/>
              </a:rPr>
              <a:t>ali</a:t>
            </a:r>
            <a:r>
              <a:rPr sz="1100" dirty="0">
                <a:latin typeface="Cambria"/>
                <a:cs typeface="Cambria"/>
              </a:rPr>
              <a:t>dar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da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os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spc="5" dirty="0">
                <a:latin typeface="Cambria"/>
                <a:cs typeface="Cambria"/>
              </a:rPr>
              <a:t>s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spc="-5" dirty="0">
                <a:latin typeface="Cambria"/>
                <a:cs typeface="Cambria"/>
              </a:rPr>
              <a:t>ár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o.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G</a:t>
            </a:r>
            <a:r>
              <a:rPr sz="1300" b="1" dirty="0">
                <a:solidFill>
                  <a:srgbClr val="4F80BC"/>
                </a:solidFill>
                <a:latin typeface="Calibri"/>
                <a:cs typeface="Calibri"/>
              </a:rPr>
              <a:t>l</a:t>
            </a: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ob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a</a:t>
            </a: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lK</a:t>
            </a:r>
            <a:r>
              <a:rPr sz="1300" b="1" spc="-20" dirty="0">
                <a:solidFill>
                  <a:srgbClr val="4F80BC"/>
                </a:solidFill>
                <a:latin typeface="Calibri"/>
                <a:cs typeface="Calibri"/>
              </a:rPr>
              <a:t>e</a:t>
            </a: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y&lt;F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o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rm</a:t>
            </a:r>
            <a:r>
              <a:rPr sz="1300" b="1" dirty="0">
                <a:solidFill>
                  <a:srgbClr val="4F80BC"/>
                </a:solidFill>
                <a:latin typeface="Calibri"/>
                <a:cs typeface="Calibri"/>
              </a:rPr>
              <a:t>S</a:t>
            </a: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t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a</a:t>
            </a: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t</a:t>
            </a:r>
            <a:r>
              <a:rPr sz="1300" b="1" spc="-5" dirty="0">
                <a:solidFill>
                  <a:srgbClr val="4F80BC"/>
                </a:solidFill>
                <a:latin typeface="Calibri"/>
                <a:cs typeface="Calibri"/>
              </a:rPr>
              <a:t>e</a:t>
            </a: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&gt;</a:t>
            </a:r>
            <a:endParaRPr sz="1300">
              <a:latin typeface="Calibri"/>
              <a:cs typeface="Calibri"/>
            </a:endParaRPr>
          </a:p>
          <a:p>
            <a:pPr marL="12700" marR="133985">
              <a:lnSpc>
                <a:spcPct val="112700"/>
              </a:lnSpc>
              <a:spcBef>
                <a:spcPts val="105"/>
              </a:spcBef>
            </a:pPr>
            <a:r>
              <a:rPr sz="1100" dirty="0">
                <a:latin typeface="Cambria"/>
                <a:cs typeface="Cambria"/>
              </a:rPr>
              <a:t>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Glo</a:t>
            </a:r>
            <a:r>
              <a:rPr sz="1100" spc="-5" dirty="0">
                <a:latin typeface="Cambria"/>
                <a:cs typeface="Cambria"/>
              </a:rPr>
              <a:t>bal</a:t>
            </a:r>
            <a:r>
              <a:rPr sz="1100" dirty="0">
                <a:latin typeface="Cambria"/>
                <a:cs typeface="Cambria"/>
              </a:rPr>
              <a:t>Key&lt;</a:t>
            </a:r>
            <a:r>
              <a:rPr sz="1100" spc="-10" dirty="0">
                <a:latin typeface="Cambria"/>
                <a:cs typeface="Cambria"/>
              </a:rPr>
              <a:t>F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spc="-10" dirty="0">
                <a:latin typeface="Cambria"/>
                <a:cs typeface="Cambria"/>
              </a:rPr>
              <a:t>m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5" dirty="0">
                <a:latin typeface="Cambria"/>
                <a:cs typeface="Cambria"/>
              </a:rPr>
              <a:t>tate</a:t>
            </a:r>
            <a:r>
              <a:rPr sz="1100" dirty="0">
                <a:latin typeface="Cambria"/>
                <a:cs typeface="Cambria"/>
              </a:rPr>
              <a:t>&gt;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per</a:t>
            </a:r>
            <a:r>
              <a:rPr sz="1100" spc="-10" dirty="0">
                <a:latin typeface="Cambria"/>
                <a:cs typeface="Cambria"/>
              </a:rPr>
              <a:t>m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t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10" dirty="0">
                <a:latin typeface="Cambria"/>
                <a:cs typeface="Cambria"/>
              </a:rPr>
              <a:t>s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10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f</a:t>
            </a:r>
            <a:r>
              <a:rPr sz="1100" dirty="0">
                <a:latin typeface="Cambria"/>
                <a:cs typeface="Cambria"/>
              </a:rPr>
              <a:t>or</a:t>
            </a:r>
            <a:r>
              <a:rPr sz="1100" spc="-1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spc="-10" dirty="0">
                <a:latin typeface="Cambria"/>
                <a:cs typeface="Cambria"/>
              </a:rPr>
              <a:t>l</a:t>
            </a:r>
            <a:r>
              <a:rPr sz="1100" spc="-5" dirty="0">
                <a:latin typeface="Cambria"/>
                <a:cs typeface="Cambria"/>
              </a:rPr>
              <a:t>ár</a:t>
            </a:r>
            <a:r>
              <a:rPr sz="1100" spc="5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ma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cha</a:t>
            </a:r>
            <a:r>
              <a:rPr sz="1100" spc="-20" dirty="0">
                <a:latin typeface="Cambria"/>
                <a:cs typeface="Cambria"/>
              </a:rPr>
              <a:t>v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ún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5" dirty="0">
                <a:latin typeface="Cambria"/>
                <a:cs typeface="Cambria"/>
              </a:rPr>
              <a:t>s</a:t>
            </a:r>
            <a:r>
              <a:rPr sz="1100" dirty="0">
                <a:latin typeface="Cambria"/>
                <a:cs typeface="Cambria"/>
              </a:rPr>
              <a:t>si</a:t>
            </a:r>
            <a:r>
              <a:rPr sz="1100" spc="-5" dirty="0">
                <a:latin typeface="Cambria"/>
                <a:cs typeface="Cambria"/>
              </a:rPr>
              <a:t>b</a:t>
            </a:r>
            <a:r>
              <a:rPr sz="1100" spc="-1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l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tan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val</a:t>
            </a:r>
            <a:r>
              <a:rPr sz="1100" spc="5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dar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u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5" dirty="0">
                <a:latin typeface="Cambria"/>
                <a:cs typeface="Cambria"/>
              </a:rPr>
              <a:t>alv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spc="-5" dirty="0">
                <a:latin typeface="Cambria"/>
                <a:cs typeface="Cambria"/>
              </a:rPr>
              <a:t>ad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reenc</a:t>
            </a:r>
            <a:r>
              <a:rPr sz="1100" spc="-10" dirty="0">
                <a:latin typeface="Cambria"/>
                <a:cs typeface="Cambria"/>
              </a:rPr>
              <a:t>h</a:t>
            </a:r>
            <a:r>
              <a:rPr sz="1100" dirty="0">
                <a:latin typeface="Cambria"/>
                <a:cs typeface="Cambria"/>
              </a:rPr>
              <a:t>id</a:t>
            </a:r>
            <a:r>
              <a:rPr sz="1100" spc="-15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Val</a:t>
            </a:r>
            <a:r>
              <a:rPr sz="1300" b="1" dirty="0">
                <a:solidFill>
                  <a:srgbClr val="4F80BC"/>
                </a:solidFill>
                <a:latin typeface="Calibri"/>
                <a:cs typeface="Calibri"/>
              </a:rPr>
              <a:t>i</a:t>
            </a: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d</a:t>
            </a:r>
            <a:r>
              <a:rPr sz="1300" b="1" spc="-15" dirty="0">
                <a:solidFill>
                  <a:srgbClr val="4F80BC"/>
                </a:solidFill>
                <a:latin typeface="Calibri"/>
                <a:cs typeface="Calibri"/>
              </a:rPr>
              <a:t>aç</a:t>
            </a:r>
            <a:r>
              <a:rPr sz="1300" b="1" spc="-20" dirty="0">
                <a:solidFill>
                  <a:srgbClr val="4F80BC"/>
                </a:solidFill>
                <a:latin typeface="Calibri"/>
                <a:cs typeface="Calibri"/>
              </a:rPr>
              <a:t>ã</a:t>
            </a:r>
            <a:r>
              <a:rPr sz="1300" b="1" spc="-10" dirty="0">
                <a:solidFill>
                  <a:srgbClr val="4F80BC"/>
                </a:solidFill>
                <a:latin typeface="Calibri"/>
                <a:cs typeface="Calibri"/>
              </a:rPr>
              <a:t>o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12700"/>
              </a:lnSpc>
              <a:spcBef>
                <a:spcPts val="105"/>
              </a:spcBef>
            </a:pPr>
            <a:r>
              <a:rPr sz="1100" spc="5" dirty="0">
                <a:latin typeface="Cambria"/>
                <a:cs typeface="Cambria"/>
              </a:rPr>
              <a:t>V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cê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ode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10" dirty="0">
                <a:latin typeface="Cambria"/>
                <a:cs typeface="Cambria"/>
              </a:rPr>
              <a:t>f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ir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fu</a:t>
            </a:r>
            <a:r>
              <a:rPr sz="1100" spc="-20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çõ</a:t>
            </a:r>
            <a:r>
              <a:rPr sz="1100" spc="-10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v</a:t>
            </a:r>
            <a:r>
              <a:rPr sz="1100" spc="-5" dirty="0">
                <a:latin typeface="Cambria"/>
                <a:cs typeface="Cambria"/>
              </a:rPr>
              <a:t>al</a:t>
            </a:r>
            <a:r>
              <a:rPr sz="1100" spc="5" dirty="0">
                <a:latin typeface="Cambria"/>
                <a:cs typeface="Cambria"/>
              </a:rPr>
              <a:t>i</a:t>
            </a:r>
            <a:r>
              <a:rPr sz="1100" dirty="0">
                <a:latin typeface="Cambria"/>
                <a:cs typeface="Cambria"/>
              </a:rPr>
              <a:t>d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ç</a:t>
            </a:r>
            <a:r>
              <a:rPr sz="1100" spc="-5" dirty="0">
                <a:latin typeface="Cambria"/>
                <a:cs typeface="Cambria"/>
              </a:rPr>
              <a:t>ã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pa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c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spc="-1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po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f</a:t>
            </a:r>
            <a:r>
              <a:rPr sz="1100" dirty="0">
                <a:latin typeface="Cambria"/>
                <a:cs typeface="Cambria"/>
              </a:rPr>
              <a:t>or</a:t>
            </a:r>
            <a:r>
              <a:rPr sz="1100" spc="-1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l</a:t>
            </a:r>
            <a:r>
              <a:rPr sz="1100" spc="-5" dirty="0">
                <a:latin typeface="Cambria"/>
                <a:cs typeface="Cambria"/>
              </a:rPr>
              <a:t>á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io.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E</a:t>
            </a:r>
            <a:r>
              <a:rPr sz="1100" spc="-10" dirty="0">
                <a:latin typeface="Cambria"/>
                <a:cs typeface="Cambria"/>
              </a:rPr>
              <a:t>s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15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f</a:t>
            </a:r>
            <a:r>
              <a:rPr sz="1100" spc="-5" dirty="0">
                <a:latin typeface="Cambria"/>
                <a:cs typeface="Cambria"/>
              </a:rPr>
              <a:t>un</a:t>
            </a:r>
            <a:r>
              <a:rPr sz="1100" dirty="0">
                <a:latin typeface="Cambria"/>
                <a:cs typeface="Cambria"/>
              </a:rPr>
              <a:t>çõ</a:t>
            </a:r>
            <a:r>
              <a:rPr sz="1100" spc="-10" dirty="0">
                <a:latin typeface="Cambria"/>
                <a:cs typeface="Cambria"/>
              </a:rPr>
              <a:t>e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s</a:t>
            </a:r>
            <a:r>
              <a:rPr sz="1100" spc="-5" dirty="0">
                <a:latin typeface="Cambria"/>
                <a:cs typeface="Cambria"/>
              </a:rPr>
              <a:t>ão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5" dirty="0">
                <a:latin typeface="Cambria"/>
                <a:cs typeface="Cambria"/>
              </a:rPr>
              <a:t>x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5" dirty="0">
                <a:latin typeface="Cambria"/>
                <a:cs typeface="Cambria"/>
              </a:rPr>
              <a:t>c</a:t>
            </a:r>
            <a:r>
              <a:rPr sz="1100" spc="-5" dirty="0">
                <a:latin typeface="Cambria"/>
                <a:cs typeface="Cambria"/>
              </a:rPr>
              <a:t>ut</a:t>
            </a:r>
            <a:r>
              <a:rPr sz="1100" spc="-10" dirty="0">
                <a:latin typeface="Cambria"/>
                <a:cs typeface="Cambria"/>
              </a:rPr>
              <a:t>a</a:t>
            </a:r>
            <a:r>
              <a:rPr sz="1100" dirty="0">
                <a:latin typeface="Cambria"/>
                <a:cs typeface="Cambria"/>
              </a:rPr>
              <a:t>das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q</a:t>
            </a:r>
            <a:r>
              <a:rPr sz="1100" spc="-15" dirty="0">
                <a:latin typeface="Cambria"/>
                <a:cs typeface="Cambria"/>
              </a:rPr>
              <a:t>u</a:t>
            </a:r>
            <a:r>
              <a:rPr sz="1100" spc="-5" dirty="0">
                <a:latin typeface="Cambria"/>
                <a:cs typeface="Cambria"/>
              </a:rPr>
              <a:t>and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f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m</a:t>
            </a:r>
            <a:r>
              <a:rPr sz="1100" spc="-5" dirty="0">
                <a:latin typeface="Cambria"/>
                <a:cs typeface="Cambria"/>
              </a:rPr>
              <a:t>u</a:t>
            </a:r>
            <a:r>
              <a:rPr sz="1100" dirty="0">
                <a:latin typeface="Cambria"/>
                <a:cs typeface="Cambria"/>
              </a:rPr>
              <a:t>l</a:t>
            </a:r>
            <a:r>
              <a:rPr sz="1100" spc="-15" dirty="0">
                <a:latin typeface="Cambria"/>
                <a:cs typeface="Cambria"/>
              </a:rPr>
              <a:t>á</a:t>
            </a:r>
            <a:r>
              <a:rPr sz="1100" dirty="0">
                <a:latin typeface="Cambria"/>
                <a:cs typeface="Cambria"/>
              </a:rPr>
              <a:t>rio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é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5" dirty="0">
                <a:latin typeface="Cambria"/>
                <a:cs typeface="Cambria"/>
              </a:rPr>
              <a:t>nv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ad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v</a:t>
            </a:r>
            <a:r>
              <a:rPr sz="1100" dirty="0">
                <a:latin typeface="Cambria"/>
                <a:cs typeface="Cambria"/>
              </a:rPr>
              <a:t>eri</a:t>
            </a:r>
            <a:r>
              <a:rPr sz="1100" spc="-15" dirty="0">
                <a:latin typeface="Cambria"/>
                <a:cs typeface="Cambria"/>
              </a:rPr>
              <a:t>f</a:t>
            </a:r>
            <a:r>
              <a:rPr sz="1100" spc="-10" dirty="0">
                <a:latin typeface="Cambria"/>
                <a:cs typeface="Cambria"/>
              </a:rPr>
              <a:t>ic</a:t>
            </a:r>
            <a:r>
              <a:rPr sz="1100" spc="-5" dirty="0">
                <a:latin typeface="Cambria"/>
                <a:cs typeface="Cambria"/>
              </a:rPr>
              <a:t>and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se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mbria"/>
                <a:cs typeface="Cambria"/>
              </a:rPr>
              <a:t>da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dirty="0">
                <a:latin typeface="Cambria"/>
                <a:cs typeface="Cambria"/>
              </a:rPr>
              <a:t>os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5" dirty="0">
                <a:latin typeface="Cambria"/>
                <a:cs typeface="Cambria"/>
              </a:rPr>
              <a:t>n</a:t>
            </a:r>
            <a:r>
              <a:rPr sz="1100" dirty="0">
                <a:latin typeface="Cambria"/>
                <a:cs typeface="Cambria"/>
              </a:rPr>
              <a:t>se</a:t>
            </a:r>
            <a:r>
              <a:rPr sz="1100" spc="-15" dirty="0">
                <a:latin typeface="Cambria"/>
                <a:cs typeface="Cambria"/>
              </a:rPr>
              <a:t>r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-15" dirty="0">
                <a:latin typeface="Cambria"/>
                <a:cs typeface="Cambria"/>
              </a:rPr>
              <a:t>d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es</a:t>
            </a:r>
            <a:r>
              <a:rPr sz="1100" spc="-15" dirty="0">
                <a:latin typeface="Cambria"/>
                <a:cs typeface="Cambria"/>
              </a:rPr>
              <a:t>t</a:t>
            </a:r>
            <a:r>
              <a:rPr sz="1100" spc="-5" dirty="0">
                <a:latin typeface="Cambria"/>
                <a:cs typeface="Cambria"/>
              </a:rPr>
              <a:t>ã</a:t>
            </a:r>
            <a:r>
              <a:rPr sz="1100" dirty="0">
                <a:latin typeface="Cambria"/>
                <a:cs typeface="Cambria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mbria"/>
                <a:cs typeface="Cambria"/>
              </a:rPr>
              <a:t>c</a:t>
            </a:r>
            <a:r>
              <a:rPr sz="1100" dirty="0">
                <a:latin typeface="Cambria"/>
                <a:cs typeface="Cambria"/>
              </a:rPr>
              <a:t>orret</a:t>
            </a:r>
            <a:r>
              <a:rPr sz="1100" spc="-10" dirty="0">
                <a:latin typeface="Cambria"/>
                <a:cs typeface="Cambria"/>
              </a:rPr>
              <a:t>o</a:t>
            </a:r>
            <a:r>
              <a:rPr sz="1100" dirty="0">
                <a:latin typeface="Cambria"/>
                <a:cs typeface="Cambria"/>
              </a:rPr>
              <a:t>s.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10" y="938903"/>
            <a:ext cx="2810510" cy="99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Exem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p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los</a:t>
            </a:r>
            <a:r>
              <a:rPr sz="1400" b="1" spc="-35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p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r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á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ti</a:t>
            </a:r>
            <a:r>
              <a:rPr sz="1400" b="1" spc="-10" dirty="0">
                <a:solidFill>
                  <a:srgbClr val="365F90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365F90"/>
                </a:solidFill>
                <a:latin typeface="Calibri"/>
                <a:cs typeface="Calibri"/>
              </a:rPr>
              <a:t>os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1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</a:pPr>
            <a:r>
              <a:rPr sz="1300" spc="-5" dirty="0">
                <a:solidFill>
                  <a:srgbClr val="4F80BC"/>
                </a:solidFill>
                <a:latin typeface="Cambria"/>
                <a:cs typeface="Cambria"/>
              </a:rPr>
              <a:t>1.</a:t>
            </a:r>
            <a:r>
              <a:rPr sz="1300" spc="-5" dirty="0">
                <a:solidFill>
                  <a:srgbClr val="4F80BC"/>
                </a:solidFill>
                <a:latin typeface="Times New Roman"/>
                <a:cs typeface="Times New Roman"/>
              </a:rPr>
              <a:t>  </a:t>
            </a:r>
            <a:r>
              <a:rPr sz="1300" spc="-16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St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dirty="0">
                <a:solidFill>
                  <a:srgbClr val="4F80BC"/>
                </a:solidFill>
                <a:latin typeface="Cambria"/>
                <a:cs typeface="Cambria"/>
              </a:rPr>
              <a:t>t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efu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lWidge</a:t>
            </a:r>
            <a:r>
              <a:rPr sz="1300" spc="-5" dirty="0">
                <a:solidFill>
                  <a:srgbClr val="4F80BC"/>
                </a:solidFill>
                <a:latin typeface="Cambria"/>
                <a:cs typeface="Cambria"/>
              </a:rPr>
              <a:t>t</a:t>
            </a:r>
            <a:r>
              <a:rPr sz="1300" spc="-3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</a:t>
            </a:r>
            <a:r>
              <a:rPr sz="1300" spc="-3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4F80BC"/>
                </a:solidFill>
                <a:latin typeface="Cambria"/>
                <a:cs typeface="Cambria"/>
              </a:rPr>
              <a:t>St</a:t>
            </a:r>
            <a:r>
              <a:rPr sz="1300" spc="-2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5" dirty="0">
                <a:solidFill>
                  <a:srgbClr val="4F80BC"/>
                </a:solidFill>
                <a:latin typeface="Cambria"/>
                <a:cs typeface="Cambria"/>
              </a:rPr>
              <a:t>t</a:t>
            </a:r>
            <a:r>
              <a:rPr sz="1300" spc="-20" dirty="0">
                <a:solidFill>
                  <a:srgbClr val="4F80BC"/>
                </a:solidFill>
                <a:latin typeface="Cambria"/>
                <a:cs typeface="Cambria"/>
              </a:rPr>
              <a:t>e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less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Wi</a:t>
            </a:r>
            <a:r>
              <a:rPr sz="1300" dirty="0">
                <a:solidFill>
                  <a:srgbClr val="4F80BC"/>
                </a:solidFill>
                <a:latin typeface="Cambria"/>
                <a:cs typeface="Cambria"/>
              </a:rPr>
              <a:t>d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et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6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1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755" y="5005649"/>
            <a:ext cx="722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2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3128" y="1976179"/>
            <a:ext cx="5486720" cy="3053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0610" y="5216653"/>
            <a:ext cx="5727390" cy="3317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755" y="925517"/>
            <a:ext cx="722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3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755" y="3934276"/>
            <a:ext cx="722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4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5" y="5492067"/>
            <a:ext cx="722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5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1137019"/>
            <a:ext cx="4793223" cy="2529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900" y="4171822"/>
            <a:ext cx="3973829" cy="1172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9250" y="5759488"/>
            <a:ext cx="1720848" cy="38854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5" y="925517"/>
            <a:ext cx="235648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 indent="-27940">
              <a:lnSpc>
                <a:spcPct val="100000"/>
              </a:lnSpc>
            </a:pPr>
            <a:r>
              <a:rPr sz="1300" spc="-5" dirty="0">
                <a:solidFill>
                  <a:srgbClr val="4F80BC"/>
                </a:solidFill>
                <a:latin typeface="Cambria"/>
                <a:cs typeface="Cambria"/>
              </a:rPr>
              <a:t>2.</a:t>
            </a:r>
            <a:r>
              <a:rPr sz="1300" spc="-5" dirty="0">
                <a:solidFill>
                  <a:srgbClr val="4F80BC"/>
                </a:solidFill>
                <a:latin typeface="Times New Roman"/>
                <a:cs typeface="Times New Roman"/>
              </a:rPr>
              <a:t>  </a:t>
            </a:r>
            <a:r>
              <a:rPr sz="1300" spc="-16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Lay</a:t>
            </a:r>
            <a:r>
              <a:rPr sz="1300" spc="-20" dirty="0">
                <a:solidFill>
                  <a:srgbClr val="4F80BC"/>
                </a:solidFill>
                <a:latin typeface="Cambria"/>
                <a:cs typeface="Cambria"/>
              </a:rPr>
              <a:t>o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uts</a:t>
            </a:r>
            <a:r>
              <a:rPr sz="1300" spc="-4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4F80BC"/>
                </a:solidFill>
                <a:latin typeface="Cambria"/>
                <a:cs typeface="Cambria"/>
              </a:rPr>
              <a:t>(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Ro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w,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F80BC"/>
                </a:solidFill>
                <a:latin typeface="Cambria"/>
                <a:cs typeface="Cambria"/>
              </a:rPr>
              <a:t>C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olu</a:t>
            </a:r>
            <a:r>
              <a:rPr sz="1300" spc="-5" dirty="0">
                <a:solidFill>
                  <a:srgbClr val="4F80BC"/>
                </a:solidFill>
                <a:latin typeface="Cambria"/>
                <a:cs typeface="Cambria"/>
              </a:rPr>
              <a:t>m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n</a:t>
            </a:r>
            <a:r>
              <a:rPr sz="1300" spc="-5" dirty="0">
                <a:solidFill>
                  <a:srgbClr val="4F80BC"/>
                </a:solidFill>
                <a:latin typeface="Cambria"/>
                <a:cs typeface="Cambria"/>
              </a:rPr>
              <a:t>,</a:t>
            </a:r>
            <a:r>
              <a:rPr sz="1300" spc="-5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4F80BC"/>
                </a:solidFill>
                <a:latin typeface="Cambria"/>
                <a:cs typeface="Cambria"/>
              </a:rPr>
              <a:t>St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5" dirty="0">
                <a:solidFill>
                  <a:srgbClr val="4F80BC"/>
                </a:solidFill>
                <a:latin typeface="Cambria"/>
                <a:cs typeface="Cambria"/>
              </a:rPr>
              <a:t>c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k)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25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1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6587" y="4993457"/>
            <a:ext cx="722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2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5250" y="1746229"/>
            <a:ext cx="5486400" cy="3053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9155" y="5259082"/>
            <a:ext cx="5513832" cy="36563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3159" y="925517"/>
            <a:ext cx="722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4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0971" y="4664273"/>
            <a:ext cx="722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5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9700" y="1276100"/>
            <a:ext cx="5602589" cy="2958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4994995"/>
            <a:ext cx="1917701" cy="4351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5" y="925517"/>
            <a:ext cx="286321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12300"/>
              </a:lnSpc>
            </a:pPr>
            <a:r>
              <a:rPr sz="1300" spc="-5" dirty="0">
                <a:solidFill>
                  <a:srgbClr val="4F80BC"/>
                </a:solidFill>
                <a:latin typeface="Cambria"/>
                <a:cs typeface="Cambria"/>
              </a:rPr>
              <a:t>3.</a:t>
            </a:r>
            <a:r>
              <a:rPr sz="1300" spc="-5" dirty="0">
                <a:solidFill>
                  <a:srgbClr val="4F80BC"/>
                </a:solidFill>
                <a:latin typeface="Times New Roman"/>
                <a:cs typeface="Times New Roman"/>
              </a:rPr>
              <a:t>  </a:t>
            </a:r>
            <a:r>
              <a:rPr sz="1300" spc="-16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N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avega</a:t>
            </a:r>
            <a:r>
              <a:rPr sz="1300" spc="-5" dirty="0">
                <a:solidFill>
                  <a:srgbClr val="4F80BC"/>
                </a:solidFill>
                <a:latin typeface="Cambria"/>
                <a:cs typeface="Cambria"/>
              </a:rPr>
              <a:t>ç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ã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o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nt</a:t>
            </a:r>
            <a:r>
              <a:rPr sz="1300" spc="-5" dirty="0">
                <a:solidFill>
                  <a:srgbClr val="4F80BC"/>
                </a:solidFill>
                <a:latin typeface="Cambria"/>
                <a:cs typeface="Cambria"/>
              </a:rPr>
              <a:t>r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</a:t>
            </a:r>
            <a:r>
              <a:rPr sz="1300" spc="-3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pág</a:t>
            </a:r>
            <a:r>
              <a:rPr sz="1300" dirty="0">
                <a:solidFill>
                  <a:srgbClr val="4F80BC"/>
                </a:solidFill>
                <a:latin typeface="Cambria"/>
                <a:cs typeface="Cambria"/>
              </a:rPr>
              <a:t>i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na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s</a:t>
            </a:r>
            <a:r>
              <a:rPr sz="1300" spc="-4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(N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av</a:t>
            </a:r>
            <a:r>
              <a:rPr sz="1300" dirty="0">
                <a:solidFill>
                  <a:srgbClr val="4F80BC"/>
                </a:solidFill>
                <a:latin typeface="Cambria"/>
                <a:cs typeface="Cambria"/>
              </a:rPr>
              <a:t>i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ga</a:t>
            </a:r>
            <a:r>
              <a:rPr sz="1300" dirty="0">
                <a:solidFill>
                  <a:srgbClr val="4F80BC"/>
                </a:solidFill>
                <a:latin typeface="Cambria"/>
                <a:cs typeface="Cambria"/>
              </a:rPr>
              <a:t>t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o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r)</a:t>
            </a:r>
            <a:r>
              <a:rPr sz="1300" spc="-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1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755" y="4834961"/>
            <a:ext cx="722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2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5046598"/>
            <a:ext cx="5486400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7499" y="1410340"/>
            <a:ext cx="5486400" cy="3096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4559" y="925517"/>
            <a:ext cx="6864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em3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3941" y="925517"/>
            <a:ext cx="7213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2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4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0399" y="1200150"/>
            <a:ext cx="2171700" cy="4709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3589" y="1193779"/>
            <a:ext cx="2023109" cy="4609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14" y="923993"/>
            <a:ext cx="219011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7965">
              <a:lnSpc>
                <a:spcPct val="113100"/>
              </a:lnSpc>
            </a:pPr>
            <a:r>
              <a:rPr sz="1300" spc="-5" dirty="0">
                <a:solidFill>
                  <a:srgbClr val="4F80BC"/>
                </a:solidFill>
                <a:latin typeface="Cambria"/>
                <a:cs typeface="Cambria"/>
              </a:rPr>
              <a:t>4.</a:t>
            </a:r>
            <a:r>
              <a:rPr sz="1300" spc="-5" dirty="0">
                <a:solidFill>
                  <a:srgbClr val="4F80BC"/>
                </a:solidFill>
                <a:latin typeface="Times New Roman"/>
                <a:cs typeface="Times New Roman"/>
              </a:rPr>
              <a:t>  </a:t>
            </a:r>
            <a:r>
              <a:rPr sz="1300" spc="-16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F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o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rmulári</a:t>
            </a:r>
            <a:r>
              <a:rPr sz="1300" dirty="0">
                <a:solidFill>
                  <a:srgbClr val="4F80BC"/>
                </a:solidFill>
                <a:latin typeface="Cambria"/>
                <a:cs typeface="Cambria"/>
              </a:rPr>
              <a:t>o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s</a:t>
            </a:r>
            <a:r>
              <a:rPr sz="1300" spc="-4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</a:t>
            </a:r>
            <a:r>
              <a:rPr sz="1300" spc="-3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Valid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4F80BC"/>
                </a:solidFill>
                <a:latin typeface="Cambria"/>
                <a:cs typeface="Cambria"/>
              </a:rPr>
              <a:t>ç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ão</a:t>
            </a:r>
            <a:r>
              <a:rPr sz="1300" spc="-1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1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10" y="4827341"/>
            <a:ext cx="722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Im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1300" spc="-15" dirty="0">
                <a:solidFill>
                  <a:srgbClr val="4F80BC"/>
                </a:solidFill>
                <a:latin typeface="Cambria"/>
                <a:cs typeface="Cambria"/>
              </a:rPr>
              <a:t>g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em</a:t>
            </a:r>
            <a:r>
              <a:rPr sz="1300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F80BC"/>
                </a:solidFill>
                <a:latin typeface="Cambria"/>
                <a:cs typeface="Cambria"/>
              </a:rPr>
              <a:t>2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1486661"/>
            <a:ext cx="4632319" cy="3169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5162815"/>
            <a:ext cx="4632319" cy="3828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615</Words>
  <Application>Microsoft Office PowerPoint</Application>
  <PresentationFormat>Personalizar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Calibri</vt:lpstr>
      <vt:lpstr>Cambria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DevNoite</cp:lastModifiedBy>
  <cp:revision>3</cp:revision>
  <dcterms:created xsi:type="dcterms:W3CDTF">2024-10-24T00:32:11Z</dcterms:created>
  <dcterms:modified xsi:type="dcterms:W3CDTF">2024-10-23T23:11:36Z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2024-10-24T00:00:00Z</vt:filetime>
  </property>
  <property fmtid="{D5CDD505-2E9C-101B-9397-08002B2CF9AE}" pid="3" name="LastSaved">
    <vt:filetime>2024-10-23T00:00:00Z</vt:filetime>
  </property>
</Properties>
</file>