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2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1194" y="31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358d7d8c9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358d7d8c9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358d7d8c9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358d7d8c9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358d7d8c9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358d7d8c9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358d7d8c98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358d7d8c98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1" y="0"/>
            <a:ext cx="1728788" cy="51435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7319" y="841772"/>
            <a:ext cx="6593681" cy="179070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7319" y="2701528"/>
            <a:ext cx="6593681" cy="1241822"/>
          </a:xfrm>
        </p:spPr>
        <p:txBody>
          <a:bodyPr>
            <a:normAutofit/>
          </a:bodyPr>
          <a:lstStyle>
            <a:lvl1pPr marL="0" indent="0" algn="l">
              <a:buNone/>
              <a:defRPr sz="1500" cap="all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08133" y="4057651"/>
            <a:ext cx="2057400" cy="273844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6/21/2022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07318" y="4057651"/>
            <a:ext cx="3843665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2684" y="4057650"/>
            <a:ext cx="578317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6427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3228499"/>
            <a:ext cx="7434266" cy="614516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454819"/>
            <a:ext cx="7434266" cy="2474834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4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3843015"/>
            <a:ext cx="7433144" cy="51185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705438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457200"/>
            <a:ext cx="7429466" cy="2571750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3314700"/>
            <a:ext cx="7428344" cy="1028699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865423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457200"/>
            <a:ext cx="6977064" cy="2061322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2524168"/>
            <a:ext cx="6564224" cy="411726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3232439"/>
            <a:ext cx="7429502" cy="1117122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  <p:sp>
        <p:nvSpPr>
          <p:cNvPr id="60" name="TextBox 59"/>
          <p:cNvSpPr txBox="1"/>
          <p:nvPr/>
        </p:nvSpPr>
        <p:spPr>
          <a:xfrm>
            <a:off x="677634" y="549295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903028" y="2073729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647134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600531"/>
            <a:ext cx="7429501" cy="1883876"/>
          </a:xfrm>
        </p:spPr>
        <p:txBody>
          <a:bodyPr anchor="b">
            <a:normAutofit/>
          </a:bodyPr>
          <a:lstStyle>
            <a:lvl1pPr>
              <a:defRPr sz="27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3493241"/>
            <a:ext cx="7428379" cy="855483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029281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457200"/>
            <a:ext cx="7429499" cy="14287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005847"/>
            <a:ext cx="2397674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45939" y="2520197"/>
            <a:ext cx="2406551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008226"/>
            <a:ext cx="2388289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78160" y="2522576"/>
            <a:ext cx="2396873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005847"/>
            <a:ext cx="2396226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2520197"/>
            <a:ext cx="2396226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45099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457200"/>
            <a:ext cx="7429499" cy="14287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3303447"/>
            <a:ext cx="2396430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000249"/>
            <a:ext cx="2396430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3735644"/>
            <a:ext cx="2396430" cy="61338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3303447"/>
            <a:ext cx="2400300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000249"/>
            <a:ext cx="2399205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3735643"/>
            <a:ext cx="2400300" cy="607757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3303446"/>
            <a:ext cx="2393056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000249"/>
            <a:ext cx="2396227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3735641"/>
            <a:ext cx="2396226" cy="60775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352958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3004833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457200"/>
            <a:ext cx="1503758" cy="38862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457200"/>
            <a:ext cx="5811443" cy="38862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4714351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72403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257515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064420"/>
            <a:ext cx="7429500" cy="2139553"/>
          </a:xfrm>
        </p:spPr>
        <p:txBody>
          <a:bodyPr anchor="b">
            <a:normAutofit/>
          </a:bodyPr>
          <a:lstStyle>
            <a:lvl1pPr>
              <a:defRPr sz="27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3318272"/>
            <a:ext cx="7429500" cy="1031082"/>
          </a:xfrm>
        </p:spPr>
        <p:txBody>
          <a:bodyPr>
            <a:normAutofit/>
          </a:bodyPr>
          <a:lstStyle>
            <a:lvl1pPr marL="0" indent="0">
              <a:buNone/>
              <a:defRPr sz="135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690239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1687114"/>
            <a:ext cx="3658792" cy="265628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1687114"/>
            <a:ext cx="3656408" cy="265628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156172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64345"/>
            <a:ext cx="7429500" cy="110847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515" y="1687115"/>
            <a:ext cx="3487337" cy="617934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2305048"/>
            <a:ext cx="3658793" cy="203835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6" y="1687114"/>
            <a:ext cx="3484952" cy="617934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305048"/>
            <a:ext cx="3656408" cy="203835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959178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753238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498252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457201"/>
            <a:ext cx="2892028" cy="1229913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444499"/>
            <a:ext cx="4418407" cy="3898901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1687114"/>
            <a:ext cx="2892028" cy="265628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883757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457200"/>
            <a:ext cx="4450881" cy="122991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5541" y="457201"/>
            <a:ext cx="2750018" cy="38861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1687114"/>
            <a:ext cx="4450883" cy="265628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927019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0716" y="0"/>
            <a:ext cx="9040416" cy="51435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463888"/>
            <a:ext cx="7429499" cy="11089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1687115"/>
            <a:ext cx="7429499" cy="2656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62790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  <p:sldLayoutId id="2147483709" r:id="rId17"/>
    <p:sldLayoutId id="2147483710" r:id="rId18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1275157" y="869950"/>
            <a:ext cx="6593681" cy="179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 dirty="0">
                <a:latin typeface="Arial" panose="020B0604020202020204" pitchFamily="34" charset="0"/>
                <a:cs typeface="Arial" panose="020B0604020202020204" pitchFamily="34" charset="0"/>
              </a:rPr>
              <a:t>Guia de Imbituba</a:t>
            </a:r>
            <a:br>
              <a:rPr lang="pt-BR" sz="4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(PROJETO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Tcc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2022)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1275157" y="3411339"/>
            <a:ext cx="6593681" cy="12418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equipe: Augusto, </a:t>
            </a:r>
            <a:r>
              <a:rPr lang="pt-BR" dirty="0" err="1"/>
              <a:t>Kaio</a:t>
            </a:r>
            <a:r>
              <a:rPr lang="pt-BR" dirty="0"/>
              <a:t>, João Victor, Murilo Feliciano, </a:t>
            </a:r>
            <a:r>
              <a:rPr lang="pt-BR" dirty="0" err="1"/>
              <a:t>pablo</a:t>
            </a:r>
            <a:r>
              <a:rPr lang="pt-BR" dirty="0"/>
              <a:t> e </a:t>
            </a:r>
            <a:r>
              <a:rPr lang="pt-BR" dirty="0" err="1"/>
              <a:t>lucas</a:t>
            </a:r>
            <a:r>
              <a:rPr lang="pt-BR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52934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PROPOSTA DO projeto: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3C77B5B-8C7B-47E5-A609-6EAA77B3214A}"/>
              </a:ext>
            </a:extLst>
          </p:cNvPr>
          <p:cNvSpPr txBox="1"/>
          <p:nvPr/>
        </p:nvSpPr>
        <p:spPr>
          <a:xfrm>
            <a:off x="920750" y="1262062"/>
            <a:ext cx="73025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 projeto visa incluir um website estilo “revista virtual” com as informações de pontos turísticos de Imbituba.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 website mostrará os futuros eventos esportivos, festas, pontos turísticos e a cultura em geral da cidade.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Programação: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311700" y="1571574"/>
            <a:ext cx="8520600" cy="38233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900" dirty="0">
                <a:latin typeface="Arial" panose="020B0604020202020204" pitchFamily="34" charset="0"/>
                <a:cs typeface="Arial" panose="020B0604020202020204" pitchFamily="34" charset="0"/>
              </a:rPr>
              <a:t>Por se tratar de uma página WEB, utilizaremos as linguagens próprias para isto, que são:HTML5, CSS e PHP.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900" dirty="0">
                <a:latin typeface="Arial" panose="020B0604020202020204" pitchFamily="34" charset="0"/>
                <a:cs typeface="Arial" panose="020B0604020202020204" pitchFamily="34" charset="0"/>
              </a:rPr>
              <a:t>E como programa, utilizaremos o Microsoft Visual </a:t>
            </a:r>
            <a:r>
              <a:rPr lang="pt-BR" sz="1900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lang="pt-BR" sz="19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pt-BR" sz="25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Propósito do Trabalho: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311700" y="1282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Primeiramente pensamos em como as informações turísticas sobre a cidade chegarão aos moradores e turistas de Imbituba, e percebemos que poderíamos facilitar a forma da informação chegar a eles.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INTERFACE: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Google Shape;78;p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Site terá uma página inicial com um menu horizontal com as abas expansíveis: Nessa página aparecerá:</a:t>
            </a:r>
            <a:endParaRPr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Pontos turísticos, eventos, restaurantes, entre outros...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Ao clicar em cima da opção desejada, o usuário será redirecionado para outra página onde encontrará as informações solicitadas.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 página terá fotos, localização e uma descrição do local.</a:t>
            </a:r>
            <a:endParaRPr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8ABB9A-3AF0-4C66-BD7E-B87048A85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AMPLIAÇÃO DO PROJETO: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FF430BC-C079-477E-8299-F4DA0C230B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Como ideia de ampliação do projeto, pretende-se lançar uma versão para Android, onde seria de maior facilidade de acesso a todos os turistas e residentes de Imbituba.</a:t>
            </a:r>
          </a:p>
          <a:p>
            <a:endParaRPr lang="pt-BR" dirty="0"/>
          </a:p>
          <a:p>
            <a:r>
              <a:rPr lang="pt-BR" dirty="0"/>
              <a:t>Outra forma de ampliação seria a divulgação do projeto para a população, que consequentemente traria mais usuários para o site/aplicativo.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164486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TotalTime>0</TotalTime>
  <Words>262</Words>
  <Application>Microsoft Office PowerPoint</Application>
  <PresentationFormat>Apresentação na tela (16:9)</PresentationFormat>
  <Paragraphs>25</Paragraphs>
  <Slides>6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9" baseType="lpstr">
      <vt:lpstr>Arial</vt:lpstr>
      <vt:lpstr>Tw Cen MT</vt:lpstr>
      <vt:lpstr>Circuito</vt:lpstr>
      <vt:lpstr>Guia de Imbituba (PROJETO Tcc 2022)</vt:lpstr>
      <vt:lpstr>PROPOSTA DO projeto: </vt:lpstr>
      <vt:lpstr>Programação:</vt:lpstr>
      <vt:lpstr>Propósito do Trabalho:</vt:lpstr>
      <vt:lpstr>INTERFACE:</vt:lpstr>
      <vt:lpstr>AMPLIAÇÃO DO PROJETO: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Guia de Imbituba (PROJETO Tcc 2022)</dc:title>
  <cp:lastModifiedBy>Pablo Alves</cp:lastModifiedBy>
  <cp:revision>1</cp:revision>
  <dcterms:modified xsi:type="dcterms:W3CDTF">2022-06-21T22:30:06Z</dcterms:modified>
</cp:coreProperties>
</file>