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B3A9-F6A3-48ED-81DC-5C945761C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30CD8-702D-4A6E-8684-CFC4D1125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F35A-1CAC-4EA9-9680-50CEA0B1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3C17F-1665-4FE1-A570-8C3EEAF8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ED33-FC0F-412A-8C22-C7EEF7C2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3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1C58-9C68-455C-BE7C-AD744822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95475-AE42-4A43-8A21-6B71B2ED3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C216-0034-4B4B-A7C4-9ED26C80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9AA93-2D00-44C9-988F-B40DD0DC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C54A-0678-4290-AE88-3F6F9C82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180DF-F094-402E-A9BE-2F9153650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0BB10-31D5-466A-82F4-4FFCAB960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5742D-79D2-4BBA-8726-7A0744FB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7034A-8775-47DE-B08E-954329FB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D9FE-6223-4217-9C2B-93DC5542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6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7AF4-DBB8-43DA-9C6A-4AA4FD30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7D9AC-4325-458B-AE90-77E631FF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21795-0DDB-48AF-A221-FDD5317F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DA26-BAB4-4FC5-B0C6-FD86827C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16BCC-1C4D-4532-B4D7-0E06CCBC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D735-1D01-43DF-AC2D-D5F07D1A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0E815-3798-4CB6-A915-4984C8FD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5229-741C-4C4D-8402-21118358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C838-3EE4-437B-B488-6564968E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D2AE-E4D7-4431-8931-CA6F0D5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3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69B0-C255-4274-BB10-2972AE82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F5BE-DEB3-46E2-89C9-6D33E5045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3586A-A337-41C5-918F-BC24E5B7A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1346D-46AA-4180-B46E-A03F851E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D2B3B-E57D-4656-9C32-87770325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0134-FF55-4894-B36F-7CDA8ABB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0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2FD8-E0B3-4372-8AC2-49399B1A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89F11-04CE-40BA-9AB5-CD6AF4234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0B942-3E35-4F4C-8679-CA234609F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43189-3799-432C-A631-40051B4D4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AA53C-5DEB-481F-9DD6-67B9D414F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BEF43-ECF9-4F8B-ADA6-FA9AEFB2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9F13A-4D06-4CC2-92F7-8384C928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EA4B4-8D6B-41FC-ACD0-FF32A0A7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9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32BD-C20B-495F-B3F0-40F938D3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D2455-CFF6-41C3-8846-90A8A8C8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B1B73-B7AC-47C0-99E2-5E02EDEB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56877-DA89-4A33-BD75-4336A9E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8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F9F22-9091-40AC-AAF6-FBBC5160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6DF53-1360-41D2-BA83-86ADEC8B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24137-1D2A-4D1B-A5CF-F4989D5C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CF7D-1D59-4847-B6FF-8783DEB4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266B-6FD4-4FA2-A46A-71BCCAD32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FFFD4-B953-4C79-8394-1A86BD432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04C5-9E91-4FC9-A701-00DF82CF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5F35B-7A99-4545-80A1-DC5BC9EF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4F0-9780-4400-85EE-96AB2D1F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7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EC0B-EF1B-432A-9229-BC7DAAB5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8BF27-E397-4EF3-AE11-83A27CF65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2D055-63BD-4AC1-95B0-A37B4DC14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B8656-7BD5-4AD3-BA7B-B21B3F96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07F8D-212A-4191-B0E6-55CEC130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77628-98B8-4C24-BC2D-8C8C0340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897EA-4BBF-4D4C-979C-01D372BB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FF90-1637-480B-B794-1DFCC4A33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1290-5DBF-4E0C-8B07-E6D4C1D13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5617D-EDE1-422D-91CD-5AAA6257743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14E3-409F-4691-9E51-B109DFC24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F8D7D-87CB-45C5-93F5-F514F2BC1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A64B-688C-42F6-9748-90927B5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4646-FE4B-423F-8681-7DC68DA64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C58A5-E3CC-4C61-8B09-1FE443AD4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9371"/>
            <a:ext cx="9144000" cy="1655762"/>
          </a:xfrm>
        </p:spPr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2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1</cp:revision>
  <dcterms:created xsi:type="dcterms:W3CDTF">2024-03-21T12:23:26Z</dcterms:created>
  <dcterms:modified xsi:type="dcterms:W3CDTF">2024-03-21T12:23:58Z</dcterms:modified>
</cp:coreProperties>
</file>