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89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17/07/2019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470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6F767-487D-45A7-9383-4F9F29521278}"/>
</file>

<file path=customXml/itemProps2.xml><?xml version="1.0" encoding="utf-8"?>
<ds:datastoreItem xmlns:ds="http://schemas.openxmlformats.org/officeDocument/2006/customXml" ds:itemID="{8AEFDE86-9ABD-4B53-9EB0-611E0710241D}"/>
</file>

<file path=customXml/itemProps3.xml><?xml version="1.0" encoding="utf-8"?>
<ds:datastoreItem xmlns:ds="http://schemas.openxmlformats.org/officeDocument/2006/customXml" ds:itemID="{7598036D-8F24-4150-8883-4040B39D685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Apresentação na tela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Lucas Jorge da Silva</cp:lastModifiedBy>
  <cp:revision>6</cp:revision>
  <dcterms:created xsi:type="dcterms:W3CDTF">2019-02-19T13:22:14Z</dcterms:created>
  <dcterms:modified xsi:type="dcterms:W3CDTF">2019-07-17T12:36:54Z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