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2214D53-C5DB-4D36-AEC7-FA03FEDB0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298D5-E3A2-4B41-9A62-1AA6DE029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1C11-6948-4F26-83B4-A28C7DC1C826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E2644-8CCE-4448-9A38-F89A76D08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382DC-26F6-4259-A337-C87367BC1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CBBE-F162-437A-9C60-464BF7CC5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26D7-26E1-4844-83ED-7FFC1F6E4D53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C899-1EFA-4E9D-98C4-71BEC7E29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4DC91-54EC-44C0-B068-31447CE833EF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572963C-8A23-49CC-AEDB-47B850BE43D7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D12DDB2-D2FF-46B3-A3D0-65B3CC126C70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2285DC8-F869-49AC-9A5F-35722F79B09F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B2C50D-D3F0-419F-A318-994126E3FBB3}"/>
              </a:ext>
            </a:extLst>
          </p:cNvPr>
          <p:cNvSpPr/>
          <p:nvPr userDrawn="1"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67D759-C801-4982-9CDA-01014A46EBCB}"/>
              </a:ext>
            </a:extLst>
          </p:cNvPr>
          <p:cNvSpPr txBox="1"/>
          <p:nvPr userDrawn="1"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Título do Slide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610C9E-4CBE-46B8-8B12-090124D535CA}"/>
              </a:ext>
            </a:extLst>
          </p:cNvPr>
          <p:cNvSpPr txBox="1"/>
          <p:nvPr userDrawn="1"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173C2-3906-463E-9978-80ADA67614FE}"/>
              </a:ext>
            </a:extLst>
          </p:cNvPr>
          <p:cNvSpPr txBox="1"/>
          <p:nvPr userDrawn="1"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ASSUNTO EM QUESTÃO</a:t>
            </a:r>
          </a:p>
        </p:txBody>
      </p:sp>
    </p:spTree>
    <p:extLst>
      <p:ext uri="{BB962C8B-B14F-4D97-AF65-F5344CB8AC3E}">
        <p14:creationId xmlns:p14="http://schemas.microsoft.com/office/powerpoint/2010/main" val="31688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6EBA9F4-9C29-45C1-AF71-6C83C8E07BB8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347C192-3A72-4706-914D-067592DD535B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81465C48-012F-4A5E-AAEF-0053C247DED8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71E27B4-B225-44B4-ABB7-D6E32D6B9543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A0469E-2CE2-497C-A265-53631D4BDFDB}"/>
              </a:ext>
            </a:extLst>
          </p:cNvPr>
          <p:cNvSpPr txBox="1"/>
          <p:nvPr userDrawn="1"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F47ADAD-847B-43B4-B39E-0920434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9C4EE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764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8DF-3FB5-482E-9ADC-27315D300C51}" type="datetimeFigureOut">
              <a:rPr lang="pt-BR" smtClean="0"/>
              <a:t>18/07/2019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HTML e CSS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4320" y="3104620"/>
            <a:ext cx="9801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3B4F-942B-4D26-AA2A-ECA0B29D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 </a:t>
            </a:r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05260-7BF2-420F-B759-54F2424128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905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/>
              <a:t>Esse é o valor default de todo elemento HTML, ou seja, ele vai seguir o fluxo comum da sua página.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/>
              <a:t>	position:static;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52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F3886-E34D-4768-AA7D-838528B7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 </a:t>
            </a:r>
            <a:r>
              <a:rPr lang="pt-BR" dirty="0" err="1"/>
              <a:t>relative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8B4FC-8192-4294-B5AC-AF8E25BFE400}"/>
              </a:ext>
            </a:extLst>
          </p:cNvPr>
          <p:cNvSpPr txBox="1">
            <a:spLocks/>
          </p:cNvSpPr>
          <p:nvPr/>
        </p:nvSpPr>
        <p:spPr>
          <a:xfrm>
            <a:off x="838200" y="2065323"/>
            <a:ext cx="7107315" cy="1276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Utilizando o position </a:t>
            </a:r>
            <a:r>
              <a:rPr lang="pt-BR" dirty="0" err="1"/>
              <a:t>Relative</a:t>
            </a:r>
            <a:r>
              <a:rPr lang="pt-BR" dirty="0"/>
              <a:t> o elemento passa a aceitar as propriedades Top,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r>
              <a:rPr lang="pt-BR" dirty="0"/>
              <a:t>. Com elas você pode alterar o posicionamento do elemento. 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377E1-8E88-4843-98F1-F530DAD77FF4}"/>
              </a:ext>
            </a:extLst>
          </p:cNvPr>
          <p:cNvSpPr txBox="1"/>
          <p:nvPr/>
        </p:nvSpPr>
        <p:spPr>
          <a:xfrm>
            <a:off x="1296365" y="3938289"/>
            <a:ext cx="2425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  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    &lt;h1&gt;Sou um h1&lt;/h1&gt;</a:t>
            </a:r>
          </a:p>
          <a:p>
            <a:r>
              <a:rPr lang="pt-BR" dirty="0"/>
              <a:t>    &lt;h2&gt;Sou um h2&lt;/h2&gt;</a:t>
            </a:r>
          </a:p>
          <a:p>
            <a:r>
              <a:rPr lang="pt-BR" dirty="0"/>
              <a:t>  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FC603F-87CF-4A14-9043-50E79F16C5C9}"/>
              </a:ext>
            </a:extLst>
          </p:cNvPr>
          <p:cNvSpPr txBox="1"/>
          <p:nvPr/>
        </p:nvSpPr>
        <p:spPr>
          <a:xfrm>
            <a:off x="5058137" y="3938288"/>
            <a:ext cx="5185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body</a:t>
            </a:r>
            <a:r>
              <a:rPr lang="pt-BR" dirty="0"/>
              <a:t> { 	background: #000; }</a:t>
            </a:r>
          </a:p>
          <a:p>
            <a:endParaRPr lang="pt-BR" dirty="0"/>
          </a:p>
          <a:p>
            <a:r>
              <a:rPr lang="pt-BR" dirty="0" err="1"/>
              <a:t>div</a:t>
            </a:r>
            <a:r>
              <a:rPr lang="pt-BR" dirty="0"/>
              <a:t> { 	background: #</a:t>
            </a:r>
            <a:r>
              <a:rPr lang="pt-BR" dirty="0" err="1"/>
              <a:t>eee</a:t>
            </a:r>
            <a:r>
              <a:rPr lang="pt-BR" dirty="0"/>
              <a:t>; </a:t>
            </a:r>
            <a:r>
              <a:rPr lang="pt-BR" dirty="0" err="1"/>
              <a:t>margin</a:t>
            </a:r>
            <a:r>
              <a:rPr lang="pt-BR" dirty="0"/>
              <a:t>: 200px 200px; </a:t>
            </a:r>
          </a:p>
          <a:p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300px; </a:t>
            </a:r>
            <a:r>
              <a:rPr lang="pt-BR" dirty="0" err="1"/>
              <a:t>height</a:t>
            </a:r>
            <a:r>
              <a:rPr lang="pt-BR" dirty="0"/>
              <a:t>: 300px; } </a:t>
            </a:r>
          </a:p>
          <a:p>
            <a:endParaRPr lang="pt-BR" dirty="0"/>
          </a:p>
          <a:p>
            <a:r>
              <a:rPr lang="pt-BR" dirty="0"/>
              <a:t>    h1 { 	position: </a:t>
            </a:r>
            <a:r>
              <a:rPr lang="pt-BR" dirty="0" err="1"/>
              <a:t>relative</a:t>
            </a:r>
            <a:r>
              <a:rPr lang="pt-BR" dirty="0"/>
              <a:t>; top: 20px; </a:t>
            </a:r>
            <a:r>
              <a:rPr lang="pt-BR" dirty="0" err="1"/>
              <a:t>left</a:t>
            </a:r>
            <a:r>
              <a:rPr lang="pt-BR" dirty="0"/>
              <a:t>: 20px; }</a:t>
            </a:r>
          </a:p>
          <a:p>
            <a:endParaRPr lang="pt-BR" dirty="0"/>
          </a:p>
          <a:p>
            <a:r>
              <a:rPr lang="pt-BR" dirty="0"/>
              <a:t>    h2 {	 top: 20px; </a:t>
            </a:r>
            <a:r>
              <a:rPr lang="pt-BR" dirty="0" err="1"/>
              <a:t>left</a:t>
            </a:r>
            <a:r>
              <a:rPr lang="pt-BR" dirty="0"/>
              <a:t>: 20px;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3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7A4FD-30E9-4374-90EF-110AB808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 </a:t>
            </a:r>
            <a:r>
              <a:rPr lang="pt-BR" dirty="0" err="1"/>
              <a:t>absolute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D9958-F838-4277-89C7-4A863A7172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17833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/>
              <a:t>Pode posicionar qualquer elemento de acordo com o elemento pai que tenha um position diferente de static.</a:t>
            </a:r>
          </a:p>
          <a:p>
            <a:r>
              <a:rPr lang="pt-BR"/>
              <a:t>Deixa de fazer parte do fluxo comum do documento e o espaço destinado a ele deixa de existir no documento.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D172AA-6FDE-4BD5-87C7-E1A0D8299212}"/>
              </a:ext>
            </a:extLst>
          </p:cNvPr>
          <p:cNvSpPr txBox="1"/>
          <p:nvPr/>
        </p:nvSpPr>
        <p:spPr>
          <a:xfrm>
            <a:off x="5156584" y="4279685"/>
            <a:ext cx="1874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  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    &lt;h1&gt;Sou um h1&lt;/h1&gt;</a:t>
            </a:r>
          </a:p>
          <a:p>
            <a:r>
              <a:rPr lang="pt-BR" dirty="0"/>
              <a:t>    &lt;h2&gt;Sou um h2&lt;/h2&gt;</a:t>
            </a:r>
          </a:p>
          <a:p>
            <a:r>
              <a:rPr lang="pt-BR" dirty="0"/>
              <a:t>  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515345-C293-487B-9867-064AF25508EE}"/>
              </a:ext>
            </a:extLst>
          </p:cNvPr>
          <p:cNvSpPr txBox="1"/>
          <p:nvPr/>
        </p:nvSpPr>
        <p:spPr>
          <a:xfrm>
            <a:off x="7652166" y="4279685"/>
            <a:ext cx="3395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h1 { position: </a:t>
            </a:r>
            <a:r>
              <a:rPr lang="pt-BR" dirty="0" err="1"/>
              <a:t>absolute</a:t>
            </a:r>
            <a:r>
              <a:rPr lang="pt-BR" dirty="0"/>
              <a:t>; top: 20px; </a:t>
            </a:r>
            <a:r>
              <a:rPr lang="pt-BR" dirty="0" err="1"/>
              <a:t>left</a:t>
            </a:r>
            <a:r>
              <a:rPr lang="pt-BR" dirty="0"/>
              <a:t>: 20px; </a:t>
            </a:r>
          </a:p>
          <a:p>
            <a:r>
              <a:rPr lang="pt-BR" dirty="0"/>
              <a:t>         </a:t>
            </a:r>
            <a:r>
              <a:rPr lang="pt-BR" dirty="0" err="1"/>
              <a:t>border-bottom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#444;  }</a:t>
            </a:r>
          </a:p>
          <a:p>
            <a:endParaRPr lang="pt-BR" dirty="0"/>
          </a:p>
          <a:p>
            <a:r>
              <a:rPr lang="pt-BR" dirty="0"/>
              <a:t>h2 { </a:t>
            </a:r>
            <a:r>
              <a:rPr lang="pt-BR" dirty="0" err="1"/>
              <a:t>border-bottom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#f90;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53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EA8B6-DA72-4547-9B12-E38ED306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 </a:t>
            </a:r>
            <a:r>
              <a:rPr lang="pt-BR" dirty="0" err="1"/>
              <a:t>fixed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4F990-47D2-40C1-9F99-4F636802AC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905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/>
              <a:t>O position fixed se comporta de maneira semelhante ao absolute, deixando de fazer parte do fluxo comum da página. Porém ele passa a se referenciar a janela do seu navegador, ou seja, a área que aparece para o usuário independente de barra de rolagem.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958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8D03415-844B-46AB-B3A3-4EF313F6BB3D}" vid="{3CC4CC04-78DD-4DFE-B1F1-BBECBEFCAC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06e10cd5417f671d70cce0454defbcca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085582f6d2a29b6572012b063914b2fc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CF4EEE-0A25-4780-A3A0-C93FE25FEB0E}"/>
</file>

<file path=customXml/itemProps2.xml><?xml version="1.0" encoding="utf-8"?>
<ds:datastoreItem xmlns:ds="http://schemas.openxmlformats.org/officeDocument/2006/customXml" ds:itemID="{21102DBD-4D79-4DBB-A605-B3A5E03A1DB1}"/>
</file>

<file path=customXml/itemProps3.xml><?xml version="1.0" encoding="utf-8"?>
<ds:datastoreItem xmlns:ds="http://schemas.openxmlformats.org/officeDocument/2006/customXml" ds:itemID="{71BCCBC8-0910-40C4-BD01-5D20895F1FCC}"/>
</file>

<file path=docProps/app.xml><?xml version="1.0" encoding="utf-8"?>
<Properties xmlns="http://schemas.openxmlformats.org/officeDocument/2006/extended-properties" xmlns:vt="http://schemas.openxmlformats.org/officeDocument/2006/docPropsVTypes">
  <Template>SENAI_CODE_MODELO</Template>
  <TotalTime>57</TotalTime>
  <Words>180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Microsoft Sans Serif</vt:lpstr>
      <vt:lpstr>Tema do Office</vt:lpstr>
      <vt:lpstr>Apresentação do PowerPoint</vt:lpstr>
      <vt:lpstr>Position static</vt:lpstr>
      <vt:lpstr>Position relative</vt:lpstr>
      <vt:lpstr>Position absolute</vt:lpstr>
      <vt:lpstr>Position fixed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Priscila Henrique Medeiro dos Santos G</cp:lastModifiedBy>
  <cp:revision>7</cp:revision>
  <dcterms:created xsi:type="dcterms:W3CDTF">2019-07-18T17:13:22Z</dcterms:created>
  <dcterms:modified xsi:type="dcterms:W3CDTF">2019-07-18T18:50:40Z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