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792960" cy="697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628" y="1587415"/>
            <a:ext cx="10058400" cy="3728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 rot="8093628">
            <a:off x="-3824167" y="-1706113"/>
            <a:ext cx="12820119" cy="12532377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026" y="0"/>
            <a:ext cx="4733043" cy="175438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1323475" y="1756615"/>
            <a:ext cx="5823284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é só um </a:t>
            </a:r>
            <a:r>
              <a:rPr b="1" lang="pt-BR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site</a:t>
            </a:r>
            <a:r>
              <a:rPr lang="pt-BR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no qual você pode fazer </a:t>
            </a:r>
            <a:r>
              <a:rPr b="1" lang="pt-BR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upload de projetos git</a:t>
            </a:r>
            <a:r>
              <a:rPr lang="pt-BR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23"/>
          <p:cNvCxnSpPr/>
          <p:nvPr/>
        </p:nvCxnSpPr>
        <p:spPr>
          <a:xfrm rot="10800000">
            <a:off x="-3633537" y="-24063"/>
            <a:ext cx="15825537" cy="0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23"/>
          <p:cNvCxnSpPr/>
          <p:nvPr/>
        </p:nvCxnSpPr>
        <p:spPr>
          <a:xfrm rot="10800000">
            <a:off x="-3481137" y="6866019"/>
            <a:ext cx="15825537" cy="0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23"/>
          <p:cNvCxnSpPr/>
          <p:nvPr/>
        </p:nvCxnSpPr>
        <p:spPr>
          <a:xfrm flipH="1" rot="10800000">
            <a:off x="-72190" y="-1371599"/>
            <a:ext cx="48126" cy="9745578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 rot="8093628">
            <a:off x="-3824167" y="-1706113"/>
            <a:ext cx="12820119" cy="12532377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026" y="0"/>
            <a:ext cx="4733043" cy="175438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336884" y="1756615"/>
            <a:ext cx="887930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agregador de gits 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hospedagem de projetos git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você e sua equipe podem manter as versões do projeto em que trabalham em um lugar centralizado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24"/>
          <p:cNvCxnSpPr/>
          <p:nvPr/>
        </p:nvCxnSpPr>
        <p:spPr>
          <a:xfrm rot="10800000">
            <a:off x="-3633537" y="-24063"/>
            <a:ext cx="15825537" cy="0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24"/>
          <p:cNvCxnSpPr/>
          <p:nvPr/>
        </p:nvCxnSpPr>
        <p:spPr>
          <a:xfrm rot="10800000">
            <a:off x="-3481137" y="6866019"/>
            <a:ext cx="15825537" cy="0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24"/>
          <p:cNvCxnSpPr/>
          <p:nvPr/>
        </p:nvCxnSpPr>
        <p:spPr>
          <a:xfrm flipH="1" rot="10800000">
            <a:off x="-72190" y="-1371599"/>
            <a:ext cx="48126" cy="9745578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/>
        </p:nvSpPr>
        <p:spPr>
          <a:xfrm rot="8093628">
            <a:off x="-3824167" y="-1706113"/>
            <a:ext cx="12820119" cy="12532377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026" y="0"/>
            <a:ext cx="4733043" cy="175438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336884" y="2743205"/>
            <a:ext cx="8879305" cy="219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dá visibilidade da linha do tempo de diferentes versões do projeto</a:t>
            </a:r>
            <a:endParaRPr b="1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25"/>
          <p:cNvCxnSpPr/>
          <p:nvPr/>
        </p:nvCxnSpPr>
        <p:spPr>
          <a:xfrm rot="10800000">
            <a:off x="-3633537" y="-24063"/>
            <a:ext cx="15825537" cy="0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25"/>
          <p:cNvCxnSpPr/>
          <p:nvPr/>
        </p:nvCxnSpPr>
        <p:spPr>
          <a:xfrm rot="10800000">
            <a:off x="-3481137" y="6866019"/>
            <a:ext cx="15825537" cy="0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25"/>
          <p:cNvCxnSpPr/>
          <p:nvPr/>
        </p:nvCxnSpPr>
        <p:spPr>
          <a:xfrm flipH="1" rot="10800000">
            <a:off x="-72190" y="-1371599"/>
            <a:ext cx="48126" cy="9745578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/>
        </p:nvSpPr>
        <p:spPr>
          <a:xfrm rot="-2700000">
            <a:off x="10010766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621" y="2982339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/>
          <p:nvPr/>
        </p:nvSpPr>
        <p:spPr>
          <a:xfrm rot="8096354">
            <a:off x="-6905635" y="-1116733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5026" y="4020041"/>
            <a:ext cx="7034214" cy="260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 rot="-2700000">
            <a:off x="12032072" y="-4004311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850" y="174644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/>
          <p:nvPr/>
        </p:nvSpPr>
        <p:spPr>
          <a:xfrm rot="8096354">
            <a:off x="-9180231" y="-3571175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0838" y="174644"/>
            <a:ext cx="3796734" cy="14073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2100289" y="1764634"/>
            <a:ext cx="7750793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diferença entre git e github é que </a:t>
            </a: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git é só uma ferramenta para versionar projetos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enquanto </a:t>
            </a: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github é o site no qual você colocará esses projetos versionados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 rot="-2700000">
            <a:off x="12032072" y="-4004311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060" y="445169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2100289" y="1764634"/>
            <a:ext cx="775079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Instalação do git.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Acesse o link: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git-scm.com -&gt; clique em download e escolha a sua plataforma.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 rot="-2700000">
            <a:off x="12032072" y="-4004311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060" y="445169"/>
            <a:ext cx="2485023" cy="103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102142"/>
            <a:ext cx="12192000" cy="3755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/>
          <p:nvPr/>
        </p:nvSpPr>
        <p:spPr>
          <a:xfrm rot="-2700000">
            <a:off x="12032072" y="-4004311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060" y="445169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312060" y="1812760"/>
            <a:ext cx="7750793" cy="2482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vincular a pasta do projeto ao git bash para utilização dos comandos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7730" y="3455569"/>
            <a:ext cx="7229693" cy="3113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/>
          <p:nvPr/>
        </p:nvSpPr>
        <p:spPr>
          <a:xfrm rot="-2700000">
            <a:off x="12032072" y="-4004311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060" y="445169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312060" y="1812760"/>
            <a:ext cx="11565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configurar o diretório local para versionamento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818148" y="3065979"/>
            <a:ext cx="8564268" cy="16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4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config --global user.name "Nome Sobrenome" </a:t>
            </a:r>
            <a:b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config --global user.email "seu_email@email.com"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 rot="-2700000">
            <a:off x="4644684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462" y="3230000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6039853" y="409078"/>
            <a:ext cx="5823284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é um sistema de controle de versão distribuído e um sistema de gerenciamento de código fonte, com ênfase em velocidade. O Git foi inicialmente projetado e desenvolvido por Linus Torvalds para o desenvolvimento do kernel Linux, mas foi adotado por muitos outros projetos.</a:t>
            </a: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/>
          <p:nvPr/>
        </p:nvSpPr>
        <p:spPr>
          <a:xfrm rot="-2700000">
            <a:off x="12032072" y="-4004311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060" y="445169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/>
        </p:nvSpPr>
        <p:spPr>
          <a:xfrm>
            <a:off x="312060" y="1812760"/>
            <a:ext cx="11565363" cy="833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Inicializar um repositório Git nesta pasta que estamos.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818148" y="2191119"/>
            <a:ext cx="1077218" cy="954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4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init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312059" y="3755538"/>
            <a:ext cx="1156536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adicionar um arquivo neste repositório que está vazio e comitá-lo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4716379" y="4938293"/>
            <a:ext cx="5708294" cy="1680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4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touch arquivo.html </a:t>
            </a:r>
            <a:b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add . </a:t>
            </a:r>
            <a:b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commit -m "Primeiro commit"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 rot="-2700000">
            <a:off x="10010766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621" y="2982339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/>
          <p:nvPr/>
        </p:nvSpPr>
        <p:spPr>
          <a:xfrm rot="8096354">
            <a:off x="-6905635" y="-1116733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5026" y="4020041"/>
            <a:ext cx="7034214" cy="260734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9793703" y="3007900"/>
            <a:ext cx="582328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Continua ... </a:t>
            </a:r>
            <a:endParaRPr b="1" sz="9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-2855505" y="3015922"/>
            <a:ext cx="529389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Continua ... </a:t>
            </a:r>
            <a:endParaRPr b="1" sz="9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rot="-2700000">
            <a:off x="4644684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462" y="3230000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039853" y="1540046"/>
            <a:ext cx="5823284" cy="3890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Cada diretório de trabalho do Git é um repositório com um histórico completo e habilidade total de acompanhamento das revisões, não dependente de acesso a uma rede ou a um servidor central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 rot="-2700000">
            <a:off x="4644684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462" y="3230000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6039853" y="601588"/>
            <a:ext cx="5823284" cy="5829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Quando perguntado sobre o porquê do nome, Linus Torvalds satirizou sobre o termo "Git", uma gíria em inglês britânico para cabeça dura, pessoas que acham que sempre têm razão, argumentativas, podendo ser também pessoa desagradável ou estúpida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rot="-2700000">
            <a:off x="4644684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462" y="3230000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6039853" y="1973184"/>
            <a:ext cx="582328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Pensando em </a:t>
            </a:r>
            <a:r>
              <a:rPr b="1" lang="pt-BR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b="1" sz="9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 rot="-2700000">
            <a:off x="4644684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462" y="3230000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6039853" y="842223"/>
            <a:ext cx="5823284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interação com o git é feita com o auxílio de vários comandos. São eles: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Clone; Pull; Fetch, Push; Merge; Fork; Commit, Revert; Branch; Log; Status; Blame; Diff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462" y="3230000"/>
            <a:ext cx="2485023" cy="103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5119" y="0"/>
            <a:ext cx="813688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462" y="3230000"/>
            <a:ext cx="2485023" cy="103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3875" y="0"/>
            <a:ext cx="76681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2700000">
            <a:off x="4644684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462" y="3230000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6039853" y="1155037"/>
            <a:ext cx="5823284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git serve para que você possa criar uma linha do tempo com diferentes pontos das alterações que foram realizadas. Assim, você consegue manter o histórico das alterações de um mesmo arquivo ou arquivos ao longo do tempo.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