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ontent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ntent-bold.fntdata"/><Relationship Id="rId16" Type="http://schemas.openxmlformats.org/officeDocument/2006/relationships/font" Target="fonts/Conten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2700000">
            <a:off x="10010766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621" y="2982339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 rot="8096354">
            <a:off x="-6905635" y="-1116733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5026" y="4020041"/>
            <a:ext cx="7034214" cy="260734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7393403" y="3223800"/>
            <a:ext cx="582328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-658405" y="2825422"/>
            <a:ext cx="529389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 rot="-2700000">
            <a:off x="4644684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62" y="3230000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5905741" y="1669875"/>
            <a:ext cx="582328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Vamos modificar o arquivo de exemplo, salvar, comitar e fazer o push para o servidor.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 rot="-2700000">
            <a:off x="10010766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621" y="2982339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 rot="8096354">
            <a:off x="-6905635" y="-1116733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5026" y="4020041"/>
            <a:ext cx="7034214" cy="2607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7393403" y="3223800"/>
            <a:ext cx="582328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Continua...</a:t>
            </a:r>
            <a:endParaRPr b="1"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-658405" y="2825422"/>
            <a:ext cx="529389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Continua...</a:t>
            </a:r>
            <a:endParaRPr b="1"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792960" cy="697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 rot="-2700000">
            <a:off x="4644684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62" y="3230000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039853" y="1164982"/>
            <a:ext cx="5823284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Vamos criar um arquivo que será compartilhado no GitHub.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tal, criaremos um novo diretório e dentro deste um arquivo de html com o nome de exemplo.html. Vamos adicionar ao git realizar o primeiro commit.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 rot="8093628">
            <a:off x="-3824167" y="-1706113"/>
            <a:ext cx="12820119" cy="12532377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026" y="0"/>
            <a:ext cx="4733043" cy="175438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1323475" y="1756615"/>
            <a:ext cx="582328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Acesse o GitHub para logar.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 rot="10800000">
            <a:off x="-3633537" y="-24063"/>
            <a:ext cx="15825537" cy="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6"/>
          <p:cNvCxnSpPr/>
          <p:nvPr/>
        </p:nvCxnSpPr>
        <p:spPr>
          <a:xfrm rot="10800000">
            <a:off x="-3481137" y="6866019"/>
            <a:ext cx="15825537" cy="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6"/>
          <p:cNvCxnSpPr/>
          <p:nvPr/>
        </p:nvCxnSpPr>
        <p:spPr>
          <a:xfrm flipH="1" rot="10800000">
            <a:off x="-72190" y="-1371599"/>
            <a:ext cx="48126" cy="9745578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026" y="0"/>
            <a:ext cx="4733043" cy="17543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7"/>
          <p:cNvCxnSpPr/>
          <p:nvPr/>
        </p:nvCxnSpPr>
        <p:spPr>
          <a:xfrm rot="10800000">
            <a:off x="-3633537" y="-24063"/>
            <a:ext cx="15825537" cy="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7"/>
          <p:cNvCxnSpPr/>
          <p:nvPr/>
        </p:nvCxnSpPr>
        <p:spPr>
          <a:xfrm rot="10800000">
            <a:off x="-3481137" y="6866019"/>
            <a:ext cx="15825537" cy="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7"/>
          <p:cNvCxnSpPr/>
          <p:nvPr/>
        </p:nvCxnSpPr>
        <p:spPr>
          <a:xfrm flipH="1" rot="10800000">
            <a:off x="-72190" y="-1371599"/>
            <a:ext cx="48126" cy="9745578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" y="1553046"/>
            <a:ext cx="8274050" cy="482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9822" y="401456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761408" y="1228604"/>
            <a:ext cx="10868360" cy="1618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4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Relação estabelecida. Agora é a hora de criar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um repositório no GitHub e manipulá-lo pelo git</a:t>
            </a:r>
            <a:endParaRPr b="0" i="0" sz="4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5811" y="2847515"/>
            <a:ext cx="4733043" cy="17543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761408" y="4466426"/>
            <a:ext cx="1086836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No </a:t>
            </a:r>
            <a:r>
              <a:rPr b="1" i="0" lang="pt-BR" sz="32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GitHub </a:t>
            </a:r>
            <a:r>
              <a:rPr b="0" i="0" lang="pt-BR" sz="32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vamos criar um novo repositório (botão “</a:t>
            </a:r>
            <a:r>
              <a:rPr b="1" i="0" lang="pt-BR" sz="32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New Repository</a:t>
            </a:r>
            <a:r>
              <a:rPr b="0" i="0" lang="pt-BR" sz="32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” no seu dashboard). Informe um nome sem espaços e caracteres especiais. As outras opções não precisa alterar.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 rot="-2700000">
            <a:off x="4644684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62" y="3230000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6039853" y="601588"/>
            <a:ext cx="5823284" cy="2597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Agora vamos relacionar o repositório do GitHub com o GitBash. Digite o comando no bash: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3577141" y="3282817"/>
            <a:ext cx="8614859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git remote add origin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https://github.com/edilsonsilva/AtividadeGit.git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 rot="-2700000">
            <a:off x="4644684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62" y="3230000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6003277" y="973440"/>
            <a:ext cx="5823284" cy="1951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Agora para atualizar o GitHub com o que está no seu repositório local, digite: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6364224" y="2747895"/>
            <a:ext cx="4507644" cy="880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4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git push -u origin master 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6003277" y="4267702"/>
            <a:ext cx="61013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Informe a sua senha (da chave SSH)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quando pedido.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 rot="-2700000">
            <a:off x="4644684" y="-948290"/>
            <a:ext cx="9239265" cy="8898961"/>
          </a:xfrm>
          <a:custGeom>
            <a:rect b="b" l="l" r="r" t="t"/>
            <a:pathLst>
              <a:path extrusionOk="0" h="8898961" w="9239265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62" y="3230000"/>
            <a:ext cx="2485023" cy="10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5905741" y="1669875"/>
            <a:ext cx="5823284" cy="2597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Recarregue a página do seu repositório e agora, ao invés da mensagem inicial, você verá seus commits e arquivos.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