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2700000">
            <a:off x="10010766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621" y="298233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 rot="8096354">
            <a:off x="-6905635" y="-1116733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5026" y="4020041"/>
            <a:ext cx="7034214" cy="260734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393403" y="3223800"/>
            <a:ext cx="582328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-658405" y="2825422"/>
            <a:ext cx="52938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-2700000">
            <a:off x="10010766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 rot="8096354">
            <a:off x="-6905635" y="-1116733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02805" y="1992693"/>
            <a:ext cx="582328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trabalhar com projetos compartilhados.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tal, será criado um Repositório com um arquivo em branco.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782" y="2813896"/>
            <a:ext cx="2485023" cy="103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4860" y="2955158"/>
            <a:ext cx="3774430" cy="139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rot="8093628">
            <a:off x="-3824167" y="-1706113"/>
            <a:ext cx="12820119" cy="12532377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026" y="0"/>
            <a:ext cx="4733043" cy="175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323475" y="1756615"/>
            <a:ext cx="5823284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Acesse o GitHub para logar.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Depois, iremos fazer um Fork no repositório Raiz criado.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 rot="10800000">
            <a:off x="-3633537" y="-24063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5"/>
          <p:cNvCxnSpPr/>
          <p:nvPr/>
        </p:nvCxnSpPr>
        <p:spPr>
          <a:xfrm rot="10800000">
            <a:off x="-3481137" y="6866019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5"/>
          <p:cNvCxnSpPr/>
          <p:nvPr/>
        </p:nvCxnSpPr>
        <p:spPr>
          <a:xfrm flipH="1" rot="10800000">
            <a:off x="-72190" y="-1371599"/>
            <a:ext cx="48126" cy="9745578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 rot="8093628">
            <a:off x="-3824167" y="-1706113"/>
            <a:ext cx="12820119" cy="12532377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026" y="0"/>
            <a:ext cx="4733043" cy="175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323475" y="842214"/>
            <a:ext cx="5823284" cy="523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Nada mais é do que uma cópia do repositório raiz.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Ao fazer tal ação você fará um cópia do repositório para a sua conta e ele estará vinculado com o Repositório original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 rot="10800000">
            <a:off x="-3633537" y="-24063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6"/>
          <p:cNvCxnSpPr/>
          <p:nvPr/>
        </p:nvCxnSpPr>
        <p:spPr>
          <a:xfrm rot="10800000">
            <a:off x="-3481137" y="6866019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6"/>
          <p:cNvCxnSpPr/>
          <p:nvPr/>
        </p:nvCxnSpPr>
        <p:spPr>
          <a:xfrm flipH="1" rot="10800000">
            <a:off x="-72190" y="-1371599"/>
            <a:ext cx="48126" cy="9745578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6039853" y="601588"/>
            <a:ext cx="582328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 um comando utilizado no git para fazer uma cópia do Repositório para a sua mágina local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812341" y="3529038"/>
            <a:ext cx="515718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git clone “url do repositório”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6039853" y="601588"/>
            <a:ext cx="5823284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Faça os comandos de utilização do versionamento do git: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commit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pull – atualiza o repositório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6039853" y="601588"/>
            <a:ext cx="582328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comando branch é utilizado para criar “Usuarios” de utilização de um Repositório.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branch fuano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checkout fulano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Você pode ver os commits 	separados por branch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 rot="-2700000">
            <a:off x="10010766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621" y="298233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 rot="8096354">
            <a:off x="-6905635" y="-1116733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5026" y="4020041"/>
            <a:ext cx="7034214" cy="26073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7393403" y="3223800"/>
            <a:ext cx="582328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Continua...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-658405" y="2825422"/>
            <a:ext cx="52938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Continua...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