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4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2214D53-C5DB-4D36-AEC7-FA03FEDB0D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D298D5-E3A2-4B41-9A62-1AA6DE029A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1C11-6948-4F26-83B4-A28C7DC1C826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9E2644-8CCE-4448-9A38-F89A76D08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4382DC-26F6-4259-A337-C87367BC1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CBBE-F162-437A-9C60-464BF7CC5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15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26D7-26E1-4844-83ED-7FFC1F6E4D53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C899-1EFA-4E9D-98C4-71BEC7E29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2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4DC91-54EC-44C0-B068-31447CE833EF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572963C-8A23-49CC-AEDB-47B850BE43D7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DD12DDB2-D2FF-46B3-A3D0-65B3CC126C70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32285DC8-F869-49AC-9A5F-35722F79B09F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B2C50D-D3F0-419F-A318-994126E3FBB3}"/>
              </a:ext>
            </a:extLst>
          </p:cNvPr>
          <p:cNvSpPr/>
          <p:nvPr userDrawn="1"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67D759-C801-4982-9CDA-01014A46EBCB}"/>
              </a:ext>
            </a:extLst>
          </p:cNvPr>
          <p:cNvSpPr txBox="1"/>
          <p:nvPr userDrawn="1"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Título do Slide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610C9E-4CBE-46B8-8B12-090124D535CA}"/>
              </a:ext>
            </a:extLst>
          </p:cNvPr>
          <p:cNvSpPr txBox="1"/>
          <p:nvPr userDrawn="1"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E173C2-3906-463E-9978-80ADA67614FE}"/>
              </a:ext>
            </a:extLst>
          </p:cNvPr>
          <p:cNvSpPr txBox="1"/>
          <p:nvPr userDrawn="1"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ASSUNTO EM QUESTÃO</a:t>
            </a:r>
          </a:p>
        </p:txBody>
      </p:sp>
    </p:spTree>
    <p:extLst>
      <p:ext uri="{BB962C8B-B14F-4D97-AF65-F5344CB8AC3E}">
        <p14:creationId xmlns:p14="http://schemas.microsoft.com/office/powerpoint/2010/main" val="316884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3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6EBA9F4-9C29-45C1-AF71-6C83C8E07BB8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8347C192-3A72-4706-914D-067592DD535B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81465C48-012F-4A5E-AAEF-0053C247DED8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871E27B4-B225-44B4-ABB7-D6E32D6B9543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A0469E-2CE2-497C-A265-53631D4BDFDB}"/>
              </a:ext>
            </a:extLst>
          </p:cNvPr>
          <p:cNvSpPr txBox="1"/>
          <p:nvPr userDrawn="1"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F47ADAD-847B-43B4-B39E-09204340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9C4EE2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764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3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7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8DF-3FB5-482E-9ADC-27315D300C51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Triângulo Retângulo 6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SPRINT 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4320" y="2709893"/>
            <a:ext cx="90725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Metodologias Ágeis</a:t>
            </a:r>
          </a:p>
          <a:p>
            <a:r>
              <a:rPr lang="pt-BR" sz="66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Scrum &amp; </a:t>
            </a:r>
            <a:r>
              <a:rPr lang="pt-BR" sz="6600" b="1" dirty="0" err="1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Kanban</a:t>
            </a:r>
            <a:endParaRPr lang="pt-BR" sz="6600" b="1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Ao final de um Sprint, a equipe apresenta as funcionalidades implementadas em uma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 Review Meeting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1278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Ao final de cada Sprint é feito um Sprint Review Meeting. Durante esta reunião, o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Scrum Team 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mostra o que foi alcançado durante o Sprint. Tipicamente, isso tem o formato de um demo das novas funcionalidades.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2635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Kanban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foi inventado por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Taiichi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Ohno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em 1953 e significa “cartão visual”. Foi desenvolvido pela Toyota para o processo de produção conhecido como Just-In-Time”</a:t>
            </a:r>
          </a:p>
        </p:txBody>
      </p:sp>
    </p:spTree>
    <p:extLst>
      <p:ext uri="{BB962C8B-B14F-4D97-AF65-F5344CB8AC3E}">
        <p14:creationId xmlns:p14="http://schemas.microsoft.com/office/powerpoint/2010/main" val="31600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 sistema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kanban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</a:t>
            </a:r>
          </a:p>
          <a:p>
            <a:pPr lvl="0"/>
            <a:endParaRPr lang="pt-BR" sz="4000" dirty="0"/>
          </a:p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Do (para fazer);</a:t>
            </a:r>
            <a:endParaRPr lang="pt-BR" sz="4000" dirty="0"/>
          </a:p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Doing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(fazendo);</a:t>
            </a:r>
            <a:endParaRPr lang="pt-BR" sz="4000" dirty="0"/>
          </a:p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Done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(concluído).</a:t>
            </a:r>
          </a:p>
        </p:txBody>
      </p:sp>
    </p:spTree>
    <p:extLst>
      <p:ext uri="{BB962C8B-B14F-4D97-AF65-F5344CB8AC3E}">
        <p14:creationId xmlns:p14="http://schemas.microsoft.com/office/powerpoint/2010/main" val="69806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Os campos anteriores são abastecidos com cartões com cores diferentes para indicar em que momento está a tarefa e com a descrição da tarefa.</a:t>
            </a:r>
          </a:p>
        </p:txBody>
      </p:sp>
    </p:spTree>
    <p:extLst>
      <p:ext uri="{BB962C8B-B14F-4D97-AF65-F5344CB8AC3E}">
        <p14:creationId xmlns:p14="http://schemas.microsoft.com/office/powerpoint/2010/main" val="18032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1" y="1690688"/>
            <a:ext cx="7133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Na medida em que as tarefas são executadas ele mesmo vai mudando o cartão de lugar, para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Doing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Done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escrevendo a próxima tarefa a ser desenvolvida e indicando um responsável.</a:t>
            </a:r>
          </a:p>
        </p:txBody>
      </p:sp>
    </p:spTree>
    <p:extLst>
      <p:ext uri="{BB962C8B-B14F-4D97-AF65-F5344CB8AC3E}">
        <p14:creationId xmlns:p14="http://schemas.microsoft.com/office/powerpoint/2010/main" val="388364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5" name="Google Shape;213;p31">
            <a:extLst>
              <a:ext uri="{FF2B5EF4-FFF2-40B4-BE49-F238E27FC236}">
                <a16:creationId xmlns:a16="http://schemas.microsoft.com/office/drawing/2014/main" id="{D646E234-F2BB-4DEF-AE71-575A1331C3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199" y="1508913"/>
            <a:ext cx="7038191" cy="4172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74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4" name="Google Shape;199;p29">
            <a:extLst>
              <a:ext uri="{FF2B5EF4-FFF2-40B4-BE49-F238E27FC236}">
                <a16:creationId xmlns:a16="http://schemas.microsoft.com/office/drawing/2014/main" id="{1C2FB09B-7C45-4096-88CC-8FBB3F779B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4162" y="1429305"/>
            <a:ext cx="5716091" cy="4279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14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25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dirty="0" err="1"/>
              <a:t>Kanban</a:t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To</a:t>
            </a:r>
            <a:r>
              <a:rPr lang="pt-BR" dirty="0">
                <a:solidFill>
                  <a:schemeClr val="tx1"/>
                </a:solidFill>
              </a:rPr>
              <a:t> Do – </a:t>
            </a:r>
            <a:r>
              <a:rPr lang="pt-BR" b="0" dirty="0">
                <a:solidFill>
                  <a:schemeClr val="tx1"/>
                </a:solidFill>
              </a:rPr>
              <a:t>A fazer </a:t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Doing</a:t>
            </a:r>
            <a:r>
              <a:rPr lang="pt-BR" dirty="0">
                <a:solidFill>
                  <a:schemeClr val="tx1"/>
                </a:solidFill>
              </a:rPr>
              <a:t> – </a:t>
            </a:r>
            <a:r>
              <a:rPr lang="pt-BR" b="0" dirty="0">
                <a:solidFill>
                  <a:schemeClr val="tx1"/>
                </a:solidFill>
              </a:rPr>
              <a:t>Fazendo </a:t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Done</a:t>
            </a:r>
            <a:r>
              <a:rPr lang="pt-BR" dirty="0">
                <a:solidFill>
                  <a:schemeClr val="tx1"/>
                </a:solidFill>
              </a:rPr>
              <a:t> - </a:t>
            </a:r>
            <a:r>
              <a:rPr lang="pt-BR" b="0" dirty="0">
                <a:solidFill>
                  <a:schemeClr val="tx1"/>
                </a:solidFill>
              </a:rPr>
              <a:t>Feito</a:t>
            </a:r>
            <a:br>
              <a:rPr lang="pt-BR" b="0" dirty="0">
                <a:solidFill>
                  <a:schemeClr val="tx1"/>
                </a:solidFill>
              </a:rPr>
            </a:br>
            <a:endParaRPr lang="pt-BR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Metodologia ágil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para gestão e planejamento de projetos de software.</a:t>
            </a:r>
            <a:endParaRPr lang="pt-BR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31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 Scrum, os projetos são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dividos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em ciclos chamados de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Sprints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O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representa um Time Box dentro do qual um conjunto de atividades deve ser executado. </a:t>
            </a:r>
            <a:endParaRPr lang="pt-BR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2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 Scrum, os projetos são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dividos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em ciclos chamados de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Sprints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O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representa um Time Box dentro do qual um conjunto de atividades deve ser executado. </a:t>
            </a:r>
            <a:endParaRPr lang="pt-BR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0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 funcionalidades a serem implementadas em um projeto são mantidas em uma lista que é conhecida como 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Backlog</a:t>
            </a:r>
            <a:endParaRPr lang="pt-BR" sz="4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25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 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Backlog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é uma lista contendo todas as funcionalidades desejadas para um produto</a:t>
            </a:r>
          </a:p>
        </p:txBody>
      </p:sp>
    </p:spTree>
    <p:extLst>
      <p:ext uri="{BB962C8B-B14F-4D97-AF65-F5344CB8AC3E}">
        <p14:creationId xmlns:p14="http://schemas.microsoft.com/office/powerpoint/2010/main" val="107809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 início de cada Sprint, faz-se um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 Planning Meeting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ou seja, uma reunião de planejamento na qual o 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Owner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prioriza os itens do 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Backlog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8714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4661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sz="4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Owner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é o proprietário do projeto, a pessoa que define os itens que compõem o </a:t>
            </a:r>
            <a:r>
              <a:rPr lang="pt-BR" sz="4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Product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Backlog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e os prioriza nas </a:t>
            </a:r>
            <a:r>
              <a:rPr lang="pt-BR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Sprint Planning Meetings</a:t>
            </a:r>
            <a:r>
              <a:rPr lang="pt-BR" sz="4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3556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A472A0-B68A-47D7-ACD4-8D540FB5158D}"/>
              </a:ext>
            </a:extLst>
          </p:cNvPr>
          <p:cNvSpPr txBox="1"/>
          <p:nvPr/>
        </p:nvSpPr>
        <p:spPr>
          <a:xfrm>
            <a:off x="838200" y="1690688"/>
            <a:ext cx="720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 cada dia de uma Sprint, a equipe faz uma breve reunião, chamada </a:t>
            </a:r>
            <a:r>
              <a:rPr lang="pt-BR" sz="3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Daily Scrum</a:t>
            </a:r>
            <a:r>
              <a:rPr lang="pt-BR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O objetivo é disseminar conhecimento sobre o que foi feito no dia anterior, identificar impedimentos e priorizar o trabalho do dia que se inicia.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3055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18D03415-844B-46AB-B3A3-4EF313F6BB3D}" vid="{3CC4CC04-78DD-4DFE-B1F1-BBECBEFCAC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SENAI_CODE_MODELO</Template>
  <TotalTime>1185</TotalTime>
  <Words>439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Abadi MT Condensed Extra Bold</vt:lpstr>
      <vt:lpstr>Arial</vt:lpstr>
      <vt:lpstr>Calibri</vt:lpstr>
      <vt:lpstr>Calibri Light</vt:lpstr>
      <vt:lpstr>Microsoft Sans Serif</vt:lpstr>
      <vt:lpstr>Tema do Office</vt:lpstr>
      <vt:lpstr>Apresentação do PowerPoint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Scrum</vt:lpstr>
      <vt:lpstr>Kanban</vt:lpstr>
      <vt:lpstr>Kanban</vt:lpstr>
      <vt:lpstr>Kanban</vt:lpstr>
      <vt:lpstr>Kanban</vt:lpstr>
      <vt:lpstr>Kanban</vt:lpstr>
      <vt:lpstr>Kanban</vt:lpstr>
      <vt:lpstr>Kanban To Do – A fazer  Doing – Fazendo  Done - Feito 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Carolline Alves Barros</cp:lastModifiedBy>
  <cp:revision>15</cp:revision>
  <dcterms:created xsi:type="dcterms:W3CDTF">2019-07-18T17:13:22Z</dcterms:created>
  <dcterms:modified xsi:type="dcterms:W3CDTF">2020-03-13T12:07:20Z</dcterms:modified>
</cp:coreProperties>
</file>