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microsoft.com/office/2016/11/relationships/changesInfo" Target="changesInfos/changesInfo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Gabriel" userId="76e442ed6b5ad35e" providerId="LiveId" clId="{E5F43A4A-3EBA-6642-94EF-31FDDBA4750F}"/>
    <pc:docChg chg="undo custSel addSld delSld modSld addMainMaster delMainMaster">
      <pc:chgData name="Murilo Gabriel" userId="76e442ed6b5ad35e" providerId="LiveId" clId="{E5F43A4A-3EBA-6642-94EF-31FDDBA4750F}" dt="2020-09-22T15:08:13.071" v="612" actId="1076"/>
      <pc:docMkLst>
        <pc:docMk/>
      </pc:docMkLst>
      <pc:sldChg chg="addSp delSp modSp mod setBg chgLayout">
        <pc:chgData name="Murilo Gabriel" userId="76e442ed6b5ad35e" providerId="LiveId" clId="{E5F43A4A-3EBA-6642-94EF-31FDDBA4750F}" dt="2020-09-22T15:08:13.071" v="612" actId="1076"/>
        <pc:sldMkLst>
          <pc:docMk/>
          <pc:sldMk cId="1256511395" sldId="256"/>
        </pc:sldMkLst>
        <pc:spChg chg="del">
          <ac:chgData name="Murilo Gabriel" userId="76e442ed6b5ad35e" providerId="LiveId" clId="{E5F43A4A-3EBA-6642-94EF-31FDDBA4750F}" dt="2020-09-21T20:37:39.631" v="0" actId="478"/>
          <ac:spMkLst>
            <pc:docMk/>
            <pc:sldMk cId="1256511395" sldId="256"/>
            <ac:spMk id="2" creationId="{2F25B6B9-E3B9-C04B-BDA4-3A17208CDC10}"/>
          </ac:spMkLst>
        </pc:spChg>
        <pc:spChg chg="add mod ord">
          <ac:chgData name="Murilo Gabriel" userId="76e442ed6b5ad35e" providerId="LiveId" clId="{E5F43A4A-3EBA-6642-94EF-31FDDBA4750F}" dt="2020-09-22T15:08:13.071" v="612" actId="1076"/>
          <ac:spMkLst>
            <pc:docMk/>
            <pc:sldMk cId="1256511395" sldId="256"/>
            <ac:spMk id="2" creationId="{9BA96EC4-FE96-C24E-8FBA-CBC0CBC0BCA2}"/>
          </ac:spMkLst>
        </pc:spChg>
        <pc:spChg chg="del">
          <ac:chgData name="Murilo Gabriel" userId="76e442ed6b5ad35e" providerId="LiveId" clId="{E5F43A4A-3EBA-6642-94EF-31FDDBA4750F}" dt="2020-09-21T20:37:41.264" v="1" actId="478"/>
          <ac:spMkLst>
            <pc:docMk/>
            <pc:sldMk cId="1256511395" sldId="256"/>
            <ac:spMk id="3" creationId="{84BA18B8-E433-DE4B-8A3C-4A865D00C2A5}"/>
          </ac:spMkLst>
        </pc:spChg>
        <pc:spChg chg="add del mod">
          <ac:chgData name="Murilo Gabriel" userId="76e442ed6b5ad35e" providerId="LiveId" clId="{E5F43A4A-3EBA-6642-94EF-31FDDBA4750F}" dt="2020-09-21T20:42:41.501" v="39" actId="478"/>
          <ac:spMkLst>
            <pc:docMk/>
            <pc:sldMk cId="1256511395" sldId="256"/>
            <ac:spMk id="5" creationId="{B134305E-DBC1-E24F-AE4F-97CD65A0120E}"/>
          </ac:spMkLst>
        </pc:spChg>
        <pc:spChg chg="add del">
          <ac:chgData name="Murilo Gabriel" userId="76e442ed6b5ad35e" providerId="LiveId" clId="{E5F43A4A-3EBA-6642-94EF-31FDDBA4750F}" dt="2020-09-21T20:42:55.279" v="41" actId="139"/>
          <ac:spMkLst>
            <pc:docMk/>
            <pc:sldMk cId="1256511395" sldId="256"/>
            <ac:spMk id="9" creationId="{8489DFC3-6942-6047-A994-A42F9DA9E1DE}"/>
          </ac:spMkLst>
        </pc:spChg>
        <pc:spChg chg="add del mod ord">
          <ac:chgData name="Murilo Gabriel" userId="76e442ed6b5ad35e" providerId="LiveId" clId="{E5F43A4A-3EBA-6642-94EF-31FDDBA4750F}" dt="2020-09-21T20:48:53.041" v="84" actId="478"/>
          <ac:spMkLst>
            <pc:docMk/>
            <pc:sldMk cId="1256511395" sldId="256"/>
            <ac:spMk id="10" creationId="{C83C1629-102E-224B-BCAA-F5883EE2EA2C}"/>
          </ac:spMkLst>
        </pc:spChg>
        <pc:spChg chg="add del mod ord">
          <ac:chgData name="Murilo Gabriel" userId="76e442ed6b5ad35e" providerId="LiveId" clId="{E5F43A4A-3EBA-6642-94EF-31FDDBA4750F}" dt="2020-09-21T20:48:54.919" v="85" actId="478"/>
          <ac:spMkLst>
            <pc:docMk/>
            <pc:sldMk cId="1256511395" sldId="256"/>
            <ac:spMk id="11" creationId="{DD655F18-717E-294C-B3C5-5F7B20A22F9E}"/>
          </ac:spMkLst>
        </pc:spChg>
        <pc:spChg chg="add del mod ord">
          <ac:chgData name="Murilo Gabriel" userId="76e442ed6b5ad35e" providerId="LiveId" clId="{E5F43A4A-3EBA-6642-94EF-31FDDBA4750F}" dt="2020-09-21T20:50:22.290" v="88" actId="478"/>
          <ac:spMkLst>
            <pc:docMk/>
            <pc:sldMk cId="1256511395" sldId="256"/>
            <ac:spMk id="12" creationId="{7F4A67AE-C0D8-A546-94CC-99088539F040}"/>
          </ac:spMkLst>
        </pc:spChg>
        <pc:spChg chg="add del mod ord">
          <ac:chgData name="Murilo Gabriel" userId="76e442ed6b5ad35e" providerId="LiveId" clId="{E5F43A4A-3EBA-6642-94EF-31FDDBA4750F}" dt="2020-09-21T20:50:20.821" v="87" actId="478"/>
          <ac:spMkLst>
            <pc:docMk/>
            <pc:sldMk cId="1256511395" sldId="256"/>
            <ac:spMk id="13" creationId="{77EC49F3-F34C-924C-B188-1A8B59ACC3A3}"/>
          </ac:spMkLst>
        </pc:spChg>
        <pc:spChg chg="add del mod ord">
          <ac:chgData name="Murilo Gabriel" userId="76e442ed6b5ad35e" providerId="LiveId" clId="{E5F43A4A-3EBA-6642-94EF-31FDDBA4750F}" dt="2020-09-21T20:50:30.469" v="90" actId="478"/>
          <ac:spMkLst>
            <pc:docMk/>
            <pc:sldMk cId="1256511395" sldId="256"/>
            <ac:spMk id="14" creationId="{9550F315-940C-3C4F-8521-6EFF745A7844}"/>
          </ac:spMkLst>
        </pc:spChg>
        <pc:spChg chg="add mod ord">
          <ac:chgData name="Murilo Gabriel" userId="76e442ed6b5ad35e" providerId="LiveId" clId="{E5F43A4A-3EBA-6642-94EF-31FDDBA4750F}" dt="2020-09-22T15:01:19.578" v="424" actId="700"/>
          <ac:spMkLst>
            <pc:docMk/>
            <pc:sldMk cId="1256511395" sldId="256"/>
            <ac:spMk id="15" creationId="{52505C5C-A482-524C-A6AB-C0157381F99B}"/>
          </ac:spMkLst>
        </pc:spChg>
        <pc:spChg chg="add del mod ord">
          <ac:chgData name="Murilo Gabriel" userId="76e442ed6b5ad35e" providerId="LiveId" clId="{E5F43A4A-3EBA-6642-94EF-31FDDBA4750F}" dt="2020-09-21T20:50:41.624" v="92" actId="478"/>
          <ac:spMkLst>
            <pc:docMk/>
            <pc:sldMk cId="1256511395" sldId="256"/>
            <ac:spMk id="16" creationId="{E7526AC9-E566-5142-B07C-1220F94EBC42}"/>
          </ac:spMkLst>
        </pc:spChg>
        <pc:spChg chg="add del mod">
          <ac:chgData name="Murilo Gabriel" userId="76e442ed6b5ad35e" providerId="LiveId" clId="{E5F43A4A-3EBA-6642-94EF-31FDDBA4750F}" dt="2020-09-21T20:58:29.657" v="208" actId="478"/>
          <ac:spMkLst>
            <pc:docMk/>
            <pc:sldMk cId="1256511395" sldId="256"/>
            <ac:spMk id="17" creationId="{53DEF8AF-D8B2-EE4A-AC6F-FB5DB0BC7DF8}"/>
          </ac:spMkLst>
        </pc:spChg>
        <pc:spChg chg="add del mod">
          <ac:chgData name="Murilo Gabriel" userId="76e442ed6b5ad35e" providerId="LiveId" clId="{E5F43A4A-3EBA-6642-94EF-31FDDBA4750F}" dt="2020-09-21T20:58:49.159" v="212" actId="478"/>
          <ac:spMkLst>
            <pc:docMk/>
            <pc:sldMk cId="1256511395" sldId="256"/>
            <ac:spMk id="18" creationId="{2AD2D6BB-B0B5-6643-B7F0-6913DA78AF7C}"/>
          </ac:spMkLst>
        </pc:spChg>
        <pc:spChg chg="add del mod">
          <ac:chgData name="Murilo Gabriel" userId="76e442ed6b5ad35e" providerId="LiveId" clId="{E5F43A4A-3EBA-6642-94EF-31FDDBA4750F}" dt="2020-09-21T20:59:25.323" v="216" actId="478"/>
          <ac:spMkLst>
            <pc:docMk/>
            <pc:sldMk cId="1256511395" sldId="256"/>
            <ac:spMk id="19" creationId="{C53F1E79-6FC6-D945-A641-532C1674FBCE}"/>
          </ac:spMkLst>
        </pc:spChg>
        <pc:spChg chg="add del mod">
          <ac:chgData name="Murilo Gabriel" userId="76e442ed6b5ad35e" providerId="LiveId" clId="{E5F43A4A-3EBA-6642-94EF-31FDDBA4750F}" dt="2020-09-21T21:00:14.032" v="221" actId="478"/>
          <ac:spMkLst>
            <pc:docMk/>
            <pc:sldMk cId="1256511395" sldId="256"/>
            <ac:spMk id="20" creationId="{EEFF0CAB-6DFB-FA46-9794-FBD6A1EAE347}"/>
          </ac:spMkLst>
        </pc:spChg>
        <pc:spChg chg="add del mod">
          <ac:chgData name="Murilo Gabriel" userId="76e442ed6b5ad35e" providerId="LiveId" clId="{E5F43A4A-3EBA-6642-94EF-31FDDBA4750F}" dt="2020-09-21T21:01:19.673" v="236" actId="478"/>
          <ac:spMkLst>
            <pc:docMk/>
            <pc:sldMk cId="1256511395" sldId="256"/>
            <ac:spMk id="21" creationId="{C97C0350-CCC8-3F4D-8978-627011E5794B}"/>
          </ac:spMkLst>
        </pc:spChg>
        <pc:spChg chg="add del mod">
          <ac:chgData name="Murilo Gabriel" userId="76e442ed6b5ad35e" providerId="LiveId" clId="{E5F43A4A-3EBA-6642-94EF-31FDDBA4750F}" dt="2020-09-21T21:01:14.343" v="235" actId="478"/>
          <ac:spMkLst>
            <pc:docMk/>
            <pc:sldMk cId="1256511395" sldId="256"/>
            <ac:spMk id="22" creationId="{F4EF23CB-BBC8-F24F-9D7B-7E64637BB0AD}"/>
          </ac:spMkLst>
        </pc:spChg>
        <pc:graphicFrameChg chg="add del">
          <ac:chgData name="Murilo Gabriel" userId="76e442ed6b5ad35e" providerId="LiveId" clId="{E5F43A4A-3EBA-6642-94EF-31FDDBA4750F}" dt="2020-09-21T21:41:24.957" v="244" actId="478"/>
          <ac:graphicFrameMkLst>
            <pc:docMk/>
            <pc:sldMk cId="1256511395" sldId="256"/>
            <ac:graphicFrameMk id="24" creationId="{0260ADE6-B7FE-1442-83A5-4FA336A352E9}"/>
          </ac:graphicFrameMkLst>
        </pc:graphicFrameChg>
        <pc:picChg chg="add mod">
          <ac:chgData name="Murilo Gabriel" userId="76e442ed6b5ad35e" providerId="LiveId" clId="{E5F43A4A-3EBA-6642-94EF-31FDDBA4750F}" dt="2020-09-21T22:11:02.771" v="362" actId="14100"/>
          <ac:picMkLst>
            <pc:docMk/>
            <pc:sldMk cId="1256511395" sldId="256"/>
            <ac:picMk id="4" creationId="{B2CB1BDE-437F-0640-BDD6-B1B4A10C3CC6}"/>
          </ac:picMkLst>
        </pc:picChg>
        <pc:picChg chg="add del">
          <ac:chgData name="Murilo Gabriel" userId="76e442ed6b5ad35e" providerId="LiveId" clId="{E5F43A4A-3EBA-6642-94EF-31FDDBA4750F}" dt="2020-09-21T21:40:59.217" v="242" actId="478"/>
          <ac:picMkLst>
            <pc:docMk/>
            <pc:sldMk cId="1256511395" sldId="256"/>
            <ac:picMk id="23" creationId="{A165418D-A0D9-E940-A8DA-B55EF3B4245A}"/>
          </ac:picMkLst>
        </pc:picChg>
        <pc:cxnChg chg="add del mod">
          <ac:chgData name="Murilo Gabriel" userId="76e442ed6b5ad35e" providerId="LiveId" clId="{E5F43A4A-3EBA-6642-94EF-31FDDBA4750F}" dt="2020-09-21T20:42:41.496" v="38" actId="478"/>
          <ac:cxnSpMkLst>
            <pc:docMk/>
            <pc:sldMk cId="1256511395" sldId="256"/>
            <ac:cxnSpMk id="6" creationId="{EDC29E30-C2F1-FD40-8F36-ED9D16B3235D}"/>
          </ac:cxnSpMkLst>
        </pc:cxnChg>
      </pc:sldChg>
      <pc:sldChg chg="delSp new del">
        <pc:chgData name="Murilo Gabriel" userId="76e442ed6b5ad35e" providerId="LiveId" clId="{E5F43A4A-3EBA-6642-94EF-31FDDBA4750F}" dt="2020-09-21T21:40:49.737" v="240" actId="2696"/>
        <pc:sldMkLst>
          <pc:docMk/>
          <pc:sldMk cId="1631885285" sldId="257"/>
        </pc:sldMkLst>
        <pc:spChg chg="del">
          <ac:chgData name="Murilo Gabriel" userId="76e442ed6b5ad35e" providerId="LiveId" clId="{E5F43A4A-3EBA-6642-94EF-31FDDBA4750F}" dt="2020-09-21T21:40:34.085" v="239" actId="478"/>
          <ac:spMkLst>
            <pc:docMk/>
            <pc:sldMk cId="1631885285" sldId="257"/>
            <ac:spMk id="2" creationId="{63E0DEBC-2EC8-A54E-B6A2-D8444810F2AA}"/>
          </ac:spMkLst>
        </pc:spChg>
        <pc:spChg chg="del">
          <ac:chgData name="Murilo Gabriel" userId="76e442ed6b5ad35e" providerId="LiveId" clId="{E5F43A4A-3EBA-6642-94EF-31FDDBA4750F}" dt="2020-09-21T21:40:11.345" v="238" actId="478"/>
          <ac:spMkLst>
            <pc:docMk/>
            <pc:sldMk cId="1631885285" sldId="257"/>
            <ac:spMk id="3" creationId="{30E7396A-82C2-644A-A996-BA58C75EF58A}"/>
          </ac:spMkLst>
        </pc:spChg>
      </pc:sldChg>
      <pc:sldChg chg="addSp delSp modSp new mod chgLayout">
        <pc:chgData name="Murilo Gabriel" userId="76e442ed6b5ad35e" providerId="LiveId" clId="{E5F43A4A-3EBA-6642-94EF-31FDDBA4750F}" dt="2020-09-21T22:19:03.793" v="391" actId="1076"/>
        <pc:sldMkLst>
          <pc:docMk/>
          <pc:sldMk cId="3213563147" sldId="257"/>
        </pc:sldMkLst>
        <pc:spChg chg="del">
          <ac:chgData name="Murilo Gabriel" userId="76e442ed6b5ad35e" providerId="LiveId" clId="{E5F43A4A-3EBA-6642-94EF-31FDDBA4750F}" dt="2020-09-21T21:41:38.847" v="246" actId="478"/>
          <ac:spMkLst>
            <pc:docMk/>
            <pc:sldMk cId="3213563147" sldId="257"/>
            <ac:spMk id="2" creationId="{9E9EACDE-A854-0340-9021-7D37002C4665}"/>
          </ac:spMkLst>
        </pc:spChg>
        <pc:spChg chg="del">
          <ac:chgData name="Murilo Gabriel" userId="76e442ed6b5ad35e" providerId="LiveId" clId="{E5F43A4A-3EBA-6642-94EF-31FDDBA4750F}" dt="2020-09-21T21:41:40.936" v="247" actId="478"/>
          <ac:spMkLst>
            <pc:docMk/>
            <pc:sldMk cId="3213563147" sldId="257"/>
            <ac:spMk id="3" creationId="{38A22240-1567-3A41-9501-8ADE7B6BF7C0}"/>
          </ac:spMkLst>
        </pc:spChg>
        <pc:spChg chg="add del mod ord">
          <ac:chgData name="Murilo Gabriel" userId="76e442ed6b5ad35e" providerId="LiveId" clId="{E5F43A4A-3EBA-6642-94EF-31FDDBA4750F}" dt="2020-09-21T21:43:56.752" v="254" actId="478"/>
          <ac:spMkLst>
            <pc:docMk/>
            <pc:sldMk cId="3213563147" sldId="257"/>
            <ac:spMk id="5" creationId="{008DFA8C-5DDC-1843-89D5-F05FA4FC05C0}"/>
          </ac:spMkLst>
        </pc:spChg>
        <pc:spChg chg="add del mod ord">
          <ac:chgData name="Murilo Gabriel" userId="76e442ed6b5ad35e" providerId="LiveId" clId="{E5F43A4A-3EBA-6642-94EF-31FDDBA4750F}" dt="2020-09-21T21:48:07.320" v="263" actId="478"/>
          <ac:spMkLst>
            <pc:docMk/>
            <pc:sldMk cId="3213563147" sldId="257"/>
            <ac:spMk id="6" creationId="{717A91C6-4F03-E34E-A9BD-4CAD8A83EB29}"/>
          </ac:spMkLst>
        </pc:spChg>
        <pc:spChg chg="add del mod">
          <ac:chgData name="Murilo Gabriel" userId="76e442ed6b5ad35e" providerId="LiveId" clId="{E5F43A4A-3EBA-6642-94EF-31FDDBA4750F}" dt="2020-09-21T21:48:09.948" v="264" actId="478"/>
          <ac:spMkLst>
            <pc:docMk/>
            <pc:sldMk cId="3213563147" sldId="257"/>
            <ac:spMk id="8" creationId="{4E191FF2-EF2E-BE44-AA67-D4FE36FE0864}"/>
          </ac:spMkLst>
        </pc:spChg>
        <pc:spChg chg="add del mod ord">
          <ac:chgData name="Murilo Gabriel" userId="76e442ed6b5ad35e" providerId="LiveId" clId="{E5F43A4A-3EBA-6642-94EF-31FDDBA4750F}" dt="2020-09-21T21:50:14.215" v="278" actId="478"/>
          <ac:spMkLst>
            <pc:docMk/>
            <pc:sldMk cId="3213563147" sldId="257"/>
            <ac:spMk id="10" creationId="{214693FB-7367-9345-BC76-30E6A3548AA1}"/>
          </ac:spMkLst>
        </pc:spChg>
        <pc:spChg chg="add del mod ord">
          <ac:chgData name="Murilo Gabriel" userId="76e442ed6b5ad35e" providerId="LiveId" clId="{E5F43A4A-3EBA-6642-94EF-31FDDBA4750F}" dt="2020-09-21T21:48:55.706" v="269" actId="478"/>
          <ac:spMkLst>
            <pc:docMk/>
            <pc:sldMk cId="3213563147" sldId="257"/>
            <ac:spMk id="11" creationId="{AE850CA4-B090-BD43-B965-7FFCCA4514C9}"/>
          </ac:spMkLst>
        </pc:spChg>
        <pc:spChg chg="add del mod">
          <ac:chgData name="Murilo Gabriel" userId="76e442ed6b5ad35e" providerId="LiveId" clId="{E5F43A4A-3EBA-6642-94EF-31FDDBA4750F}" dt="2020-09-21T21:50:17.711" v="279" actId="478"/>
          <ac:spMkLst>
            <pc:docMk/>
            <pc:sldMk cId="3213563147" sldId="257"/>
            <ac:spMk id="13" creationId="{82A700C3-F47B-DA43-9106-E819FA8994A7}"/>
          </ac:spMkLst>
        </pc:spChg>
        <pc:spChg chg="add del mod ord">
          <ac:chgData name="Murilo Gabriel" userId="76e442ed6b5ad35e" providerId="LiveId" clId="{E5F43A4A-3EBA-6642-94EF-31FDDBA4750F}" dt="2020-09-21T21:50:32.637" v="283" actId="478"/>
          <ac:spMkLst>
            <pc:docMk/>
            <pc:sldMk cId="3213563147" sldId="257"/>
            <ac:spMk id="15" creationId="{F1EA2538-E3DC-594E-8D46-876953232E69}"/>
          </ac:spMkLst>
        </pc:spChg>
        <pc:spChg chg="add mod ord">
          <ac:chgData name="Murilo Gabriel" userId="76e442ed6b5ad35e" providerId="LiveId" clId="{E5F43A4A-3EBA-6642-94EF-31FDDBA4750F}" dt="2020-09-21T22:19:03.793" v="391" actId="1076"/>
          <ac:spMkLst>
            <pc:docMk/>
            <pc:sldMk cId="3213563147" sldId="257"/>
            <ac:spMk id="16" creationId="{A9D867B0-BEF9-AA47-AFFD-CAA837844681}"/>
          </ac:spMkLst>
        </pc:spChg>
        <pc:spChg chg="add">
          <ac:chgData name="Murilo Gabriel" userId="76e442ed6b5ad35e" providerId="LiveId" clId="{E5F43A4A-3EBA-6642-94EF-31FDDBA4750F}" dt="2020-09-21T21:57:25.511" v="311" actId="139"/>
          <ac:spMkLst>
            <pc:docMk/>
            <pc:sldMk cId="3213563147" sldId="257"/>
            <ac:spMk id="17" creationId="{6DC33217-A86D-7047-946A-41442428E926}"/>
          </ac:spMkLst>
        </pc:spChg>
        <pc:graphicFrameChg chg="add del modGraphic">
          <ac:chgData name="Murilo Gabriel" userId="76e442ed6b5ad35e" providerId="LiveId" clId="{E5F43A4A-3EBA-6642-94EF-31FDDBA4750F}" dt="2020-09-21T21:48:44.597" v="267" actId="478"/>
          <ac:graphicFrameMkLst>
            <pc:docMk/>
            <pc:sldMk cId="3213563147" sldId="257"/>
            <ac:graphicFrameMk id="9" creationId="{1C01229A-8EF7-5748-9EBF-8A59A37AEB32}"/>
          </ac:graphicFrameMkLst>
        </pc:graphicFrameChg>
        <pc:graphicFrameChg chg="add del">
          <ac:chgData name="Murilo Gabriel" userId="76e442ed6b5ad35e" providerId="LiveId" clId="{E5F43A4A-3EBA-6642-94EF-31FDDBA4750F}" dt="2020-09-21T21:50:23.975" v="281" actId="478"/>
          <ac:graphicFrameMkLst>
            <pc:docMk/>
            <pc:sldMk cId="3213563147" sldId="257"/>
            <ac:graphicFrameMk id="14" creationId="{38160D2B-5050-D946-B81C-276CD59C79E6}"/>
          </ac:graphicFrameMkLst>
        </pc:graphicFrameChg>
        <pc:picChg chg="add mod">
          <ac:chgData name="Murilo Gabriel" userId="76e442ed6b5ad35e" providerId="LiveId" clId="{E5F43A4A-3EBA-6642-94EF-31FDDBA4750F}" dt="2020-09-21T21:49:04.026" v="271" actId="1076"/>
          <ac:picMkLst>
            <pc:docMk/>
            <pc:sldMk cId="3213563147" sldId="257"/>
            <ac:picMk id="4" creationId="{1BF1A56E-F016-2D4D-B0A7-B8A981E245DA}"/>
          </ac:picMkLst>
        </pc:picChg>
      </pc:sldChg>
      <pc:sldChg chg="addSp delSp modSp new mod chgLayout">
        <pc:chgData name="Murilo Gabriel" userId="76e442ed6b5ad35e" providerId="LiveId" clId="{E5F43A4A-3EBA-6642-94EF-31FDDBA4750F}" dt="2020-09-21T22:10:23.933" v="359" actId="255"/>
        <pc:sldMkLst>
          <pc:docMk/>
          <pc:sldMk cId="556910030" sldId="258"/>
        </pc:sldMkLst>
        <pc:spChg chg="del">
          <ac:chgData name="Murilo Gabriel" userId="76e442ed6b5ad35e" providerId="LiveId" clId="{E5F43A4A-3EBA-6642-94EF-31FDDBA4750F}" dt="2020-09-21T22:06:25.547" v="331" actId="478"/>
          <ac:spMkLst>
            <pc:docMk/>
            <pc:sldMk cId="556910030" sldId="258"/>
            <ac:spMk id="2" creationId="{9C29D393-FAED-BC41-8BE7-2489DB096137}"/>
          </ac:spMkLst>
        </pc:spChg>
        <pc:spChg chg="del">
          <ac:chgData name="Murilo Gabriel" userId="76e442ed6b5ad35e" providerId="LiveId" clId="{E5F43A4A-3EBA-6642-94EF-31FDDBA4750F}" dt="2020-09-21T22:06:21.346" v="330" actId="478"/>
          <ac:spMkLst>
            <pc:docMk/>
            <pc:sldMk cId="556910030" sldId="258"/>
            <ac:spMk id="3" creationId="{309427E6-990C-D649-80F7-0328B8E5983F}"/>
          </ac:spMkLst>
        </pc:spChg>
        <pc:spChg chg="add del mod ord">
          <ac:chgData name="Murilo Gabriel" userId="76e442ed6b5ad35e" providerId="LiveId" clId="{E5F43A4A-3EBA-6642-94EF-31FDDBA4750F}" dt="2020-09-21T22:07:07.948" v="338" actId="478"/>
          <ac:spMkLst>
            <pc:docMk/>
            <pc:sldMk cId="556910030" sldId="258"/>
            <ac:spMk id="5" creationId="{B123873F-7B89-9B44-99F9-00CB95935E27}"/>
          </ac:spMkLst>
        </pc:spChg>
        <pc:spChg chg="add mod ord">
          <ac:chgData name="Murilo Gabriel" userId="76e442ed6b5ad35e" providerId="LiveId" clId="{E5F43A4A-3EBA-6642-94EF-31FDDBA4750F}" dt="2020-09-21T22:10:23.933" v="359" actId="255"/>
          <ac:spMkLst>
            <pc:docMk/>
            <pc:sldMk cId="556910030" sldId="258"/>
            <ac:spMk id="6" creationId="{CE117EB4-EC8B-3843-84A2-19895DBF7E7B}"/>
          </ac:spMkLst>
        </pc:spChg>
        <pc:picChg chg="add mod">
          <ac:chgData name="Murilo Gabriel" userId="76e442ed6b5ad35e" providerId="LiveId" clId="{E5F43A4A-3EBA-6642-94EF-31FDDBA4750F}" dt="2020-09-21T22:06:39.317" v="336" actId="14100"/>
          <ac:picMkLst>
            <pc:docMk/>
            <pc:sldMk cId="556910030" sldId="258"/>
            <ac:picMk id="4" creationId="{427A6EF2-3B21-EB4C-A6FB-9968E4DB85AE}"/>
          </ac:picMkLst>
        </pc:picChg>
      </pc:sldChg>
      <pc:sldChg chg="addSp delSp modSp new mod chgLayout">
        <pc:chgData name="Murilo Gabriel" userId="76e442ed6b5ad35e" providerId="LiveId" clId="{E5F43A4A-3EBA-6642-94EF-31FDDBA4750F}" dt="2020-09-21T22:18:39.726" v="387" actId="20577"/>
        <pc:sldMkLst>
          <pc:docMk/>
          <pc:sldMk cId="4250304680" sldId="259"/>
        </pc:sldMkLst>
        <pc:spChg chg="del">
          <ac:chgData name="Murilo Gabriel" userId="76e442ed6b5ad35e" providerId="LiveId" clId="{E5F43A4A-3EBA-6642-94EF-31FDDBA4750F}" dt="2020-09-21T22:11:38.290" v="364" actId="478"/>
          <ac:spMkLst>
            <pc:docMk/>
            <pc:sldMk cId="4250304680" sldId="259"/>
            <ac:spMk id="2" creationId="{BF0C7542-EC1A-5843-B23B-F66DA87C0E94}"/>
          </ac:spMkLst>
        </pc:spChg>
        <pc:spChg chg="del">
          <ac:chgData name="Murilo Gabriel" userId="76e442ed6b5ad35e" providerId="LiveId" clId="{E5F43A4A-3EBA-6642-94EF-31FDDBA4750F}" dt="2020-09-21T22:11:40.175" v="365" actId="478"/>
          <ac:spMkLst>
            <pc:docMk/>
            <pc:sldMk cId="4250304680" sldId="259"/>
            <ac:spMk id="3" creationId="{5AC44E43-8C7E-C14D-B65E-A9AE9482F736}"/>
          </ac:spMkLst>
        </pc:spChg>
        <pc:spChg chg="add del mod ord">
          <ac:chgData name="Murilo Gabriel" userId="76e442ed6b5ad35e" providerId="LiveId" clId="{E5F43A4A-3EBA-6642-94EF-31FDDBA4750F}" dt="2020-09-21T22:12:05.760" v="372" actId="478"/>
          <ac:spMkLst>
            <pc:docMk/>
            <pc:sldMk cId="4250304680" sldId="259"/>
            <ac:spMk id="5" creationId="{B6BBBAD3-464E-0D4F-A4B5-95B2BFA9B952}"/>
          </ac:spMkLst>
        </pc:spChg>
        <pc:spChg chg="add mod ord">
          <ac:chgData name="Murilo Gabriel" userId="76e442ed6b5ad35e" providerId="LiveId" clId="{E5F43A4A-3EBA-6642-94EF-31FDDBA4750F}" dt="2020-09-21T22:18:39.726" v="387" actId="20577"/>
          <ac:spMkLst>
            <pc:docMk/>
            <pc:sldMk cId="4250304680" sldId="259"/>
            <ac:spMk id="6" creationId="{B6C30038-342A-B343-B2CA-9FCB6CE38EC4}"/>
          </ac:spMkLst>
        </pc:spChg>
        <pc:picChg chg="add mod">
          <ac:chgData name="Murilo Gabriel" userId="76e442ed6b5ad35e" providerId="LiveId" clId="{E5F43A4A-3EBA-6642-94EF-31FDDBA4750F}" dt="2020-09-21T22:11:55.148" v="370" actId="14100"/>
          <ac:picMkLst>
            <pc:docMk/>
            <pc:sldMk cId="4250304680" sldId="259"/>
            <ac:picMk id="4" creationId="{3C4B99AA-D70D-164E-8DD4-3307DDA1B371}"/>
          </ac:picMkLst>
        </pc:picChg>
      </pc:sldChg>
      <pc:sldChg chg="addSp delSp modSp new mod chgLayout">
        <pc:chgData name="Murilo Gabriel" userId="76e442ed6b5ad35e" providerId="LiveId" clId="{E5F43A4A-3EBA-6642-94EF-31FDDBA4750F}" dt="2020-09-21T23:14:46.901" v="422"/>
        <pc:sldMkLst>
          <pc:docMk/>
          <pc:sldMk cId="2597587350" sldId="260"/>
        </pc:sldMkLst>
        <pc:spChg chg="del">
          <ac:chgData name="Murilo Gabriel" userId="76e442ed6b5ad35e" providerId="LiveId" clId="{E5F43A4A-3EBA-6642-94EF-31FDDBA4750F}" dt="2020-09-21T22:50:54.463" v="394" actId="478"/>
          <ac:spMkLst>
            <pc:docMk/>
            <pc:sldMk cId="2597587350" sldId="260"/>
            <ac:spMk id="2" creationId="{E7FDFABE-99B0-D14A-873F-FA8B485D2CAD}"/>
          </ac:spMkLst>
        </pc:spChg>
        <pc:spChg chg="del">
          <ac:chgData name="Murilo Gabriel" userId="76e442ed6b5ad35e" providerId="LiveId" clId="{E5F43A4A-3EBA-6642-94EF-31FDDBA4750F}" dt="2020-09-21T22:50:51.811" v="393" actId="478"/>
          <ac:spMkLst>
            <pc:docMk/>
            <pc:sldMk cId="2597587350" sldId="260"/>
            <ac:spMk id="3" creationId="{F8B2CAA3-2714-B14F-99D7-32C47508D570}"/>
          </ac:spMkLst>
        </pc:spChg>
        <pc:spChg chg="add del mod ord">
          <ac:chgData name="Murilo Gabriel" userId="76e442ed6b5ad35e" providerId="LiveId" clId="{E5F43A4A-3EBA-6642-94EF-31FDDBA4750F}" dt="2020-09-21T23:05:48.953" v="402" actId="478"/>
          <ac:spMkLst>
            <pc:docMk/>
            <pc:sldMk cId="2597587350" sldId="260"/>
            <ac:spMk id="5" creationId="{161028C2-EAFD-CF45-96C5-0C449223CC0C}"/>
          </ac:spMkLst>
        </pc:spChg>
        <pc:spChg chg="add mod ord">
          <ac:chgData name="Murilo Gabriel" userId="76e442ed6b5ad35e" providerId="LiveId" clId="{E5F43A4A-3EBA-6642-94EF-31FDDBA4750F}" dt="2020-09-21T23:14:46.901" v="422"/>
          <ac:spMkLst>
            <pc:docMk/>
            <pc:sldMk cId="2597587350" sldId="260"/>
            <ac:spMk id="6" creationId="{4C567FC6-CBDB-2043-8FE6-34FF15CB53B6}"/>
          </ac:spMkLst>
        </pc:spChg>
        <pc:picChg chg="add mod">
          <ac:chgData name="Murilo Gabriel" userId="76e442ed6b5ad35e" providerId="LiveId" clId="{E5F43A4A-3EBA-6642-94EF-31FDDBA4750F}" dt="2020-09-21T23:07:55.362" v="414" actId="1076"/>
          <ac:picMkLst>
            <pc:docMk/>
            <pc:sldMk cId="2597587350" sldId="260"/>
            <ac:picMk id="4" creationId="{5A613DF6-2138-B44A-BF8A-760E11CF064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pt-BR"/>
              <a:t>Clique para editar o título Mestre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259556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23123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167830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509238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8586589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pt-BR"/>
              <a:t>Clique para editar o título Mestre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3748750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80391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159474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extLst>
      <p:ext uri="{BB962C8B-B14F-4D97-AF65-F5344CB8AC3E}">
        <p14:creationId xmlns:p14="http://schemas.microsoft.com/office/powerpoint/2010/main" val="2382332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pt-BR"/>
              <a:t>Clique para editar o título Mestre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490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9/22/2020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26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9/22/2020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279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B2CB1BDE-437F-0640-BDD6-B1B4A10C3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15701" cy="7236526"/>
          </a:xfrm>
          <a:prstGeom prst="rect">
            <a:avLst/>
          </a:prstGeom>
          <a:ln>
            <a:noFill/>
          </a:ln>
          <a:effectLst>
            <a:outerShdw blurRad="292100" dist="139700" dir="2700000" algn="tl" rotWithShape="0">
              <a:srgbClr val="333333">
                <a:alpha val="65000"/>
              </a:srgbClr>
            </a:outerShdw>
          </a:effectLst>
        </p:spPr>
      </p:pic>
      <p:sp>
        <p:nvSpPr>
          <p:cNvPr id="15" name="Título 14">
            <a:extLst>
              <a:ext uri="{FF2B5EF4-FFF2-40B4-BE49-F238E27FC236}">
                <a16:creationId xmlns:a16="http://schemas.microsoft.com/office/drawing/2014/main" id="{52505C5C-A482-524C-A6AB-C0157381F99B}"/>
              </a:ext>
            </a:extLst>
          </p:cNvPr>
          <p:cNvSpPr>
            <a:spLocks noGrp="1"/>
          </p:cNvSpPr>
          <p:nvPr>
            <p:ph type="ctrTitle"/>
          </p:nvPr>
        </p:nvSpPr>
        <p:spPr>
          <a:solidFill>
            <a:schemeClr val="accent4">
              <a:lumMod val="75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a:lstStyle/>
          <a:p>
            <a:r>
              <a:rPr lang="pt-BR" b="1" i="1" u="sng">
                <a:solidFill>
                  <a:schemeClr val="bg1"/>
                </a:solidFill>
              </a:rPr>
              <a:t>DROGAS PSICOTRÓPICAS</a:t>
            </a:r>
          </a:p>
        </p:txBody>
      </p:sp>
      <p:sp>
        <p:nvSpPr>
          <p:cNvPr id="2" name="Subtítulo 1">
            <a:extLst>
              <a:ext uri="{FF2B5EF4-FFF2-40B4-BE49-F238E27FC236}">
                <a16:creationId xmlns:a16="http://schemas.microsoft.com/office/drawing/2014/main" id="{9BA96EC4-FE96-C24E-8FBA-CBC0CBC0BCA2}"/>
              </a:ext>
            </a:extLst>
          </p:cNvPr>
          <p:cNvSpPr>
            <a:spLocks noGrp="1"/>
          </p:cNvSpPr>
          <p:nvPr>
            <p:ph type="subTitle" idx="1"/>
          </p:nvPr>
        </p:nvSpPr>
        <p:spPr>
          <a:xfrm>
            <a:off x="5484028" y="5161773"/>
            <a:ext cx="6831673" cy="1026721"/>
          </a:xfrm>
        </p:spPr>
        <p:txBody>
          <a:bodyPr>
            <a:normAutofit fontScale="92500" lnSpcReduction="10000"/>
          </a:bodyPr>
          <a:lstStyle/>
          <a:p>
            <a:r>
              <a:rPr lang="pt-BR" b="1"/>
              <a:t>Escola:</a:t>
            </a:r>
            <a:r>
              <a:rPr lang="pt-BR"/>
              <a:t> </a:t>
            </a:r>
            <a:r>
              <a:rPr lang="pt-BR" b="1"/>
              <a:t>Rangel Pestana</a:t>
            </a:r>
          </a:p>
          <a:p>
            <a:r>
              <a:rPr lang="pt-BR" b="1"/>
              <a:t> Nome:</a:t>
            </a:r>
            <a:r>
              <a:rPr lang="pt-BR"/>
              <a:t> </a:t>
            </a:r>
            <a:r>
              <a:rPr lang="pt-BR" b="1"/>
              <a:t>Anna Karolina de Souza e Murilo Natariani Gabriel    N</a:t>
            </a:r>
            <a:r>
              <a:rPr lang="pt-BR"/>
              <a:t>°</a:t>
            </a:r>
            <a:r>
              <a:rPr lang="pt-BR" b="1"/>
              <a:t>04 e 32       2°A</a:t>
            </a:r>
            <a:endParaRPr lang="pt-BR"/>
          </a:p>
        </p:txBody>
      </p:sp>
    </p:spTree>
    <p:extLst>
      <p:ext uri="{BB962C8B-B14F-4D97-AF65-F5344CB8AC3E}">
        <p14:creationId xmlns:p14="http://schemas.microsoft.com/office/powerpoint/2010/main" val="125651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1BF1A56E-F016-2D4D-B0A7-B8A981E24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 y="0"/>
            <a:ext cx="12192000" cy="6858000"/>
          </a:xfrm>
          <a:prstGeom prst="rect">
            <a:avLst/>
          </a:prstGeom>
        </p:spPr>
      </p:pic>
      <p:sp>
        <p:nvSpPr>
          <p:cNvPr id="16" name="Espaço Reservado para Conteúdo 15">
            <a:extLst>
              <a:ext uri="{FF2B5EF4-FFF2-40B4-BE49-F238E27FC236}">
                <a16:creationId xmlns:a16="http://schemas.microsoft.com/office/drawing/2014/main" id="{A9D867B0-BEF9-AA47-AFFD-CAA837844681}"/>
              </a:ext>
            </a:extLst>
          </p:cNvPr>
          <p:cNvSpPr>
            <a:spLocks noGrp="1"/>
          </p:cNvSpPr>
          <p:nvPr>
            <p:ph idx="1"/>
          </p:nvPr>
        </p:nvSpPr>
        <p:spPr>
          <a:xfrm>
            <a:off x="1037606" y="537110"/>
            <a:ext cx="9601200" cy="5591299"/>
          </a:xfrm>
          <a:solidFill>
            <a:schemeClr val="accent4">
              <a:lumMod val="75000"/>
            </a:schemeClr>
          </a:solidFill>
          <a:ln>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a:noAutofit/>
          </a:bodyPr>
          <a:lstStyle/>
          <a:p>
            <a:pPr lvl="1"/>
            <a:r>
              <a:rPr lang="pt-BR" sz="2800"/>
              <a:t>Simplificando, drogas psicotrópicas incluem “qualquer droga capaz de afetar a mente, as emoções e o comportamento”.Isso inclui medicamentos comuns, como lítio para transtorno bipolar, ISRS para depressão e neurolépticos para condições psicóticas como esquizofrenia. A lista também contém drogas de rua como cocaína, ecstasy e LSD que criam efeitos alucinatórios. Muitas pessoas pensam que as drogas psicotrópicas são apenas da variedade ilegal, como dietilamida do ácido lisérgico ( LSD ), pó de anjo e maconha , mas mesmo algo tão relativamente benigno como a cafeína é considerada uma das muitas drogas psicotrópicas.</a:t>
            </a:r>
          </a:p>
        </p:txBody>
      </p:sp>
      <p:sp>
        <p:nvSpPr>
          <p:cNvPr id="17" name="CaixaDeTexto 16">
            <a:extLst>
              <a:ext uri="{FF2B5EF4-FFF2-40B4-BE49-F238E27FC236}">
                <a16:creationId xmlns:a16="http://schemas.microsoft.com/office/drawing/2014/main" id="{6DC33217-A86D-7047-946A-41442428E926}"/>
              </a:ext>
            </a:extLst>
          </p:cNvPr>
          <p:cNvSpPr txBox="1"/>
          <p:nvPr/>
        </p:nvSpPr>
        <p:spPr>
          <a:xfrm>
            <a:off x="5177889" y="1825583"/>
            <a:ext cx="1828800" cy="1828800"/>
          </a:xfrm>
          <a:prstGeom prst="rect">
            <a:avLst/>
          </a:prstGeom>
          <a:noFill/>
        </p:spPr>
        <p:txBody>
          <a:bodyPr wrap="square" rtlCol="0">
            <a:spAutoFit/>
          </a:bodyPr>
          <a:lstStyle/>
          <a:p>
            <a:pPr algn="l"/>
            <a:endParaRPr lang="pt-BR"/>
          </a:p>
        </p:txBody>
      </p:sp>
    </p:spTree>
    <p:extLst>
      <p:ext uri="{BB962C8B-B14F-4D97-AF65-F5344CB8AC3E}">
        <p14:creationId xmlns:p14="http://schemas.microsoft.com/office/powerpoint/2010/main" val="3213563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427A6EF2-3B21-EB4C-A6FB-9968E4DB8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Espaço Reservado para Conteúdo 5">
            <a:extLst>
              <a:ext uri="{FF2B5EF4-FFF2-40B4-BE49-F238E27FC236}">
                <a16:creationId xmlns:a16="http://schemas.microsoft.com/office/drawing/2014/main" id="{CE117EB4-EC8B-3843-84A2-19895DBF7E7B}"/>
              </a:ext>
            </a:extLst>
          </p:cNvPr>
          <p:cNvSpPr>
            <a:spLocks noGrp="1"/>
          </p:cNvSpPr>
          <p:nvPr>
            <p:ph idx="1"/>
          </p:nvPr>
        </p:nvSpPr>
        <p:spPr>
          <a:xfrm>
            <a:off x="1371600" y="742208"/>
            <a:ext cx="9601200" cy="5125192"/>
          </a:xfrm>
          <a:solidFill>
            <a:schemeClr val="accent4">
              <a:lumMod val="75000"/>
            </a:schemeClr>
          </a:solidFill>
          <a:ln>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a:noAutofit/>
          </a:bodyPr>
          <a:lstStyle/>
          <a:p>
            <a:r>
              <a:rPr lang="pt-BR" sz="2800" i="1">
                <a:solidFill>
                  <a:schemeClr val="bg1"/>
                </a:solidFill>
              </a:rPr>
              <a:t>Maconha, a droga mais polêmica do mundo possuí seu primeiro registro em 27.000 a.C. A planta tem origem no Afeganistão e era também utilizada na Índia em rituais religiosos ou como medicamento. Na mitologia, a Cannabis era a comida preferida do deus Shiva, portanto, tomar bhang, uma bebida que contém maconha, seria uma forma de se aproximar da divindade. Na medicina era usada para curar prisão de ventre, cólicas menstruais, malária e até dores de ouvido.</a:t>
            </a:r>
          </a:p>
        </p:txBody>
      </p:sp>
    </p:spTree>
    <p:extLst>
      <p:ext uri="{BB962C8B-B14F-4D97-AF65-F5344CB8AC3E}">
        <p14:creationId xmlns:p14="http://schemas.microsoft.com/office/powerpoint/2010/main" val="55691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3C4B99AA-D70D-164E-8DD4-3307DDA1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Espaço Reservado para Conteúdo 5">
            <a:extLst>
              <a:ext uri="{FF2B5EF4-FFF2-40B4-BE49-F238E27FC236}">
                <a16:creationId xmlns:a16="http://schemas.microsoft.com/office/drawing/2014/main" id="{B6C30038-342A-B343-B2CA-9FCB6CE38EC4}"/>
              </a:ext>
            </a:extLst>
          </p:cNvPr>
          <p:cNvSpPr>
            <a:spLocks noGrp="1"/>
          </p:cNvSpPr>
          <p:nvPr>
            <p:ph idx="1"/>
          </p:nvPr>
        </p:nvSpPr>
        <p:spPr>
          <a:xfrm>
            <a:off x="1012866" y="863435"/>
            <a:ext cx="9601200" cy="4727864"/>
          </a:xfrm>
          <a:solidFill>
            <a:schemeClr val="accent4">
              <a:lumMod val="75000"/>
            </a:schemeClr>
          </a:solidFill>
          <a:ln>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a:noAutofit/>
          </a:bodyPr>
          <a:lstStyle/>
          <a:p>
            <a:r>
              <a:rPr lang="pt-BR" sz="2800" i="1">
                <a:solidFill>
                  <a:schemeClr val="bg1"/>
                </a:solidFill>
              </a:rPr>
              <a:t>O cultivo da planta saiu da Índia para a Mesopotâmia, e logo após para o Oriente Médio, Ásia, Europa e África. Durante o período renascentista, a maconha tornou-se um dos principais produtos agrícolas europeus, deixando-se de lado o uso da mesma como entorpecentes. Na América do Sul, a maconha foi primeiramente plantada pelos colonizadores espanhóis, no Chile. No Brasil, além das caravelas, os escravos africanos traziam ela escondida na barra dos vestidos e das tangas, ela era utilizadas por eles em rituais Candomblé.</a:t>
            </a:r>
          </a:p>
        </p:txBody>
      </p:sp>
    </p:spTree>
    <p:extLst>
      <p:ext uri="{BB962C8B-B14F-4D97-AF65-F5344CB8AC3E}">
        <p14:creationId xmlns:p14="http://schemas.microsoft.com/office/powerpoint/2010/main" val="425030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a:extLst>
              <a:ext uri="{FF2B5EF4-FFF2-40B4-BE49-F238E27FC236}">
                <a16:creationId xmlns:a16="http://schemas.microsoft.com/office/drawing/2014/main" id="{5A613DF6-2138-B44A-BF8A-760E11CF0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7" y="0"/>
            <a:ext cx="12192000" cy="6858000"/>
          </a:xfrm>
          <a:prstGeom prst="rect">
            <a:avLst/>
          </a:prstGeom>
        </p:spPr>
      </p:pic>
      <p:sp>
        <p:nvSpPr>
          <p:cNvPr id="6" name="Espaço Reservado para Conteúdo 5">
            <a:extLst>
              <a:ext uri="{FF2B5EF4-FFF2-40B4-BE49-F238E27FC236}">
                <a16:creationId xmlns:a16="http://schemas.microsoft.com/office/drawing/2014/main" id="{4C567FC6-CBDB-2043-8FE6-34FF15CB53B6}"/>
              </a:ext>
            </a:extLst>
          </p:cNvPr>
          <p:cNvSpPr>
            <a:spLocks noGrp="1"/>
          </p:cNvSpPr>
          <p:nvPr>
            <p:ph idx="1"/>
          </p:nvPr>
        </p:nvSpPr>
        <p:spPr>
          <a:xfrm>
            <a:off x="876795" y="841169"/>
            <a:ext cx="10293431" cy="4861461"/>
          </a:xfrm>
          <a:solidFill>
            <a:schemeClr val="accent4">
              <a:lumMod val="75000"/>
            </a:schemeClr>
          </a:solidFill>
          <a:ln>
            <a:solidFill>
              <a:schemeClr val="accent4">
                <a:lumMod val="50000"/>
              </a:schemeClr>
            </a:solidFill>
          </a:ln>
        </p:spPr>
        <p:style>
          <a:lnRef idx="0">
            <a:schemeClr val="accent4"/>
          </a:lnRef>
          <a:fillRef idx="3">
            <a:schemeClr val="accent4"/>
          </a:fillRef>
          <a:effectRef idx="3">
            <a:schemeClr val="accent4"/>
          </a:effectRef>
          <a:fontRef idx="minor">
            <a:schemeClr val="lt1"/>
          </a:fontRef>
        </p:style>
        <p:txBody>
          <a:bodyPr>
            <a:normAutofit/>
          </a:bodyPr>
          <a:lstStyle/>
          <a:p>
            <a:r>
              <a:rPr lang="pt-BR" sz="2800" i="1">
                <a:solidFill>
                  <a:schemeClr val="bg1"/>
                </a:solidFill>
              </a:rPr>
              <a:t>Os efeitos que a maconha causa em nosso organismo, é a aceleração dos batimentos cardíacos, aumento da pressão arterial, aumento da frequência respiratória, olhos vermelhos, boca seca, aumento do apetite, entre outros. Os países que mais consomem maconha (em porcentagem da população) Islândia – 18,3% Estados Unidos – 16,3% Nigéria – 14,3%.</a:t>
            </a:r>
          </a:p>
        </p:txBody>
      </p:sp>
    </p:spTree>
    <p:extLst>
      <p:ext uri="{BB962C8B-B14F-4D97-AF65-F5344CB8AC3E}">
        <p14:creationId xmlns:p14="http://schemas.microsoft.com/office/powerpoint/2010/main" val="2597587350"/>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TF10001025</vt:lpstr>
      <vt:lpstr>DROGAS PSICOTRÓPICAS</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DROGAS PSICOTRÓPICAS</dc:title>
  <dc:creator>Murilo Gabriel</dc:creator>
  <cp:lastModifiedBy>Murilo Gabriel</cp:lastModifiedBy>
  <cp:revision>4</cp:revision>
  <dcterms:created xsi:type="dcterms:W3CDTF">2020-09-21T20:37:35Z</dcterms:created>
  <dcterms:modified xsi:type="dcterms:W3CDTF">2020-09-22T15:08:18Z</dcterms:modified>
</cp:coreProperties>
</file>