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14F96-35D2-73ED-D6AB-7D3D91AD2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F67F71-A61F-CCC3-E29B-BE527776B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048FF1-E17E-031E-F18D-238F143D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827F-B2BB-4F5E-ACE8-45D67DCD6734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0D98F6-86E5-58C4-6594-F9D3F93B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8E823F-38DA-0FB0-5217-62508212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E37D-3C50-425D-BAA2-8236E930C9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8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AA014-3C15-C9EF-9F01-0759BEA0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BEAFCAB-27A7-A74E-ACE6-90CE3E434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11DFE3-392C-9CD0-0E5D-54303903F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827F-B2BB-4F5E-ACE8-45D67DCD6734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DCD7ED-38CB-C3C8-A8FB-D76C0A239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F2E4A9-2331-BED0-C229-9609661E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E37D-3C50-425D-BAA2-8236E930C9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90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B95364-C700-2506-A3E1-26AF53092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D04463-FE32-06BA-4C7F-3EF448ED4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C7A288-B13A-6D32-DA8B-11ED6EFDC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827F-B2BB-4F5E-ACE8-45D67DCD6734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AE3F53-168A-04A8-3576-1A1D3E8D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E3F4EE-4D1B-7314-372E-83B4BBFE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E37D-3C50-425D-BAA2-8236E930C9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62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B6078-1196-C64C-96F2-0FCAF554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4EA67E-9F54-C8DF-4F70-DA956F27C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AD66BE-1FE6-B567-CA85-2CC65F52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827F-B2BB-4F5E-ACE8-45D67DCD6734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C78820-8315-1B66-0D61-8BD34089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1229B2-3D8F-9DFC-5D92-B8814CF2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E37D-3C50-425D-BAA2-8236E930C9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22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5B4C2-8344-838F-85EC-A8A5103A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0D4D6D-7A40-CC8E-B627-902EB92C5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25FD2C-B463-B43E-0954-81CC0F15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827F-B2BB-4F5E-ACE8-45D67DCD6734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801F5B-114A-A894-B204-707B99BA8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B0BA68-27C2-1837-B372-A468BDE3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E37D-3C50-425D-BAA2-8236E930C9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65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85598-E06B-A4F3-4206-8FC5A07B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274151-9812-33D7-4E60-D4A1DD31F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C904ED-F4CD-D15B-9CF1-1C60CBD08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2D6840-63F7-6AF4-A182-FBD091DE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827F-B2BB-4F5E-ACE8-45D67DCD6734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60BCF5-D58E-058D-4E4D-058017BD6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178C03-6A9A-26B4-8EA6-CC06E7A9B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E37D-3C50-425D-BAA2-8236E930C9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69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CC5C5-FC92-3DDB-E56B-C5E80DFF2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DAF942-A23B-4767-3C55-17CBFEFFA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0D24A5-621B-86DE-6B57-640550F26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AD9226F-AC50-58AB-A376-46E16BC83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16E1F75-8386-A0B3-C682-84AEE952D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DAEF0B5-CF64-0339-E3A5-E35EACFC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827F-B2BB-4F5E-ACE8-45D67DCD6734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C1D6C5D-04DC-8801-3AAB-7FA98EF0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8A803AE-2791-45F3-E5D9-AD028597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E37D-3C50-425D-BAA2-8236E930C9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25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A3FEC-E7E7-7459-6CBC-081F0CD4E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2ECFA4-E279-7C1E-CBFC-D70C93C99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827F-B2BB-4F5E-ACE8-45D67DCD6734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4BB2FA3-A0A9-00CD-5C08-BA805063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0E6030-384D-CD48-0FF2-63286597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E37D-3C50-425D-BAA2-8236E930C9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55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64472E9-7379-5AE1-6980-2ED3C83F1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827F-B2BB-4F5E-ACE8-45D67DCD6734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052BB85-B9FC-70E0-8AA4-553F6AC0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EE72E4-9DF6-9D79-A338-3E23AB90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E37D-3C50-425D-BAA2-8236E930C9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04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7785C-4D35-5CF8-0314-F484C2F43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D7FB0B-DC95-D507-D772-138151D2E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D7C139-F2F4-7776-3123-DE9561B65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904573-FED0-FC80-D0C9-0EFAA0F76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827F-B2BB-4F5E-ACE8-45D67DCD6734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93CF24-8A1D-3AE3-BA25-B0A345C1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725970-1A93-B616-5003-433DA51A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E37D-3C50-425D-BAA2-8236E930C9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6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250FE-E07B-0234-FED4-382C8FE4B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DF1CD14-267A-414C-2620-4C1C1772A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C7EF1D-86A1-C293-B416-43414ABCB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C9A42D-9ED2-6814-2B71-2F6563A55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827F-B2BB-4F5E-ACE8-45D67DCD6734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EA0040-A6CB-1EDD-1FEF-774A6EF3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5BC642-83A4-7578-5F5A-12D9241E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E37D-3C50-425D-BAA2-8236E930C9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71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4E5905A-7291-BB37-DBD0-DC1B4701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BD7B57-67D0-F150-6CF8-500B72CFE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114FE9-4A06-4196-2FEF-E16E83212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29827F-B2BB-4F5E-ACE8-45D67DCD6734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520208-96BA-6446-D9F0-E864F5EC7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74081C-0471-C205-A54D-11290EE55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91E37D-3C50-425D-BAA2-8236E930C9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9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7FC4E-566C-0248-EDAD-CB22732D5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GIT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9D1882-A26F-456B-6C4D-064FBC25F6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KickOff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4676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Projeto 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GIT</dc:title>
  <dc:creator>Murilo Nogueira</dc:creator>
  <cp:lastModifiedBy>Murilo Nogueira</cp:lastModifiedBy>
  <cp:revision>1</cp:revision>
  <dcterms:created xsi:type="dcterms:W3CDTF">2024-03-19T01:37:59Z</dcterms:created>
  <dcterms:modified xsi:type="dcterms:W3CDTF">2024-03-19T01:38:25Z</dcterms:modified>
</cp:coreProperties>
</file>