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2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1785060" y="2074736"/>
            <a:ext cx="89155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2" name="Google Shape;10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0" name="Google Shape;1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  <a:defRPr b="1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859" y="5932891"/>
            <a:ext cx="1525491" cy="5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>
            <p:ph idx="1" type="body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3" type="body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2" name="Google Shape;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75755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0" name="Google Shape;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6" name="Google Shape;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1" name="Google Shape;81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5" Type="http://schemas.openxmlformats.org/officeDocument/2006/relationships/image" Target="../media/image13.png"/><Relationship Id="rId6" Type="http://schemas.openxmlformats.org/officeDocument/2006/relationships/image" Target="../media/image26.png"/><Relationship Id="rId7" Type="http://schemas.openxmlformats.org/officeDocument/2006/relationships/image" Target="../media/image12.png"/><Relationship Id="rId8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10.png"/><Relationship Id="rId5" Type="http://schemas.openxmlformats.org/officeDocument/2006/relationships/image" Target="../media/image25.png"/><Relationship Id="rId6" Type="http://schemas.openxmlformats.org/officeDocument/2006/relationships/image" Target="../media/image15.png"/><Relationship Id="rId7" Type="http://schemas.openxmlformats.org/officeDocument/2006/relationships/image" Target="../media/image19.png"/><Relationship Id="rId8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3.png"/><Relationship Id="rId5" Type="http://schemas.openxmlformats.org/officeDocument/2006/relationships/image" Target="../media/image32.png"/><Relationship Id="rId6" Type="http://schemas.openxmlformats.org/officeDocument/2006/relationships/image" Target="../media/image27.png"/><Relationship Id="rId7" Type="http://schemas.openxmlformats.org/officeDocument/2006/relationships/image" Target="../media/image14.png"/><Relationship Id="rId8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629005" y="2402042"/>
            <a:ext cx="7885990" cy="1741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pt-BR"/>
              <a:t>Desenvolvimento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pt-BR"/>
              <a:t>De Sistemas</a:t>
            </a:r>
            <a:endParaRPr/>
          </a:p>
        </p:txBody>
      </p:sp>
      <p:sp>
        <p:nvSpPr>
          <p:cNvPr id="116" name="Google Shape;116;p14"/>
          <p:cNvSpPr txBox="1"/>
          <p:nvPr>
            <p:ph idx="2" type="body"/>
          </p:nvPr>
        </p:nvSpPr>
        <p:spPr>
          <a:xfrm>
            <a:off x="628295" y="4143632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rPr lang="pt-BR"/>
              <a:t>BACKEND -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FRONTEND &amp; BACKEND</a:t>
            </a:r>
            <a:endParaRPr/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49" y="1703838"/>
            <a:ext cx="7181085" cy="375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593637" y="5710764"/>
            <a:ext cx="61346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rgbClr val="00D172"/>
                </a:solidFill>
                <a:latin typeface="Calibri"/>
                <a:ea typeface="Calibri"/>
                <a:cs typeface="Calibri"/>
                <a:sym typeface="Calibri"/>
              </a:rPr>
              <a:t>É responsável por “dar vida” à interface.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436606" y="1160855"/>
            <a:ext cx="743903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98FF"/>
                </a:solidFill>
                <a:latin typeface="Calibri"/>
                <a:ea typeface="Calibri"/>
                <a:cs typeface="Calibri"/>
                <a:sym typeface="Calibri"/>
              </a:rPr>
              <a:t>É responsável, em termos gerais, pela implementação da regra de negócio via código.</a:t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7331675" y="1455013"/>
            <a:ext cx="263611" cy="22903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98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/>
          <p:nvPr/>
        </p:nvSpPr>
        <p:spPr>
          <a:xfrm rot="10800000">
            <a:off x="628649" y="5481726"/>
            <a:ext cx="263611" cy="22903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D1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38" y="875873"/>
            <a:ext cx="8526162" cy="479596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>
            <p:ph idx="2" type="body"/>
          </p:nvPr>
        </p:nvSpPr>
        <p:spPr>
          <a:xfrm>
            <a:off x="502508" y="5868002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Backend na NETFLIX</a:t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502507" y="285925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pt-BR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Pensando um pouco...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852616"/>
            <a:ext cx="3525794" cy="198325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502507" y="285925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pt-BR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Então é responsável por...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502507" y="2982097"/>
            <a:ext cx="818017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Comunicar-se com o frontend, consultando o servidor e dados na nuvem e devolvendo as respostas solicitadas pelas ações do usuário da aplicação;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via script toda a regra de negócio: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Quantos usuários podem estar logados?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realizar o pagamento todo mês automaticamente?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Quais filmes/séries são recomendadas para o usuário X?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o usuário se loga na aplicação?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 está salvo o vídeo que o usuário quer assistir para poder reproduzi-lo?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salvar um filme/série na Lista pessoal de cada usuário?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adicionar mais membros no plano família? 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Principais Linguagens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628649" y="3083078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pt-BR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Principais Frameworks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628649" y="3577688"/>
            <a:ext cx="71725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um pacote de códigos prontos que podem ser utilizados no desenvolvimento de sites.</a:t>
            </a:r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015" y="1320929"/>
            <a:ext cx="1257300" cy="1383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4335" y="850292"/>
            <a:ext cx="2078253" cy="2078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66827" y="1305775"/>
            <a:ext cx="2682142" cy="1541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8239" y="1426427"/>
            <a:ext cx="2113328" cy="13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1015" y="4562802"/>
            <a:ext cx="1130981" cy="113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 rotWithShape="1">
          <a:blip r:embed="rId8">
            <a:alphaModFix/>
          </a:blip>
          <a:srcRect b="0" l="0" r="59500" t="0"/>
          <a:stretch/>
        </p:blipFill>
        <p:spPr>
          <a:xfrm>
            <a:off x="2596588" y="4562802"/>
            <a:ext cx="1485585" cy="1117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89092" y="4361809"/>
            <a:ext cx="1552958" cy="1552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48969" y="4562802"/>
            <a:ext cx="1413685" cy="1225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 rotWithShape="1">
          <a:blip r:embed="rId8">
            <a:alphaModFix/>
          </a:blip>
          <a:srcRect b="0" l="40379" r="10450" t="0"/>
          <a:stretch/>
        </p:blipFill>
        <p:spPr>
          <a:xfrm>
            <a:off x="2935726" y="5664746"/>
            <a:ext cx="807308" cy="500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Principais Softwares e IDE’s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628649" y="964745"/>
            <a:ext cx="724672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IDE, do inglês Integrated Development Environment ou </a:t>
            </a: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Ambiente de Desenvolvimento Integrado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é um programa de computador que reúne características e ferramentas de apoio ao desenvolvimento de software com o objetivo de agilizar este processo.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257" y="1736337"/>
            <a:ext cx="28575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1082" y="4818475"/>
            <a:ext cx="2295407" cy="1454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4376" y="3969607"/>
            <a:ext cx="2559394" cy="767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9370" y="3841000"/>
            <a:ext cx="2688624" cy="1099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95702" y="2507580"/>
            <a:ext cx="2761736" cy="1380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64959" y="2180372"/>
            <a:ext cx="2828924" cy="664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36595" y="5016260"/>
            <a:ext cx="998580" cy="99858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/>
        </p:nvSpPr>
        <p:spPr>
          <a:xfrm>
            <a:off x="1809030" y="5335117"/>
            <a:ext cx="11944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XCode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Principais Bancos de Dados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194" y="1604962"/>
            <a:ext cx="2219325" cy="1824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6614" y="2310391"/>
            <a:ext cx="2162869" cy="1118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7063" y="3951846"/>
            <a:ext cx="2639464" cy="1386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24701" y="3951846"/>
            <a:ext cx="1519365" cy="1266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30300" y="1445009"/>
            <a:ext cx="1928506" cy="214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49104" y="3758844"/>
            <a:ext cx="1434507" cy="1434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Habilidades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757881" y="1211375"/>
            <a:ext cx="16805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4571999" y="1211375"/>
            <a:ext cx="16805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Sociais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757881" y="2075708"/>
            <a:ext cx="3361038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Conhecer e aplicar diversos algoritmos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Trabalhar com banco de dados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Criar, ler e interpretar diagramas e fluxogramas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Trabalhar com orientação a objetos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Documentar códigos feitos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Trabalhar com versionamento de códigos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o melhor caminho para uma boa performance da aplicação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todas as melhorias de segurança da aplicação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4571998" y="2075935"/>
            <a:ext cx="394335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 comunicativo(a)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Raciocínio lógico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Seguir regras e normas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Possuir visão sistêmica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Pensar em soluções e melhorias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Gostar de organização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Gostar de pesquisar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Gostar de resolver problemas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Prós e Contras</a:t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757881" y="1211375"/>
            <a:ext cx="16805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Prós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4571999" y="1211375"/>
            <a:ext cx="16805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757881" y="2075935"/>
            <a:ext cx="3006811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 se torna uma espécie de “Deus” daquela aplicação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 aprende  muito sobre outras áreas, para criar sistemas para seus clientes, como transportes, pagamento, financeiro, etc...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chances de promoção são maiores, devido ao fato da necessidade de ter visão ampla sobre todo a regra de negócio de cada cliente</a:t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4571999" y="2075935"/>
            <a:ext cx="3303374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Possui salários mais altos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mais difícil de assimilar os conhecimentos, pois só se torna visível o resultado integrando com o frontend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 é o responsável caso a regra de negócio falhe em algum momento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estar na nuvem(servidor), quando há um problema, todos os usuários da aplicação são afetados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