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Quattrocento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QuattrocentoSans-regular.fntdata"/><Relationship Id="rId10" Type="http://schemas.openxmlformats.org/officeDocument/2006/relationships/slide" Target="slides/slide6.xml"/><Relationship Id="rId13" Type="http://schemas.openxmlformats.org/officeDocument/2006/relationships/font" Target="fonts/QuattrocentoSans-italic.fntdata"/><Relationship Id="rId12" Type="http://schemas.openxmlformats.org/officeDocument/2006/relationships/font" Target="fonts/QuattrocentoSans-bold.fntdata"/><Relationship Id="rId14" Type="http://schemas.openxmlformats.org/officeDocument/2006/relationships/font" Target="fonts/Quattrocento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/>
          <p:nvPr>
            <p:ph idx="2" type="pic"/>
          </p:nvPr>
        </p:nvSpPr>
        <p:spPr>
          <a:xfrm>
            <a:off x="970645" y="2406346"/>
            <a:ext cx="3271155" cy="1690688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34" name="Google Shape;34;p11"/>
          <p:cNvSpPr/>
          <p:nvPr>
            <p:ph idx="3" type="pic"/>
          </p:nvPr>
        </p:nvSpPr>
        <p:spPr>
          <a:xfrm>
            <a:off x="4241800" y="2403223"/>
            <a:ext cx="1636713" cy="1690688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35" name="Google Shape;35;p11"/>
          <p:cNvSpPr/>
          <p:nvPr>
            <p:ph idx="4" type="pic"/>
          </p:nvPr>
        </p:nvSpPr>
        <p:spPr>
          <a:xfrm>
            <a:off x="4241800" y="4100512"/>
            <a:ext cx="1636713" cy="1690688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36" name="Google Shape;36;p11"/>
          <p:cNvSpPr/>
          <p:nvPr>
            <p:ph idx="5" type="pic"/>
          </p:nvPr>
        </p:nvSpPr>
        <p:spPr>
          <a:xfrm>
            <a:off x="2606526" y="4100512"/>
            <a:ext cx="1636713" cy="1690688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37" name="Google Shape;37;p11"/>
          <p:cNvSpPr/>
          <p:nvPr>
            <p:ph idx="6" type="pic"/>
          </p:nvPr>
        </p:nvSpPr>
        <p:spPr>
          <a:xfrm>
            <a:off x="970645" y="4100512"/>
            <a:ext cx="1636713" cy="1690688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38" name="Google Shape;38;p11"/>
          <p:cNvSpPr/>
          <p:nvPr>
            <p:ph idx="7" type="pic"/>
          </p:nvPr>
        </p:nvSpPr>
        <p:spPr>
          <a:xfrm>
            <a:off x="4241800" y="715645"/>
            <a:ext cx="1636713" cy="1690688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39" name="Google Shape;39;p11"/>
          <p:cNvSpPr/>
          <p:nvPr>
            <p:ph idx="8" type="pic"/>
          </p:nvPr>
        </p:nvSpPr>
        <p:spPr>
          <a:xfrm>
            <a:off x="2606526" y="715645"/>
            <a:ext cx="1636713" cy="1690688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40" name="Google Shape;40;p11"/>
          <p:cNvSpPr/>
          <p:nvPr>
            <p:ph idx="9" type="pic"/>
          </p:nvPr>
        </p:nvSpPr>
        <p:spPr>
          <a:xfrm>
            <a:off x="970645" y="715645"/>
            <a:ext cx="1636713" cy="1690688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86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/>
          <p:nvPr>
            <p:ph idx="2" type="pic"/>
          </p:nvPr>
        </p:nvSpPr>
        <p:spPr>
          <a:xfrm>
            <a:off x="1509988" y="2066049"/>
            <a:ext cx="1977876" cy="1977875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43" name="Google Shape;43;p12"/>
          <p:cNvSpPr/>
          <p:nvPr>
            <p:ph idx="3" type="pic"/>
          </p:nvPr>
        </p:nvSpPr>
        <p:spPr>
          <a:xfrm>
            <a:off x="5465150" y="2066049"/>
            <a:ext cx="1977876" cy="1977875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44" name="Google Shape;44;p12"/>
          <p:cNvSpPr/>
          <p:nvPr>
            <p:ph idx="4" type="pic"/>
          </p:nvPr>
        </p:nvSpPr>
        <p:spPr>
          <a:xfrm>
            <a:off x="9426618" y="2066049"/>
            <a:ext cx="1977876" cy="1977875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/>
          <p:nvPr>
            <p:ph idx="2" type="pic"/>
          </p:nvPr>
        </p:nvSpPr>
        <p:spPr>
          <a:xfrm>
            <a:off x="6954911" y="1028048"/>
            <a:ext cx="1682304" cy="1682304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47" name="Google Shape;47;p13"/>
          <p:cNvSpPr/>
          <p:nvPr>
            <p:ph idx="3" type="pic"/>
          </p:nvPr>
        </p:nvSpPr>
        <p:spPr>
          <a:xfrm>
            <a:off x="3257764" y="3915421"/>
            <a:ext cx="1682304" cy="1682304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/>
          <p:nvPr>
            <p:ph idx="2" type="pic"/>
          </p:nvPr>
        </p:nvSpPr>
        <p:spPr>
          <a:xfrm>
            <a:off x="7440476" y="2379369"/>
            <a:ext cx="2372150" cy="2379369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50" name="Google Shape;50;p14"/>
          <p:cNvSpPr/>
          <p:nvPr>
            <p:ph idx="3" type="pic"/>
          </p:nvPr>
        </p:nvSpPr>
        <p:spPr>
          <a:xfrm>
            <a:off x="9819850" y="4758738"/>
            <a:ext cx="2372150" cy="2099262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51" name="Google Shape;51;p14"/>
          <p:cNvSpPr/>
          <p:nvPr>
            <p:ph idx="4" type="pic"/>
          </p:nvPr>
        </p:nvSpPr>
        <p:spPr>
          <a:xfrm>
            <a:off x="5062907" y="4758738"/>
            <a:ext cx="2372150" cy="2099262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52" name="Google Shape;52;p14"/>
          <p:cNvSpPr/>
          <p:nvPr>
            <p:ph idx="5" type="pic"/>
          </p:nvPr>
        </p:nvSpPr>
        <p:spPr>
          <a:xfrm>
            <a:off x="9819850" y="1"/>
            <a:ext cx="2372150" cy="2379369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/>
          <p:nvPr>
            <p:ph idx="2" type="pic"/>
          </p:nvPr>
        </p:nvSpPr>
        <p:spPr>
          <a:xfrm>
            <a:off x="8442238" y="794307"/>
            <a:ext cx="2415773" cy="5269386"/>
          </a:xfrm>
          <a:prstGeom prst="rect">
            <a:avLst/>
          </a:prstGeom>
          <a:solidFill>
            <a:srgbClr val="F2F2F2">
              <a:alpha val="85490"/>
            </a:srgbClr>
          </a:solidFill>
          <a:ln>
            <a:noFill/>
          </a:ln>
        </p:spPr>
      </p:sp>
      <p:sp>
        <p:nvSpPr>
          <p:cNvPr id="55" name="Google Shape;55;p15"/>
          <p:cNvSpPr/>
          <p:nvPr>
            <p:ph idx="3" type="pic"/>
          </p:nvPr>
        </p:nvSpPr>
        <p:spPr>
          <a:xfrm>
            <a:off x="5422772" y="794307"/>
            <a:ext cx="2415773" cy="5269386"/>
          </a:xfrm>
          <a:prstGeom prst="rect">
            <a:avLst/>
          </a:prstGeom>
          <a:solidFill>
            <a:srgbClr val="F2F2F2">
              <a:alpha val="85490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/>
          <p:nvPr>
            <p:ph idx="2" type="pic"/>
          </p:nvPr>
        </p:nvSpPr>
        <p:spPr>
          <a:xfrm>
            <a:off x="1651000" y="2773363"/>
            <a:ext cx="4432300" cy="248443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">
  <p:cSld name="21_Custom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Custom Layout">
  <p:cSld name="24_Custom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/>
          <p:nvPr>
            <p:ph idx="2" type="pic"/>
          </p:nvPr>
        </p:nvSpPr>
        <p:spPr>
          <a:xfrm>
            <a:off x="8419286" y="1136871"/>
            <a:ext cx="1905128" cy="1535205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61" name="Google Shape;61;p18"/>
          <p:cNvSpPr/>
          <p:nvPr>
            <p:ph idx="3" type="pic"/>
          </p:nvPr>
        </p:nvSpPr>
        <p:spPr>
          <a:xfrm>
            <a:off x="6168939" y="1136871"/>
            <a:ext cx="1905128" cy="1535205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Custom Layout">
  <p:cSld name="22_Custom Layou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Custom Layout">
  <p:cSld name="23_Custom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>
            <p:ph idx="2" type="pic"/>
          </p:nvPr>
        </p:nvSpPr>
        <p:spPr>
          <a:xfrm>
            <a:off x="6425046" y="630212"/>
            <a:ext cx="4640580" cy="1537607"/>
          </a:xfrm>
          <a:prstGeom prst="rect">
            <a:avLst/>
          </a:prstGeom>
          <a:solidFill>
            <a:srgbClr val="F2F2F2">
              <a:alpha val="29411"/>
            </a:srgbClr>
          </a:solidFill>
          <a:ln>
            <a:noFill/>
          </a:ln>
        </p:spPr>
      </p:sp>
      <p:sp>
        <p:nvSpPr>
          <p:cNvPr id="14" name="Google Shape;14;p3"/>
          <p:cNvSpPr/>
          <p:nvPr>
            <p:ph idx="3" type="pic"/>
          </p:nvPr>
        </p:nvSpPr>
        <p:spPr>
          <a:xfrm>
            <a:off x="6425046" y="3465936"/>
            <a:ext cx="4640580" cy="1537607"/>
          </a:xfrm>
          <a:prstGeom prst="rect">
            <a:avLst/>
          </a:prstGeom>
          <a:solidFill>
            <a:srgbClr val="F2F2F2">
              <a:alpha val="29411"/>
            </a:srgbClr>
          </a:solidFill>
          <a:ln>
            <a:noFill/>
          </a:ln>
        </p:spPr>
      </p:sp>
      <p:sp>
        <p:nvSpPr>
          <p:cNvPr id="15" name="Google Shape;15;p3"/>
          <p:cNvSpPr/>
          <p:nvPr>
            <p:ph idx="4" type="pic"/>
          </p:nvPr>
        </p:nvSpPr>
        <p:spPr>
          <a:xfrm>
            <a:off x="1370056" y="3465936"/>
            <a:ext cx="4640580" cy="1537607"/>
          </a:xfrm>
          <a:prstGeom prst="rect">
            <a:avLst/>
          </a:prstGeom>
          <a:solidFill>
            <a:srgbClr val="F2F2F2">
              <a:alpha val="29411"/>
            </a:srgbClr>
          </a:solidFill>
          <a:ln>
            <a:noFill/>
          </a:ln>
        </p:spPr>
      </p:sp>
      <p:sp>
        <p:nvSpPr>
          <p:cNvPr id="16" name="Google Shape;16;p3"/>
          <p:cNvSpPr/>
          <p:nvPr>
            <p:ph idx="5" type="pic"/>
          </p:nvPr>
        </p:nvSpPr>
        <p:spPr>
          <a:xfrm>
            <a:off x="1370056" y="630212"/>
            <a:ext cx="4640580" cy="1537607"/>
          </a:xfrm>
          <a:prstGeom prst="rect">
            <a:avLst/>
          </a:prstGeom>
          <a:solidFill>
            <a:srgbClr val="F2F2F2">
              <a:alpha val="29411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ustom Layout">
  <p:cSld name="16_Custom Layou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/>
          <p:nvPr>
            <p:ph idx="2" type="pic"/>
          </p:nvPr>
        </p:nvSpPr>
        <p:spPr>
          <a:xfrm>
            <a:off x="6906027" y="2542684"/>
            <a:ext cx="4259973" cy="1772631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66" name="Google Shape;66;p21"/>
          <p:cNvSpPr/>
          <p:nvPr>
            <p:ph idx="3" type="pic"/>
          </p:nvPr>
        </p:nvSpPr>
        <p:spPr>
          <a:xfrm>
            <a:off x="5990934" y="4315316"/>
            <a:ext cx="4259973" cy="1772631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67" name="Google Shape;67;p21"/>
          <p:cNvSpPr/>
          <p:nvPr>
            <p:ph idx="4" type="pic"/>
          </p:nvPr>
        </p:nvSpPr>
        <p:spPr>
          <a:xfrm>
            <a:off x="5233325" y="770055"/>
            <a:ext cx="4259973" cy="1772631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/>
          <p:nvPr>
            <p:ph idx="2" type="pic"/>
          </p:nvPr>
        </p:nvSpPr>
        <p:spPr>
          <a:xfrm rot="532258">
            <a:off x="4666050" y="2174584"/>
            <a:ext cx="1121163" cy="1931112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/>
          <p:nvPr>
            <p:ph idx="2" type="pic"/>
          </p:nvPr>
        </p:nvSpPr>
        <p:spPr>
          <a:xfrm>
            <a:off x="1366275" y="3812023"/>
            <a:ext cx="2423886" cy="1897002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72" name="Google Shape;72;p23"/>
          <p:cNvSpPr/>
          <p:nvPr>
            <p:ph idx="3" type="pic"/>
          </p:nvPr>
        </p:nvSpPr>
        <p:spPr>
          <a:xfrm>
            <a:off x="6214048" y="3820022"/>
            <a:ext cx="2423886" cy="1897002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73" name="Google Shape;73;p23"/>
          <p:cNvSpPr/>
          <p:nvPr>
            <p:ph idx="4" type="pic"/>
          </p:nvPr>
        </p:nvSpPr>
        <p:spPr>
          <a:xfrm>
            <a:off x="3790162" y="1915023"/>
            <a:ext cx="2423886" cy="1897002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74" name="Google Shape;74;p23"/>
          <p:cNvSpPr/>
          <p:nvPr>
            <p:ph idx="5" type="pic"/>
          </p:nvPr>
        </p:nvSpPr>
        <p:spPr>
          <a:xfrm>
            <a:off x="8637935" y="1915023"/>
            <a:ext cx="2423886" cy="1897002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/>
          <p:nvPr>
            <p:ph idx="2" type="pic"/>
          </p:nvPr>
        </p:nvSpPr>
        <p:spPr>
          <a:xfrm>
            <a:off x="7051964" y="495300"/>
            <a:ext cx="3616036" cy="6362700"/>
          </a:xfrm>
          <a:prstGeom prst="rect">
            <a:avLst/>
          </a:prstGeom>
          <a:solidFill>
            <a:srgbClr val="F2F2F2">
              <a:alpha val="29411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/>
          <p:nvPr>
            <p:ph idx="2" type="pic"/>
          </p:nvPr>
        </p:nvSpPr>
        <p:spPr>
          <a:xfrm>
            <a:off x="5464031" y="1285075"/>
            <a:ext cx="6727968" cy="4287850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/>
          <p:nvPr>
            <p:ph idx="2" type="pic"/>
          </p:nvPr>
        </p:nvSpPr>
        <p:spPr>
          <a:xfrm>
            <a:off x="5620836" y="782895"/>
            <a:ext cx="6571164" cy="3814506"/>
          </a:xfrm>
          <a:prstGeom prst="rect">
            <a:avLst/>
          </a:prstGeom>
          <a:solidFill>
            <a:srgbClr val="F2F2F2">
              <a:alpha val="29411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/>
          <p:nvPr>
            <p:ph idx="2" type="pic"/>
          </p:nvPr>
        </p:nvSpPr>
        <p:spPr>
          <a:xfrm>
            <a:off x="8875796" y="3457574"/>
            <a:ext cx="2647950" cy="3400425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83" name="Google Shape;83;p27"/>
          <p:cNvSpPr/>
          <p:nvPr>
            <p:ph idx="3" type="pic"/>
          </p:nvPr>
        </p:nvSpPr>
        <p:spPr>
          <a:xfrm>
            <a:off x="6227846" y="0"/>
            <a:ext cx="2647950" cy="3458094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/>
          <p:nvPr>
            <p:ph idx="2" type="pic"/>
          </p:nvPr>
        </p:nvSpPr>
        <p:spPr>
          <a:xfrm>
            <a:off x="2423893" y="0"/>
            <a:ext cx="2772221" cy="5033307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/>
          <p:nvPr>
            <p:ph idx="2" type="pic"/>
          </p:nvPr>
        </p:nvSpPr>
        <p:spPr>
          <a:xfrm>
            <a:off x="9046930" y="-1"/>
            <a:ext cx="3145070" cy="4762885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Custom Layout">
  <p:cSld name="20_Custom Layou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/>
          <p:nvPr>
            <p:ph idx="2" type="pic"/>
          </p:nvPr>
        </p:nvSpPr>
        <p:spPr>
          <a:xfrm>
            <a:off x="5297911" y="1504950"/>
            <a:ext cx="3352800" cy="3352800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/>
        </p:nvSpPr>
        <p:spPr>
          <a:xfrm>
            <a:off x="10781071" y="6123127"/>
            <a:ext cx="7648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1" i="0" lang="pt-BR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1"/>
          <p:cNvSpPr/>
          <p:nvPr>
            <p:ph idx="2" type="pic"/>
          </p:nvPr>
        </p:nvSpPr>
        <p:spPr>
          <a:xfrm>
            <a:off x="8590684" y="2135600"/>
            <a:ext cx="3601316" cy="2361200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92" name="Google Shape;92;p31"/>
          <p:cNvSpPr/>
          <p:nvPr>
            <p:ph idx="3" type="pic"/>
          </p:nvPr>
        </p:nvSpPr>
        <p:spPr>
          <a:xfrm>
            <a:off x="8590684" y="4496800"/>
            <a:ext cx="3601316" cy="2361200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93" name="Google Shape;93;p31"/>
          <p:cNvSpPr/>
          <p:nvPr>
            <p:ph idx="4" type="pic"/>
          </p:nvPr>
        </p:nvSpPr>
        <p:spPr>
          <a:xfrm>
            <a:off x="3100468" y="0"/>
            <a:ext cx="3118066" cy="6858000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Custom Layout">
  <p:cSld name="28_Custom Layou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/>
          <p:nvPr>
            <p:ph idx="2" type="pic"/>
          </p:nvPr>
        </p:nvSpPr>
        <p:spPr>
          <a:xfrm>
            <a:off x="5900733" y="1618938"/>
            <a:ext cx="4714011" cy="4122295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>
  <p:cSld name="25_Custom Layou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3"/>
          <p:cNvSpPr/>
          <p:nvPr>
            <p:ph idx="2" type="pic"/>
          </p:nvPr>
        </p:nvSpPr>
        <p:spPr>
          <a:xfrm>
            <a:off x="0" y="2484861"/>
            <a:ext cx="3909322" cy="3382260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ustom Layout" showMasterSp="0">
  <p:cSld name="19_Custom Layou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"/>
          <p:cNvSpPr/>
          <p:nvPr>
            <p:ph idx="2" type="pic"/>
          </p:nvPr>
        </p:nvSpPr>
        <p:spPr>
          <a:xfrm>
            <a:off x="7002463" y="0"/>
            <a:ext cx="2579687" cy="4303713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100" name="Google Shape;100;p34"/>
          <p:cNvSpPr/>
          <p:nvPr>
            <p:ph idx="3" type="pic"/>
          </p:nvPr>
        </p:nvSpPr>
        <p:spPr>
          <a:xfrm>
            <a:off x="9581499" y="1977874"/>
            <a:ext cx="2610502" cy="2325839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101" name="Google Shape;101;p34"/>
          <p:cNvSpPr/>
          <p:nvPr>
            <p:ph idx="4" type="pic"/>
          </p:nvPr>
        </p:nvSpPr>
        <p:spPr>
          <a:xfrm>
            <a:off x="4211701" y="1977874"/>
            <a:ext cx="2790110" cy="2325839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102" name="Google Shape;102;p34"/>
          <p:cNvSpPr/>
          <p:nvPr>
            <p:ph idx="5" type="pic"/>
          </p:nvPr>
        </p:nvSpPr>
        <p:spPr>
          <a:xfrm>
            <a:off x="0" y="1977874"/>
            <a:ext cx="4211700" cy="2325839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103" name="Google Shape;103;p34"/>
          <p:cNvSpPr/>
          <p:nvPr>
            <p:ph idx="6" type="pic"/>
          </p:nvPr>
        </p:nvSpPr>
        <p:spPr>
          <a:xfrm>
            <a:off x="2396392" y="4303714"/>
            <a:ext cx="2789457" cy="2553620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104" name="Google Shape;104;p34"/>
          <p:cNvSpPr/>
          <p:nvPr>
            <p:ph idx="7" type="pic"/>
          </p:nvPr>
        </p:nvSpPr>
        <p:spPr>
          <a:xfrm>
            <a:off x="7001810" y="4303714"/>
            <a:ext cx="2579688" cy="2553620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6"/>
          <p:cNvSpPr/>
          <p:nvPr>
            <p:ph idx="2" type="pic"/>
          </p:nvPr>
        </p:nvSpPr>
        <p:spPr>
          <a:xfrm>
            <a:off x="1710813" y="1"/>
            <a:ext cx="2359742" cy="4324350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108" name="Google Shape;108;p36"/>
          <p:cNvSpPr/>
          <p:nvPr>
            <p:ph idx="3" type="pic"/>
          </p:nvPr>
        </p:nvSpPr>
        <p:spPr>
          <a:xfrm>
            <a:off x="4070555" y="3429000"/>
            <a:ext cx="4420302" cy="3429000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7"/>
          <p:cNvSpPr/>
          <p:nvPr>
            <p:ph idx="2" type="pic"/>
          </p:nvPr>
        </p:nvSpPr>
        <p:spPr>
          <a:xfrm>
            <a:off x="9131301" y="495299"/>
            <a:ext cx="2593748" cy="2605431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111" name="Google Shape;111;p37"/>
          <p:cNvSpPr/>
          <p:nvPr>
            <p:ph idx="3" type="pic"/>
          </p:nvPr>
        </p:nvSpPr>
        <p:spPr>
          <a:xfrm>
            <a:off x="484188" y="495300"/>
            <a:ext cx="5144484" cy="2605432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112" name="Google Shape;112;p37"/>
          <p:cNvSpPr/>
          <p:nvPr>
            <p:ph idx="4" type="pic"/>
          </p:nvPr>
        </p:nvSpPr>
        <p:spPr>
          <a:xfrm>
            <a:off x="484188" y="3100732"/>
            <a:ext cx="2462020" cy="3261967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113" name="Google Shape;113;p37"/>
          <p:cNvSpPr/>
          <p:nvPr>
            <p:ph idx="5" type="pic"/>
          </p:nvPr>
        </p:nvSpPr>
        <p:spPr>
          <a:xfrm>
            <a:off x="2946209" y="3100732"/>
            <a:ext cx="2682463" cy="3261967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114" name="Google Shape;114;p37"/>
          <p:cNvSpPr/>
          <p:nvPr>
            <p:ph idx="6" type="pic"/>
          </p:nvPr>
        </p:nvSpPr>
        <p:spPr>
          <a:xfrm>
            <a:off x="9131301" y="3100733"/>
            <a:ext cx="2593748" cy="3261966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8"/>
          <p:cNvSpPr/>
          <p:nvPr>
            <p:ph idx="2" type="pic"/>
          </p:nvPr>
        </p:nvSpPr>
        <p:spPr>
          <a:xfrm>
            <a:off x="715343" y="3693954"/>
            <a:ext cx="5380656" cy="3164046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/>
          <p:nvPr>
            <p:ph idx="2" type="pic"/>
          </p:nvPr>
        </p:nvSpPr>
        <p:spPr>
          <a:xfrm>
            <a:off x="6487352" y="1951750"/>
            <a:ext cx="2396738" cy="3601325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119" name="Google Shape;119;p39"/>
          <p:cNvSpPr/>
          <p:nvPr>
            <p:ph idx="3" type="pic"/>
          </p:nvPr>
        </p:nvSpPr>
        <p:spPr>
          <a:xfrm>
            <a:off x="9071362" y="1951750"/>
            <a:ext cx="2396738" cy="3601325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120" name="Google Shape;120;p39"/>
          <p:cNvSpPr/>
          <p:nvPr>
            <p:ph idx="4" type="pic"/>
          </p:nvPr>
        </p:nvSpPr>
        <p:spPr>
          <a:xfrm>
            <a:off x="3955484" y="1951750"/>
            <a:ext cx="2396738" cy="3601325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Custom Layout">
  <p:cSld name="27_Custom Layou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9_Custom Layout">
  <p:cSld name="29_Custom Layou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>
            <p:ph idx="2" type="pic"/>
          </p:nvPr>
        </p:nvSpPr>
        <p:spPr>
          <a:xfrm>
            <a:off x="0" y="3680758"/>
            <a:ext cx="6480409" cy="2061263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Custom Layout" showMasterSp="0">
  <p:cSld name="26_Custom Layou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Custom Layout" showMasterSp="0">
  <p:cSld name="18_Custom Layout">
    <p:bg>
      <p:bgPr>
        <a:solidFill>
          <a:schemeClr val="accent4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3"/>
          <p:cNvSpPr/>
          <p:nvPr>
            <p:ph idx="2" type="pic"/>
          </p:nvPr>
        </p:nvSpPr>
        <p:spPr>
          <a:xfrm>
            <a:off x="6096000" y="1119188"/>
            <a:ext cx="1905000" cy="1535112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126" name="Google Shape;126;p43"/>
          <p:cNvSpPr/>
          <p:nvPr>
            <p:ph idx="3" type="pic"/>
          </p:nvPr>
        </p:nvSpPr>
        <p:spPr>
          <a:xfrm>
            <a:off x="8537827" y="1119188"/>
            <a:ext cx="1905000" cy="1535112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127" name="Google Shape;127;p43"/>
          <p:cNvSpPr/>
          <p:nvPr>
            <p:ph idx="4" type="pic"/>
          </p:nvPr>
        </p:nvSpPr>
        <p:spPr>
          <a:xfrm>
            <a:off x="8788964" y="4064423"/>
            <a:ext cx="1905000" cy="1535112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>
            <p:ph idx="2" type="pic"/>
          </p:nvPr>
        </p:nvSpPr>
        <p:spPr>
          <a:xfrm>
            <a:off x="1610029" y="495301"/>
            <a:ext cx="5337619" cy="3867151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23" name="Google Shape;23;p6"/>
          <p:cNvSpPr/>
          <p:nvPr>
            <p:ph idx="3" type="pic"/>
          </p:nvPr>
        </p:nvSpPr>
        <p:spPr>
          <a:xfrm>
            <a:off x="7191047" y="2495551"/>
            <a:ext cx="3156155" cy="4362449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/>
          <p:nvPr>
            <p:ph idx="2" type="pic"/>
          </p:nvPr>
        </p:nvSpPr>
        <p:spPr>
          <a:xfrm>
            <a:off x="1409701" y="3419160"/>
            <a:ext cx="5130585" cy="2328497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>
            <p:ph idx="2" type="pic"/>
          </p:nvPr>
        </p:nvSpPr>
        <p:spPr>
          <a:xfrm>
            <a:off x="7525681" y="4593005"/>
            <a:ext cx="2516094" cy="2264994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30" name="Google Shape;30;p10"/>
          <p:cNvSpPr/>
          <p:nvPr>
            <p:ph idx="3" type="pic"/>
          </p:nvPr>
        </p:nvSpPr>
        <p:spPr>
          <a:xfrm>
            <a:off x="7525680" y="1"/>
            <a:ext cx="2500312" cy="2177765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  <p:sp>
        <p:nvSpPr>
          <p:cNvPr id="31" name="Google Shape;31;p10"/>
          <p:cNvSpPr/>
          <p:nvPr>
            <p:ph idx="4" type="pic"/>
          </p:nvPr>
        </p:nvSpPr>
        <p:spPr>
          <a:xfrm>
            <a:off x="10041774" y="2197318"/>
            <a:ext cx="2150225" cy="2379368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43" Type="http://schemas.openxmlformats.org/officeDocument/2006/relationships/theme" Target="../theme/theme2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10781071" y="6123127"/>
            <a:ext cx="7648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1" i="0" lang="pt-BR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12">
          <p15:clr>
            <a:srgbClr val="F26B43"/>
          </p15:clr>
        </p15:guide>
        <p15:guide id="2" orient="horz" pos="4008">
          <p15:clr>
            <a:srgbClr val="F26B43"/>
          </p15:clr>
        </p15:guide>
        <p15:guide id="3" pos="7224">
          <p15:clr>
            <a:srgbClr val="F26B43"/>
          </p15:clr>
        </p15:guide>
        <p15:guide id="4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4"/>
          <p:cNvSpPr txBox="1"/>
          <p:nvPr/>
        </p:nvSpPr>
        <p:spPr>
          <a:xfrm>
            <a:off x="2585340" y="3823495"/>
            <a:ext cx="7021319" cy="413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4"/>
          <p:cNvSpPr txBox="1"/>
          <p:nvPr/>
        </p:nvSpPr>
        <p:spPr>
          <a:xfrm>
            <a:off x="2761920" y="2487786"/>
            <a:ext cx="7021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b="1" i="0" lang="pt-BR" sz="6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Design Thinking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44"/>
          <p:cNvGrpSpPr/>
          <p:nvPr/>
        </p:nvGrpSpPr>
        <p:grpSpPr>
          <a:xfrm>
            <a:off x="10181620" y="3022226"/>
            <a:ext cx="2010380" cy="2016498"/>
            <a:chOff x="5145" y="3419160"/>
            <a:chExt cx="1400514" cy="1404776"/>
          </a:xfrm>
        </p:grpSpPr>
        <p:sp>
          <p:nvSpPr>
            <p:cNvPr id="135" name="Google Shape;135;p44"/>
            <p:cNvSpPr/>
            <p:nvPr/>
          </p:nvSpPr>
          <p:spPr>
            <a:xfrm>
              <a:off x="5145" y="3419160"/>
              <a:ext cx="700257" cy="1404776"/>
            </a:xfrm>
            <a:custGeom>
              <a:rect b="b" l="l" r="r" t="t"/>
              <a:pathLst>
                <a:path extrusionOk="0" h="1404776" w="700257">
                  <a:moveTo>
                    <a:pt x="700257" y="0"/>
                  </a:moveTo>
                  <a:lnTo>
                    <a:pt x="700257" y="1404776"/>
                  </a:lnTo>
                  <a:lnTo>
                    <a:pt x="561023" y="1390740"/>
                  </a:lnTo>
                  <a:cubicBezTo>
                    <a:pt x="240848" y="1325223"/>
                    <a:pt x="0" y="1041932"/>
                    <a:pt x="0" y="702388"/>
                  </a:cubicBezTo>
                  <a:cubicBezTo>
                    <a:pt x="0" y="362844"/>
                    <a:pt x="240848" y="79553"/>
                    <a:pt x="561023" y="140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" name="Google Shape;136;p44"/>
            <p:cNvSpPr/>
            <p:nvPr/>
          </p:nvSpPr>
          <p:spPr>
            <a:xfrm>
              <a:off x="705402" y="3419160"/>
              <a:ext cx="700257" cy="1404776"/>
            </a:xfrm>
            <a:custGeom>
              <a:rect b="b" l="l" r="r" t="t"/>
              <a:pathLst>
                <a:path extrusionOk="0" h="1404776" w="700257">
                  <a:moveTo>
                    <a:pt x="700257" y="0"/>
                  </a:moveTo>
                  <a:lnTo>
                    <a:pt x="700257" y="1404776"/>
                  </a:lnTo>
                  <a:lnTo>
                    <a:pt x="561023" y="1390740"/>
                  </a:lnTo>
                  <a:cubicBezTo>
                    <a:pt x="240848" y="1325223"/>
                    <a:pt x="0" y="1041932"/>
                    <a:pt x="0" y="702388"/>
                  </a:cubicBezTo>
                  <a:cubicBezTo>
                    <a:pt x="0" y="362844"/>
                    <a:pt x="240848" y="79553"/>
                    <a:pt x="561023" y="140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7" name="Google Shape;137;p44"/>
          <p:cNvSpPr/>
          <p:nvPr/>
        </p:nvSpPr>
        <p:spPr>
          <a:xfrm>
            <a:off x="1987533" y="715962"/>
            <a:ext cx="1819280" cy="1819276"/>
          </a:xfrm>
          <a:custGeom>
            <a:rect b="b" l="l" r="r" t="t"/>
            <a:pathLst>
              <a:path extrusionOk="0" h="1819276" w="1819280">
                <a:moveTo>
                  <a:pt x="909639" y="430385"/>
                </a:moveTo>
                <a:cubicBezTo>
                  <a:pt x="644954" y="430385"/>
                  <a:pt x="430385" y="644954"/>
                  <a:pt x="430385" y="909638"/>
                </a:cubicBezTo>
                <a:cubicBezTo>
                  <a:pt x="430385" y="1174322"/>
                  <a:pt x="644954" y="1388891"/>
                  <a:pt x="909639" y="1388891"/>
                </a:cubicBezTo>
                <a:cubicBezTo>
                  <a:pt x="1174324" y="1388891"/>
                  <a:pt x="1388893" y="1174322"/>
                  <a:pt x="1388893" y="909638"/>
                </a:cubicBezTo>
                <a:cubicBezTo>
                  <a:pt x="1388893" y="644954"/>
                  <a:pt x="1174324" y="430385"/>
                  <a:pt x="909639" y="430385"/>
                </a:cubicBezTo>
                <a:close/>
                <a:moveTo>
                  <a:pt x="909640" y="0"/>
                </a:moveTo>
                <a:cubicBezTo>
                  <a:pt x="1412020" y="0"/>
                  <a:pt x="1819280" y="407259"/>
                  <a:pt x="1819280" y="909638"/>
                </a:cubicBezTo>
                <a:cubicBezTo>
                  <a:pt x="1819280" y="1412017"/>
                  <a:pt x="1412020" y="1819276"/>
                  <a:pt x="909640" y="1819276"/>
                </a:cubicBezTo>
                <a:cubicBezTo>
                  <a:pt x="407260" y="1819276"/>
                  <a:pt x="0" y="1412017"/>
                  <a:pt x="0" y="909638"/>
                </a:cubicBezTo>
                <a:cubicBezTo>
                  <a:pt x="0" y="407259"/>
                  <a:pt x="407260" y="0"/>
                  <a:pt x="9096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38" name="Google Shape;138;p44"/>
          <p:cNvGrpSpPr/>
          <p:nvPr/>
        </p:nvGrpSpPr>
        <p:grpSpPr>
          <a:xfrm>
            <a:off x="0" y="907"/>
            <a:ext cx="1934464" cy="2015067"/>
            <a:chOff x="0" y="907"/>
            <a:chExt cx="1934464" cy="2015067"/>
          </a:xfrm>
        </p:grpSpPr>
        <p:sp>
          <p:nvSpPr>
            <p:cNvPr id="139" name="Google Shape;139;p44"/>
            <p:cNvSpPr/>
            <p:nvPr/>
          </p:nvSpPr>
          <p:spPr>
            <a:xfrm>
              <a:off x="0" y="907"/>
              <a:ext cx="485877" cy="20150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" name="Google Shape;140;p44"/>
            <p:cNvSpPr/>
            <p:nvPr/>
          </p:nvSpPr>
          <p:spPr>
            <a:xfrm>
              <a:off x="695688" y="907"/>
              <a:ext cx="485877" cy="20150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" name="Google Shape;141;p44"/>
            <p:cNvSpPr/>
            <p:nvPr/>
          </p:nvSpPr>
          <p:spPr>
            <a:xfrm>
              <a:off x="1448587" y="907"/>
              <a:ext cx="485877" cy="20150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42" name="Google Shape;142;p44"/>
          <p:cNvSpPr/>
          <p:nvPr/>
        </p:nvSpPr>
        <p:spPr>
          <a:xfrm rot="10800000">
            <a:off x="425314" y="3964985"/>
            <a:ext cx="3018095" cy="2892106"/>
          </a:xfrm>
          <a:prstGeom prst="pie">
            <a:avLst>
              <a:gd fmla="val 5356571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43" name="Google Shape;143;p44"/>
          <p:cNvGrpSpPr/>
          <p:nvPr/>
        </p:nvGrpSpPr>
        <p:grpSpPr>
          <a:xfrm>
            <a:off x="0" y="2015974"/>
            <a:ext cx="1934362" cy="1949013"/>
            <a:chOff x="0" y="2015974"/>
            <a:chExt cx="1934362" cy="1949013"/>
          </a:xfrm>
        </p:grpSpPr>
        <p:sp>
          <p:nvSpPr>
            <p:cNvPr id="144" name="Google Shape;144;p44"/>
            <p:cNvSpPr/>
            <p:nvPr/>
          </p:nvSpPr>
          <p:spPr>
            <a:xfrm flipH="1">
              <a:off x="0" y="2015974"/>
              <a:ext cx="971551" cy="1949013"/>
            </a:xfrm>
            <a:custGeom>
              <a:rect b="b" l="l" r="r" t="t"/>
              <a:pathLst>
                <a:path extrusionOk="0" h="1404776" w="700257">
                  <a:moveTo>
                    <a:pt x="700257" y="0"/>
                  </a:moveTo>
                  <a:lnTo>
                    <a:pt x="700257" y="1404776"/>
                  </a:lnTo>
                  <a:lnTo>
                    <a:pt x="561023" y="1390740"/>
                  </a:lnTo>
                  <a:cubicBezTo>
                    <a:pt x="240848" y="1325223"/>
                    <a:pt x="0" y="1041932"/>
                    <a:pt x="0" y="702388"/>
                  </a:cubicBezTo>
                  <a:cubicBezTo>
                    <a:pt x="0" y="362844"/>
                    <a:pt x="240848" y="79553"/>
                    <a:pt x="561023" y="140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" name="Google Shape;145;p44"/>
            <p:cNvSpPr/>
            <p:nvPr/>
          </p:nvSpPr>
          <p:spPr>
            <a:xfrm>
              <a:off x="962811" y="2015974"/>
              <a:ext cx="971551" cy="1949013"/>
            </a:xfrm>
            <a:custGeom>
              <a:rect b="b" l="l" r="r" t="t"/>
              <a:pathLst>
                <a:path extrusionOk="0" h="1404776" w="700257">
                  <a:moveTo>
                    <a:pt x="700257" y="0"/>
                  </a:moveTo>
                  <a:lnTo>
                    <a:pt x="700257" y="1404776"/>
                  </a:lnTo>
                  <a:lnTo>
                    <a:pt x="561023" y="1390740"/>
                  </a:lnTo>
                  <a:cubicBezTo>
                    <a:pt x="240848" y="1325223"/>
                    <a:pt x="0" y="1041932"/>
                    <a:pt x="0" y="702388"/>
                  </a:cubicBezTo>
                  <a:cubicBezTo>
                    <a:pt x="0" y="362844"/>
                    <a:pt x="240848" y="79553"/>
                    <a:pt x="561023" y="140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6" name="Google Shape;146;p44"/>
          <p:cNvGrpSpPr/>
          <p:nvPr/>
        </p:nvGrpSpPr>
        <p:grpSpPr>
          <a:xfrm>
            <a:off x="10359252" y="5038724"/>
            <a:ext cx="1832748" cy="1819276"/>
            <a:chOff x="8828557" y="3428999"/>
            <a:chExt cx="1832748" cy="1819276"/>
          </a:xfrm>
        </p:grpSpPr>
        <p:sp>
          <p:nvSpPr>
            <p:cNvPr id="147" name="Google Shape;147;p44"/>
            <p:cNvSpPr/>
            <p:nvPr/>
          </p:nvSpPr>
          <p:spPr>
            <a:xfrm>
              <a:off x="8828557" y="3428999"/>
              <a:ext cx="1832748" cy="18192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" name="Google Shape;148;p44"/>
            <p:cNvSpPr/>
            <p:nvPr/>
          </p:nvSpPr>
          <p:spPr>
            <a:xfrm>
              <a:off x="9217625" y="3811332"/>
              <a:ext cx="1054612" cy="10546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49" name="Google Shape;149;p44"/>
          <p:cNvSpPr/>
          <p:nvPr/>
        </p:nvSpPr>
        <p:spPr>
          <a:xfrm>
            <a:off x="10372720" y="1202950"/>
            <a:ext cx="1819280" cy="1819276"/>
          </a:xfrm>
          <a:custGeom>
            <a:rect b="b" l="l" r="r" t="t"/>
            <a:pathLst>
              <a:path extrusionOk="0" h="1819276" w="1819280">
                <a:moveTo>
                  <a:pt x="909639" y="430385"/>
                </a:moveTo>
                <a:cubicBezTo>
                  <a:pt x="644954" y="430385"/>
                  <a:pt x="430385" y="644954"/>
                  <a:pt x="430385" y="909638"/>
                </a:cubicBezTo>
                <a:cubicBezTo>
                  <a:pt x="430385" y="1174322"/>
                  <a:pt x="644954" y="1388891"/>
                  <a:pt x="909639" y="1388891"/>
                </a:cubicBezTo>
                <a:cubicBezTo>
                  <a:pt x="1174324" y="1388891"/>
                  <a:pt x="1388893" y="1174322"/>
                  <a:pt x="1388893" y="909638"/>
                </a:cubicBezTo>
                <a:cubicBezTo>
                  <a:pt x="1388893" y="644954"/>
                  <a:pt x="1174324" y="430385"/>
                  <a:pt x="909639" y="430385"/>
                </a:cubicBezTo>
                <a:close/>
                <a:moveTo>
                  <a:pt x="909640" y="0"/>
                </a:moveTo>
                <a:cubicBezTo>
                  <a:pt x="1412020" y="0"/>
                  <a:pt x="1819280" y="407259"/>
                  <a:pt x="1819280" y="909638"/>
                </a:cubicBezTo>
                <a:cubicBezTo>
                  <a:pt x="1819280" y="1412017"/>
                  <a:pt x="1412020" y="1819276"/>
                  <a:pt x="909640" y="1819276"/>
                </a:cubicBezTo>
                <a:cubicBezTo>
                  <a:pt x="407260" y="1819276"/>
                  <a:pt x="0" y="1412017"/>
                  <a:pt x="0" y="909638"/>
                </a:cubicBezTo>
                <a:cubicBezTo>
                  <a:pt x="0" y="407259"/>
                  <a:pt x="407260" y="0"/>
                  <a:pt x="9096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50" name="Google Shape;150;p44"/>
          <p:cNvGrpSpPr/>
          <p:nvPr/>
        </p:nvGrpSpPr>
        <p:grpSpPr>
          <a:xfrm flipH="1">
            <a:off x="9038072" y="-25553"/>
            <a:ext cx="1646143" cy="1651153"/>
            <a:chOff x="5145" y="3419160"/>
            <a:chExt cx="1400514" cy="1404776"/>
          </a:xfrm>
        </p:grpSpPr>
        <p:sp>
          <p:nvSpPr>
            <p:cNvPr id="151" name="Google Shape;151;p44"/>
            <p:cNvSpPr/>
            <p:nvPr/>
          </p:nvSpPr>
          <p:spPr>
            <a:xfrm>
              <a:off x="5145" y="3419160"/>
              <a:ext cx="700257" cy="1404776"/>
            </a:xfrm>
            <a:custGeom>
              <a:rect b="b" l="l" r="r" t="t"/>
              <a:pathLst>
                <a:path extrusionOk="0" h="1404776" w="700257">
                  <a:moveTo>
                    <a:pt x="700257" y="0"/>
                  </a:moveTo>
                  <a:lnTo>
                    <a:pt x="700257" y="1404776"/>
                  </a:lnTo>
                  <a:lnTo>
                    <a:pt x="561023" y="1390740"/>
                  </a:lnTo>
                  <a:cubicBezTo>
                    <a:pt x="240848" y="1325223"/>
                    <a:pt x="0" y="1041932"/>
                    <a:pt x="0" y="702388"/>
                  </a:cubicBezTo>
                  <a:cubicBezTo>
                    <a:pt x="0" y="362844"/>
                    <a:pt x="240848" y="79553"/>
                    <a:pt x="561023" y="14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" name="Google Shape;152;p44"/>
            <p:cNvSpPr/>
            <p:nvPr/>
          </p:nvSpPr>
          <p:spPr>
            <a:xfrm>
              <a:off x="705402" y="3419160"/>
              <a:ext cx="700257" cy="1404776"/>
            </a:xfrm>
            <a:custGeom>
              <a:rect b="b" l="l" r="r" t="t"/>
              <a:pathLst>
                <a:path extrusionOk="0" h="1404776" w="700257">
                  <a:moveTo>
                    <a:pt x="700257" y="0"/>
                  </a:moveTo>
                  <a:lnTo>
                    <a:pt x="700257" y="1404776"/>
                  </a:lnTo>
                  <a:lnTo>
                    <a:pt x="561023" y="1390740"/>
                  </a:lnTo>
                  <a:cubicBezTo>
                    <a:pt x="240848" y="1325223"/>
                    <a:pt x="0" y="1041932"/>
                    <a:pt x="0" y="702388"/>
                  </a:cubicBezTo>
                  <a:cubicBezTo>
                    <a:pt x="0" y="362844"/>
                    <a:pt x="240848" y="79553"/>
                    <a:pt x="561023" y="140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53" name="Google Shape;153;p44"/>
          <p:cNvSpPr/>
          <p:nvPr/>
        </p:nvSpPr>
        <p:spPr>
          <a:xfrm rot="-5400000">
            <a:off x="10598266" y="182281"/>
            <a:ext cx="1082980" cy="933604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54" name="Google Shape;154;p44"/>
          <p:cNvGrpSpPr/>
          <p:nvPr/>
        </p:nvGrpSpPr>
        <p:grpSpPr>
          <a:xfrm>
            <a:off x="-6734" y="3964985"/>
            <a:ext cx="1941096" cy="1819276"/>
            <a:chOff x="-6734" y="3964985"/>
            <a:chExt cx="1941096" cy="1819276"/>
          </a:xfrm>
        </p:grpSpPr>
        <p:sp>
          <p:nvSpPr>
            <p:cNvPr id="155" name="Google Shape;155;p44"/>
            <p:cNvSpPr/>
            <p:nvPr/>
          </p:nvSpPr>
          <p:spPr>
            <a:xfrm>
              <a:off x="-6734" y="3964985"/>
              <a:ext cx="1941096" cy="18192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" name="Google Shape;156;p44"/>
            <p:cNvSpPr/>
            <p:nvPr/>
          </p:nvSpPr>
          <p:spPr>
            <a:xfrm>
              <a:off x="438034" y="4348843"/>
              <a:ext cx="1051560" cy="105156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57" name="Google Shape;157;p44"/>
          <p:cNvSpPr/>
          <p:nvPr/>
        </p:nvSpPr>
        <p:spPr>
          <a:xfrm rot="5400000">
            <a:off x="514001" y="5853874"/>
            <a:ext cx="1082980" cy="933604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58" name="Google Shape;158;p44"/>
          <p:cNvCxnSpPr/>
          <p:nvPr/>
        </p:nvCxnSpPr>
        <p:spPr>
          <a:xfrm>
            <a:off x="5445644" y="3691394"/>
            <a:ext cx="1300712" cy="0"/>
          </a:xfrm>
          <a:prstGeom prst="straightConnector1">
            <a:avLst/>
          </a:prstGeom>
          <a:noFill/>
          <a:ln cap="flat" cmpd="sng" w="508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45"/>
          <p:cNvGrpSpPr/>
          <p:nvPr/>
        </p:nvGrpSpPr>
        <p:grpSpPr>
          <a:xfrm>
            <a:off x="8836989" y="5019678"/>
            <a:ext cx="1844167" cy="1838322"/>
            <a:chOff x="9517633" y="0"/>
            <a:chExt cx="1668598" cy="1689234"/>
          </a:xfrm>
        </p:grpSpPr>
        <p:sp>
          <p:nvSpPr>
            <p:cNvPr id="164" name="Google Shape;164;p45"/>
            <p:cNvSpPr/>
            <p:nvPr/>
          </p:nvSpPr>
          <p:spPr>
            <a:xfrm>
              <a:off x="9517633" y="0"/>
              <a:ext cx="419100" cy="1689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" name="Google Shape;165;p45"/>
            <p:cNvSpPr/>
            <p:nvPr/>
          </p:nvSpPr>
          <p:spPr>
            <a:xfrm>
              <a:off x="10117708" y="0"/>
              <a:ext cx="419100" cy="16892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" name="Google Shape;166;p45"/>
            <p:cNvSpPr/>
            <p:nvPr/>
          </p:nvSpPr>
          <p:spPr>
            <a:xfrm>
              <a:off x="10767131" y="0"/>
              <a:ext cx="419100" cy="16892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67" name="Google Shape;167;p45"/>
          <p:cNvSpPr txBox="1"/>
          <p:nvPr/>
        </p:nvSpPr>
        <p:spPr>
          <a:xfrm>
            <a:off x="1445440" y="3524717"/>
            <a:ext cx="7391550" cy="1494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É uma metodologia de desenvolvimento de produtos e serviços focados nas necessidades, desejos e limitações dos usuários. O grande objetivo do </a:t>
            </a:r>
            <a:r>
              <a:rPr b="1" i="0" lang="pt-BR" sz="18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Design Thinking </a:t>
            </a:r>
            <a:r>
              <a:rPr b="0" i="0" lang="pt-BR" sz="18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é converter dificuldades e limitações em benefícios para o cliente e valor de negócio para a sua empresa.</a:t>
            </a:r>
            <a:endParaRPr b="0" i="0" sz="1800" u="none" cap="none" strike="noStrike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68" name="Google Shape;168;p45"/>
          <p:cNvGrpSpPr/>
          <p:nvPr/>
        </p:nvGrpSpPr>
        <p:grpSpPr>
          <a:xfrm>
            <a:off x="919270" y="1355628"/>
            <a:ext cx="5432287" cy="799899"/>
            <a:chOff x="919270" y="1355628"/>
            <a:chExt cx="5432287" cy="799899"/>
          </a:xfrm>
        </p:grpSpPr>
        <p:sp>
          <p:nvSpPr>
            <p:cNvPr id="169" name="Google Shape;169;p45"/>
            <p:cNvSpPr txBox="1"/>
            <p:nvPr/>
          </p:nvSpPr>
          <p:spPr>
            <a:xfrm>
              <a:off x="919270" y="1355628"/>
              <a:ext cx="5432287" cy="799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b="1" i="0" lang="pt-BR" sz="44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Definição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5"/>
            <p:cNvSpPr/>
            <p:nvPr/>
          </p:nvSpPr>
          <p:spPr>
            <a:xfrm>
              <a:off x="3822212" y="1500520"/>
              <a:ext cx="782015" cy="577900"/>
            </a:xfrm>
            <a:prstGeom prst="mathMin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71" name="Google Shape;171;p45"/>
          <p:cNvGrpSpPr/>
          <p:nvPr/>
        </p:nvGrpSpPr>
        <p:grpSpPr>
          <a:xfrm>
            <a:off x="721152" y="2044708"/>
            <a:ext cx="6390122" cy="799899"/>
            <a:chOff x="721152" y="2044708"/>
            <a:chExt cx="6390122" cy="799899"/>
          </a:xfrm>
        </p:grpSpPr>
        <p:sp>
          <p:nvSpPr>
            <p:cNvPr id="172" name="Google Shape;172;p45"/>
            <p:cNvSpPr/>
            <p:nvPr/>
          </p:nvSpPr>
          <p:spPr>
            <a:xfrm>
              <a:off x="721152" y="2222698"/>
              <a:ext cx="724288" cy="539804"/>
            </a:xfrm>
            <a:prstGeom prst="mathMin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3" name="Google Shape;173;p45"/>
            <p:cNvSpPr txBox="1"/>
            <p:nvPr/>
          </p:nvSpPr>
          <p:spPr>
            <a:xfrm>
              <a:off x="1346638" y="2044708"/>
              <a:ext cx="5764636" cy="799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b="1" i="0" lang="pt-BR" sz="44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Design Thinking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45"/>
          <p:cNvSpPr/>
          <p:nvPr/>
        </p:nvSpPr>
        <p:spPr>
          <a:xfrm>
            <a:off x="6504106" y="0"/>
            <a:ext cx="1500193" cy="1500189"/>
          </a:xfrm>
          <a:custGeom>
            <a:rect b="b" l="l" r="r" t="t"/>
            <a:pathLst>
              <a:path extrusionOk="0" h="1819276" w="1819280">
                <a:moveTo>
                  <a:pt x="909639" y="430385"/>
                </a:moveTo>
                <a:cubicBezTo>
                  <a:pt x="644954" y="430385"/>
                  <a:pt x="430385" y="644954"/>
                  <a:pt x="430385" y="909638"/>
                </a:cubicBezTo>
                <a:cubicBezTo>
                  <a:pt x="430385" y="1174322"/>
                  <a:pt x="644954" y="1388891"/>
                  <a:pt x="909639" y="1388891"/>
                </a:cubicBezTo>
                <a:cubicBezTo>
                  <a:pt x="1174324" y="1388891"/>
                  <a:pt x="1388893" y="1174322"/>
                  <a:pt x="1388893" y="909638"/>
                </a:cubicBezTo>
                <a:cubicBezTo>
                  <a:pt x="1388893" y="644954"/>
                  <a:pt x="1174324" y="430385"/>
                  <a:pt x="909639" y="430385"/>
                </a:cubicBezTo>
                <a:close/>
                <a:moveTo>
                  <a:pt x="909640" y="0"/>
                </a:moveTo>
                <a:cubicBezTo>
                  <a:pt x="1412020" y="0"/>
                  <a:pt x="1819280" y="407259"/>
                  <a:pt x="1819280" y="909638"/>
                </a:cubicBezTo>
                <a:cubicBezTo>
                  <a:pt x="1819280" y="1412017"/>
                  <a:pt x="1412020" y="1819276"/>
                  <a:pt x="909640" y="1819276"/>
                </a:cubicBezTo>
                <a:cubicBezTo>
                  <a:pt x="407260" y="1819276"/>
                  <a:pt x="0" y="1412017"/>
                  <a:pt x="0" y="909638"/>
                </a:cubicBezTo>
                <a:cubicBezTo>
                  <a:pt x="0" y="407259"/>
                  <a:pt x="407260" y="0"/>
                  <a:pt x="9096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46"/>
          <p:cNvGrpSpPr/>
          <p:nvPr/>
        </p:nvGrpSpPr>
        <p:grpSpPr>
          <a:xfrm>
            <a:off x="10050282" y="5019678"/>
            <a:ext cx="1844167" cy="1838322"/>
            <a:chOff x="9517633" y="0"/>
            <a:chExt cx="1668598" cy="1689234"/>
          </a:xfrm>
        </p:grpSpPr>
        <p:sp>
          <p:nvSpPr>
            <p:cNvPr id="180" name="Google Shape;180;p46"/>
            <p:cNvSpPr/>
            <p:nvPr/>
          </p:nvSpPr>
          <p:spPr>
            <a:xfrm>
              <a:off x="9517633" y="0"/>
              <a:ext cx="419100" cy="1689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1" name="Google Shape;181;p46"/>
            <p:cNvSpPr/>
            <p:nvPr/>
          </p:nvSpPr>
          <p:spPr>
            <a:xfrm>
              <a:off x="10117708" y="0"/>
              <a:ext cx="419100" cy="16892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2" name="Google Shape;182;p46"/>
            <p:cNvSpPr/>
            <p:nvPr/>
          </p:nvSpPr>
          <p:spPr>
            <a:xfrm>
              <a:off x="10767131" y="0"/>
              <a:ext cx="419100" cy="16892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83" name="Google Shape;183;p46"/>
          <p:cNvGrpSpPr/>
          <p:nvPr/>
        </p:nvGrpSpPr>
        <p:grpSpPr>
          <a:xfrm>
            <a:off x="928895" y="430263"/>
            <a:ext cx="5432287" cy="799899"/>
            <a:chOff x="919270" y="1355628"/>
            <a:chExt cx="5432287" cy="799899"/>
          </a:xfrm>
        </p:grpSpPr>
        <p:sp>
          <p:nvSpPr>
            <p:cNvPr id="184" name="Google Shape;184;p46"/>
            <p:cNvSpPr txBox="1"/>
            <p:nvPr/>
          </p:nvSpPr>
          <p:spPr>
            <a:xfrm>
              <a:off x="919270" y="1355628"/>
              <a:ext cx="5432287" cy="799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b="1" i="0" lang="pt-BR" sz="44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 confusão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6"/>
            <p:cNvSpPr/>
            <p:nvPr/>
          </p:nvSpPr>
          <p:spPr>
            <a:xfrm>
              <a:off x="4911514" y="1466627"/>
              <a:ext cx="782015" cy="577900"/>
            </a:xfrm>
            <a:prstGeom prst="mathMin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86" name="Google Shape;186;p46"/>
          <p:cNvGrpSpPr/>
          <p:nvPr/>
        </p:nvGrpSpPr>
        <p:grpSpPr>
          <a:xfrm>
            <a:off x="730777" y="1119343"/>
            <a:ext cx="9058116" cy="799899"/>
            <a:chOff x="721152" y="2044708"/>
            <a:chExt cx="6390122" cy="799899"/>
          </a:xfrm>
        </p:grpSpPr>
        <p:sp>
          <p:nvSpPr>
            <p:cNvPr id="187" name="Google Shape;187;p46"/>
            <p:cNvSpPr/>
            <p:nvPr/>
          </p:nvSpPr>
          <p:spPr>
            <a:xfrm>
              <a:off x="721152" y="2222698"/>
              <a:ext cx="724288" cy="539804"/>
            </a:xfrm>
            <a:prstGeom prst="mathMin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8" name="Google Shape;188;p46"/>
            <p:cNvSpPr txBox="1"/>
            <p:nvPr/>
          </p:nvSpPr>
          <p:spPr>
            <a:xfrm>
              <a:off x="1346638" y="2044708"/>
              <a:ext cx="5764636" cy="799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b="1" i="0" lang="pt-BR" sz="44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para a inovação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46"/>
          <p:cNvSpPr/>
          <p:nvPr/>
        </p:nvSpPr>
        <p:spPr>
          <a:xfrm>
            <a:off x="9213304" y="598837"/>
            <a:ext cx="1500193" cy="1500189"/>
          </a:xfrm>
          <a:custGeom>
            <a:rect b="b" l="l" r="r" t="t"/>
            <a:pathLst>
              <a:path extrusionOk="0" h="1819276" w="1819280">
                <a:moveTo>
                  <a:pt x="909639" y="430385"/>
                </a:moveTo>
                <a:cubicBezTo>
                  <a:pt x="644954" y="430385"/>
                  <a:pt x="430385" y="644954"/>
                  <a:pt x="430385" y="909638"/>
                </a:cubicBezTo>
                <a:cubicBezTo>
                  <a:pt x="430385" y="1174322"/>
                  <a:pt x="644954" y="1388891"/>
                  <a:pt x="909639" y="1388891"/>
                </a:cubicBezTo>
                <a:cubicBezTo>
                  <a:pt x="1174324" y="1388891"/>
                  <a:pt x="1388893" y="1174322"/>
                  <a:pt x="1388893" y="909638"/>
                </a:cubicBezTo>
                <a:cubicBezTo>
                  <a:pt x="1388893" y="644954"/>
                  <a:pt x="1174324" y="430385"/>
                  <a:pt x="909639" y="430385"/>
                </a:cubicBezTo>
                <a:close/>
                <a:moveTo>
                  <a:pt x="909640" y="0"/>
                </a:moveTo>
                <a:cubicBezTo>
                  <a:pt x="1412020" y="0"/>
                  <a:pt x="1819280" y="407259"/>
                  <a:pt x="1819280" y="909638"/>
                </a:cubicBezTo>
                <a:cubicBezTo>
                  <a:pt x="1819280" y="1412017"/>
                  <a:pt x="1412020" y="1819276"/>
                  <a:pt x="909640" y="1819276"/>
                </a:cubicBezTo>
                <a:cubicBezTo>
                  <a:pt x="407260" y="1819276"/>
                  <a:pt x="0" y="1412017"/>
                  <a:pt x="0" y="909638"/>
                </a:cubicBezTo>
                <a:cubicBezTo>
                  <a:pt x="0" y="407259"/>
                  <a:pt x="407260" y="0"/>
                  <a:pt x="9096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Texto, Carta&#10;&#10;Descrição gerada automaticamente" id="190" name="Google Shape;190;p46"/>
          <p:cNvPicPr preferRelativeResize="0"/>
          <p:nvPr/>
        </p:nvPicPr>
        <p:blipFill rotWithShape="1">
          <a:blip r:embed="rId3">
            <a:alphaModFix/>
          </a:blip>
          <a:srcRect b="15032" l="9869" r="9684" t="13929"/>
          <a:stretch/>
        </p:blipFill>
        <p:spPr>
          <a:xfrm>
            <a:off x="242139" y="2097230"/>
            <a:ext cx="9808143" cy="4330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47"/>
          <p:cNvGrpSpPr/>
          <p:nvPr/>
        </p:nvGrpSpPr>
        <p:grpSpPr>
          <a:xfrm>
            <a:off x="8836989" y="5019678"/>
            <a:ext cx="1844167" cy="1838322"/>
            <a:chOff x="9517633" y="0"/>
            <a:chExt cx="1668598" cy="1689234"/>
          </a:xfrm>
        </p:grpSpPr>
        <p:sp>
          <p:nvSpPr>
            <p:cNvPr id="196" name="Google Shape;196;p47"/>
            <p:cNvSpPr/>
            <p:nvPr/>
          </p:nvSpPr>
          <p:spPr>
            <a:xfrm>
              <a:off x="9517633" y="0"/>
              <a:ext cx="419100" cy="1689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7" name="Google Shape;197;p47"/>
            <p:cNvSpPr/>
            <p:nvPr/>
          </p:nvSpPr>
          <p:spPr>
            <a:xfrm>
              <a:off x="10117708" y="0"/>
              <a:ext cx="419100" cy="16892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8" name="Google Shape;198;p47"/>
            <p:cNvSpPr/>
            <p:nvPr/>
          </p:nvSpPr>
          <p:spPr>
            <a:xfrm>
              <a:off x="10767131" y="0"/>
              <a:ext cx="419100" cy="16892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99" name="Google Shape;199;p47"/>
          <p:cNvGrpSpPr/>
          <p:nvPr/>
        </p:nvGrpSpPr>
        <p:grpSpPr>
          <a:xfrm>
            <a:off x="928895" y="430263"/>
            <a:ext cx="5432287" cy="799899"/>
            <a:chOff x="919270" y="1355628"/>
            <a:chExt cx="5432287" cy="799899"/>
          </a:xfrm>
        </p:grpSpPr>
        <p:sp>
          <p:nvSpPr>
            <p:cNvPr id="200" name="Google Shape;200;p47"/>
            <p:cNvSpPr txBox="1"/>
            <p:nvPr/>
          </p:nvSpPr>
          <p:spPr>
            <a:xfrm>
              <a:off x="919270" y="1355628"/>
              <a:ext cx="5432287" cy="799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b="1" i="0" lang="pt-BR" sz="44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Aplicação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7"/>
            <p:cNvSpPr/>
            <p:nvPr/>
          </p:nvSpPr>
          <p:spPr>
            <a:xfrm>
              <a:off x="3822212" y="1500520"/>
              <a:ext cx="782015" cy="577900"/>
            </a:xfrm>
            <a:prstGeom prst="mathMin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02" name="Google Shape;202;p47"/>
          <p:cNvGrpSpPr/>
          <p:nvPr/>
        </p:nvGrpSpPr>
        <p:grpSpPr>
          <a:xfrm>
            <a:off x="730777" y="1119343"/>
            <a:ext cx="6390122" cy="799899"/>
            <a:chOff x="721152" y="2044708"/>
            <a:chExt cx="6390122" cy="799899"/>
          </a:xfrm>
        </p:grpSpPr>
        <p:sp>
          <p:nvSpPr>
            <p:cNvPr id="203" name="Google Shape;203;p47"/>
            <p:cNvSpPr/>
            <p:nvPr/>
          </p:nvSpPr>
          <p:spPr>
            <a:xfrm>
              <a:off x="721152" y="2222698"/>
              <a:ext cx="724288" cy="539804"/>
            </a:xfrm>
            <a:prstGeom prst="mathMin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4" name="Google Shape;204;p47"/>
            <p:cNvSpPr txBox="1"/>
            <p:nvPr/>
          </p:nvSpPr>
          <p:spPr>
            <a:xfrm>
              <a:off x="1346638" y="2044708"/>
              <a:ext cx="5764636" cy="799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b="1" i="0" lang="pt-BR" sz="44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Double Diamond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47"/>
          <p:cNvSpPr/>
          <p:nvPr/>
        </p:nvSpPr>
        <p:spPr>
          <a:xfrm>
            <a:off x="8550089" y="769197"/>
            <a:ext cx="1500193" cy="1500189"/>
          </a:xfrm>
          <a:custGeom>
            <a:rect b="b" l="l" r="r" t="t"/>
            <a:pathLst>
              <a:path extrusionOk="0" h="1819276" w="1819280">
                <a:moveTo>
                  <a:pt x="909639" y="430385"/>
                </a:moveTo>
                <a:cubicBezTo>
                  <a:pt x="644954" y="430385"/>
                  <a:pt x="430385" y="644954"/>
                  <a:pt x="430385" y="909638"/>
                </a:cubicBezTo>
                <a:cubicBezTo>
                  <a:pt x="430385" y="1174322"/>
                  <a:pt x="644954" y="1388891"/>
                  <a:pt x="909639" y="1388891"/>
                </a:cubicBezTo>
                <a:cubicBezTo>
                  <a:pt x="1174324" y="1388891"/>
                  <a:pt x="1388893" y="1174322"/>
                  <a:pt x="1388893" y="909638"/>
                </a:cubicBezTo>
                <a:cubicBezTo>
                  <a:pt x="1388893" y="644954"/>
                  <a:pt x="1174324" y="430385"/>
                  <a:pt x="909639" y="430385"/>
                </a:cubicBezTo>
                <a:close/>
                <a:moveTo>
                  <a:pt x="909640" y="0"/>
                </a:moveTo>
                <a:cubicBezTo>
                  <a:pt x="1412020" y="0"/>
                  <a:pt x="1819280" y="407259"/>
                  <a:pt x="1819280" y="909638"/>
                </a:cubicBezTo>
                <a:cubicBezTo>
                  <a:pt x="1819280" y="1412017"/>
                  <a:pt x="1412020" y="1819276"/>
                  <a:pt x="909640" y="1819276"/>
                </a:cubicBezTo>
                <a:cubicBezTo>
                  <a:pt x="407260" y="1819276"/>
                  <a:pt x="0" y="1412017"/>
                  <a:pt x="0" y="909638"/>
                </a:cubicBezTo>
                <a:cubicBezTo>
                  <a:pt x="0" y="407259"/>
                  <a:pt x="407260" y="0"/>
                  <a:pt x="9096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Diagrama&#10;&#10;Descrição gerada automaticamente" id="206" name="Google Shape;20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0710" y="1986413"/>
            <a:ext cx="7239000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Diagrama&#10;&#10;Descrição gerada automaticamente" id="212" name="Google Shape;212;p48"/>
          <p:cNvPicPr preferRelativeResize="0"/>
          <p:nvPr/>
        </p:nvPicPr>
        <p:blipFill rotWithShape="1">
          <a:blip r:embed="rId3">
            <a:alphaModFix/>
          </a:blip>
          <a:srcRect b="0" l="2595" r="4576" t="11819"/>
          <a:stretch/>
        </p:blipFill>
        <p:spPr>
          <a:xfrm>
            <a:off x="-1" y="1802842"/>
            <a:ext cx="9395255" cy="48576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48"/>
          <p:cNvGrpSpPr/>
          <p:nvPr/>
        </p:nvGrpSpPr>
        <p:grpSpPr>
          <a:xfrm>
            <a:off x="9395254" y="5019678"/>
            <a:ext cx="1844167" cy="1838322"/>
            <a:chOff x="9517633" y="0"/>
            <a:chExt cx="1668598" cy="1689234"/>
          </a:xfrm>
        </p:grpSpPr>
        <p:sp>
          <p:nvSpPr>
            <p:cNvPr id="214" name="Google Shape;214;p48"/>
            <p:cNvSpPr/>
            <p:nvPr/>
          </p:nvSpPr>
          <p:spPr>
            <a:xfrm>
              <a:off x="9517633" y="0"/>
              <a:ext cx="419100" cy="1689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5" name="Google Shape;215;p48"/>
            <p:cNvSpPr/>
            <p:nvPr/>
          </p:nvSpPr>
          <p:spPr>
            <a:xfrm>
              <a:off x="10117708" y="0"/>
              <a:ext cx="419100" cy="16892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6" name="Google Shape;216;p48"/>
            <p:cNvSpPr/>
            <p:nvPr/>
          </p:nvSpPr>
          <p:spPr>
            <a:xfrm>
              <a:off x="10767131" y="0"/>
              <a:ext cx="419100" cy="16892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17" name="Google Shape;217;p48"/>
          <p:cNvGrpSpPr/>
          <p:nvPr/>
        </p:nvGrpSpPr>
        <p:grpSpPr>
          <a:xfrm>
            <a:off x="698674" y="516314"/>
            <a:ext cx="5432287" cy="799899"/>
            <a:chOff x="919270" y="1355628"/>
            <a:chExt cx="5432287" cy="799899"/>
          </a:xfrm>
        </p:grpSpPr>
        <p:sp>
          <p:nvSpPr>
            <p:cNvPr id="218" name="Google Shape;218;p48"/>
            <p:cNvSpPr txBox="1"/>
            <p:nvPr/>
          </p:nvSpPr>
          <p:spPr>
            <a:xfrm>
              <a:off x="919270" y="1355628"/>
              <a:ext cx="5432287" cy="799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b="1" i="0" lang="pt-BR" sz="44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Etapas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8"/>
            <p:cNvSpPr/>
            <p:nvPr/>
          </p:nvSpPr>
          <p:spPr>
            <a:xfrm>
              <a:off x="3822212" y="1500520"/>
              <a:ext cx="782015" cy="577900"/>
            </a:xfrm>
            <a:prstGeom prst="mathMin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20" name="Google Shape;220;p48"/>
          <p:cNvGrpSpPr/>
          <p:nvPr/>
        </p:nvGrpSpPr>
        <p:grpSpPr>
          <a:xfrm>
            <a:off x="500556" y="1205394"/>
            <a:ext cx="6390122" cy="799899"/>
            <a:chOff x="721152" y="2044708"/>
            <a:chExt cx="6390122" cy="799899"/>
          </a:xfrm>
        </p:grpSpPr>
        <p:sp>
          <p:nvSpPr>
            <p:cNvPr id="221" name="Google Shape;221;p48"/>
            <p:cNvSpPr/>
            <p:nvPr/>
          </p:nvSpPr>
          <p:spPr>
            <a:xfrm>
              <a:off x="721152" y="2222698"/>
              <a:ext cx="724288" cy="539804"/>
            </a:xfrm>
            <a:prstGeom prst="mathMin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2" name="Google Shape;222;p48"/>
            <p:cNvSpPr txBox="1"/>
            <p:nvPr/>
          </p:nvSpPr>
          <p:spPr>
            <a:xfrm>
              <a:off x="1346638" y="2044708"/>
              <a:ext cx="5764636" cy="799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b="1" i="0" lang="pt-BR" sz="44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Design Thinking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48"/>
          <p:cNvSpPr/>
          <p:nvPr/>
        </p:nvSpPr>
        <p:spPr>
          <a:xfrm>
            <a:off x="9539970" y="455299"/>
            <a:ext cx="1500193" cy="1500189"/>
          </a:xfrm>
          <a:custGeom>
            <a:rect b="b" l="l" r="r" t="t"/>
            <a:pathLst>
              <a:path extrusionOk="0" h="1819276" w="1819280">
                <a:moveTo>
                  <a:pt x="909639" y="430385"/>
                </a:moveTo>
                <a:cubicBezTo>
                  <a:pt x="644954" y="430385"/>
                  <a:pt x="430385" y="644954"/>
                  <a:pt x="430385" y="909638"/>
                </a:cubicBezTo>
                <a:cubicBezTo>
                  <a:pt x="430385" y="1174322"/>
                  <a:pt x="644954" y="1388891"/>
                  <a:pt x="909639" y="1388891"/>
                </a:cubicBezTo>
                <a:cubicBezTo>
                  <a:pt x="1174324" y="1388891"/>
                  <a:pt x="1388893" y="1174322"/>
                  <a:pt x="1388893" y="909638"/>
                </a:cubicBezTo>
                <a:cubicBezTo>
                  <a:pt x="1388893" y="644954"/>
                  <a:pt x="1174324" y="430385"/>
                  <a:pt x="909639" y="430385"/>
                </a:cubicBezTo>
                <a:close/>
                <a:moveTo>
                  <a:pt x="909640" y="0"/>
                </a:moveTo>
                <a:cubicBezTo>
                  <a:pt x="1412020" y="0"/>
                  <a:pt x="1819280" y="407259"/>
                  <a:pt x="1819280" y="909638"/>
                </a:cubicBezTo>
                <a:cubicBezTo>
                  <a:pt x="1819280" y="1412017"/>
                  <a:pt x="1412020" y="1819276"/>
                  <a:pt x="909640" y="1819276"/>
                </a:cubicBezTo>
                <a:cubicBezTo>
                  <a:pt x="407260" y="1819276"/>
                  <a:pt x="0" y="1412017"/>
                  <a:pt x="0" y="909638"/>
                </a:cubicBezTo>
                <a:cubicBezTo>
                  <a:pt x="0" y="407259"/>
                  <a:pt x="407260" y="0"/>
                  <a:pt x="9096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49"/>
          <p:cNvGrpSpPr/>
          <p:nvPr/>
        </p:nvGrpSpPr>
        <p:grpSpPr>
          <a:xfrm>
            <a:off x="6916992" y="-9435"/>
            <a:ext cx="2016279" cy="2024502"/>
            <a:chOff x="7928724" y="-9435"/>
            <a:chExt cx="2016279" cy="2024502"/>
          </a:xfrm>
        </p:grpSpPr>
        <p:sp>
          <p:nvSpPr>
            <p:cNvPr id="229" name="Google Shape;229;p49"/>
            <p:cNvSpPr/>
            <p:nvPr/>
          </p:nvSpPr>
          <p:spPr>
            <a:xfrm>
              <a:off x="7928724" y="-9435"/>
              <a:ext cx="2016279" cy="20245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0" name="Google Shape;230;p49"/>
            <p:cNvSpPr/>
            <p:nvPr/>
          </p:nvSpPr>
          <p:spPr>
            <a:xfrm>
              <a:off x="8356753" y="423428"/>
              <a:ext cx="1160220" cy="115877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1" name="Google Shape;231;p49"/>
          <p:cNvSpPr/>
          <p:nvPr/>
        </p:nvSpPr>
        <p:spPr>
          <a:xfrm>
            <a:off x="0" y="2005510"/>
            <a:ext cx="8928053" cy="29181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32" name="Google Shape;232;p49"/>
          <p:cNvGrpSpPr/>
          <p:nvPr/>
        </p:nvGrpSpPr>
        <p:grpSpPr>
          <a:xfrm>
            <a:off x="1546871" y="2803925"/>
            <a:ext cx="5658043" cy="1193800"/>
            <a:chOff x="1104570" y="2441843"/>
            <a:chExt cx="7021200" cy="1193800"/>
          </a:xfrm>
        </p:grpSpPr>
        <p:sp>
          <p:nvSpPr>
            <p:cNvPr id="233" name="Google Shape;233;p49"/>
            <p:cNvSpPr txBox="1"/>
            <p:nvPr/>
          </p:nvSpPr>
          <p:spPr>
            <a:xfrm>
              <a:off x="1104570" y="2441843"/>
              <a:ext cx="7021200" cy="11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900"/>
                <a:buFont typeface="Arial"/>
                <a:buNone/>
              </a:pPr>
              <a:r>
                <a:rPr b="1" i="0" lang="pt-BR" sz="6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Mãos à obra!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4" name="Google Shape;234;p49"/>
            <p:cNvCxnSpPr/>
            <p:nvPr/>
          </p:nvCxnSpPr>
          <p:spPr>
            <a:xfrm>
              <a:off x="1293702" y="3635643"/>
              <a:ext cx="963568" cy="0"/>
            </a:xfrm>
            <a:prstGeom prst="straightConnector1">
              <a:avLst/>
            </a:prstGeom>
            <a:noFill/>
            <a:ln cap="flat" cmpd="sng" w="63500">
              <a:solidFill>
                <a:srgbClr val="F2F2F2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5" name="Google Shape;235;p49"/>
          <p:cNvSpPr/>
          <p:nvPr/>
        </p:nvSpPr>
        <p:spPr>
          <a:xfrm>
            <a:off x="6027935" y="4923632"/>
            <a:ext cx="1934372" cy="1934368"/>
          </a:xfrm>
          <a:custGeom>
            <a:rect b="b" l="l" r="r" t="t"/>
            <a:pathLst>
              <a:path extrusionOk="0" h="1819276" w="1819280">
                <a:moveTo>
                  <a:pt x="909639" y="430385"/>
                </a:moveTo>
                <a:cubicBezTo>
                  <a:pt x="644954" y="430385"/>
                  <a:pt x="430385" y="644954"/>
                  <a:pt x="430385" y="909638"/>
                </a:cubicBezTo>
                <a:cubicBezTo>
                  <a:pt x="430385" y="1174322"/>
                  <a:pt x="644954" y="1388891"/>
                  <a:pt x="909639" y="1388891"/>
                </a:cubicBezTo>
                <a:cubicBezTo>
                  <a:pt x="1174324" y="1388891"/>
                  <a:pt x="1388893" y="1174322"/>
                  <a:pt x="1388893" y="909638"/>
                </a:cubicBezTo>
                <a:cubicBezTo>
                  <a:pt x="1388893" y="644954"/>
                  <a:pt x="1174324" y="430385"/>
                  <a:pt x="909639" y="430385"/>
                </a:cubicBezTo>
                <a:close/>
                <a:moveTo>
                  <a:pt x="909640" y="0"/>
                </a:moveTo>
                <a:cubicBezTo>
                  <a:pt x="1412020" y="0"/>
                  <a:pt x="1819280" y="407259"/>
                  <a:pt x="1819280" y="909638"/>
                </a:cubicBezTo>
                <a:cubicBezTo>
                  <a:pt x="1819280" y="1412017"/>
                  <a:pt x="1412020" y="1819276"/>
                  <a:pt x="909640" y="1819276"/>
                </a:cubicBezTo>
                <a:cubicBezTo>
                  <a:pt x="407260" y="1819276"/>
                  <a:pt x="0" y="1412017"/>
                  <a:pt x="0" y="909638"/>
                </a:cubicBezTo>
                <a:cubicBezTo>
                  <a:pt x="0" y="407259"/>
                  <a:pt x="407260" y="0"/>
                  <a:pt x="9096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36" name="Google Shape;236;p49"/>
          <p:cNvGrpSpPr/>
          <p:nvPr/>
        </p:nvGrpSpPr>
        <p:grpSpPr>
          <a:xfrm>
            <a:off x="8933270" y="1"/>
            <a:ext cx="1934464" cy="2005510"/>
            <a:chOff x="0" y="907"/>
            <a:chExt cx="1934464" cy="2015067"/>
          </a:xfrm>
        </p:grpSpPr>
        <p:sp>
          <p:nvSpPr>
            <p:cNvPr id="237" name="Google Shape;237;p49"/>
            <p:cNvSpPr/>
            <p:nvPr/>
          </p:nvSpPr>
          <p:spPr>
            <a:xfrm>
              <a:off x="0" y="907"/>
              <a:ext cx="485877" cy="20150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8" name="Google Shape;238;p49"/>
            <p:cNvSpPr/>
            <p:nvPr/>
          </p:nvSpPr>
          <p:spPr>
            <a:xfrm>
              <a:off x="695688" y="907"/>
              <a:ext cx="485877" cy="20150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9" name="Google Shape;239;p49"/>
            <p:cNvSpPr/>
            <p:nvPr/>
          </p:nvSpPr>
          <p:spPr>
            <a:xfrm>
              <a:off x="1448587" y="907"/>
              <a:ext cx="485877" cy="20150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40" name="Google Shape;240;p49"/>
          <p:cNvSpPr/>
          <p:nvPr/>
        </p:nvSpPr>
        <p:spPr>
          <a:xfrm rot="10800000">
            <a:off x="8386587" y="3949400"/>
            <a:ext cx="3035306" cy="2908599"/>
          </a:xfrm>
          <a:prstGeom prst="pie">
            <a:avLst>
              <a:gd fmla="val 5374715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41" name="Google Shape;241;p49"/>
          <p:cNvGrpSpPr/>
          <p:nvPr/>
        </p:nvGrpSpPr>
        <p:grpSpPr>
          <a:xfrm flipH="1">
            <a:off x="8930398" y="2008439"/>
            <a:ext cx="1929245" cy="1935116"/>
            <a:chOff x="5145" y="3419160"/>
            <a:chExt cx="1400514" cy="1404776"/>
          </a:xfrm>
        </p:grpSpPr>
        <p:sp>
          <p:nvSpPr>
            <p:cNvPr id="242" name="Google Shape;242;p49"/>
            <p:cNvSpPr/>
            <p:nvPr/>
          </p:nvSpPr>
          <p:spPr>
            <a:xfrm>
              <a:off x="5145" y="3419160"/>
              <a:ext cx="700257" cy="1404776"/>
            </a:xfrm>
            <a:custGeom>
              <a:rect b="b" l="l" r="r" t="t"/>
              <a:pathLst>
                <a:path extrusionOk="0" h="1404776" w="700257">
                  <a:moveTo>
                    <a:pt x="700257" y="0"/>
                  </a:moveTo>
                  <a:lnTo>
                    <a:pt x="700257" y="1404776"/>
                  </a:lnTo>
                  <a:lnTo>
                    <a:pt x="561023" y="1390740"/>
                  </a:lnTo>
                  <a:cubicBezTo>
                    <a:pt x="240848" y="1325223"/>
                    <a:pt x="0" y="1041932"/>
                    <a:pt x="0" y="702388"/>
                  </a:cubicBezTo>
                  <a:cubicBezTo>
                    <a:pt x="0" y="362844"/>
                    <a:pt x="240848" y="79553"/>
                    <a:pt x="561023" y="140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3" name="Google Shape;243;p49"/>
            <p:cNvSpPr/>
            <p:nvPr/>
          </p:nvSpPr>
          <p:spPr>
            <a:xfrm>
              <a:off x="705402" y="3419160"/>
              <a:ext cx="700257" cy="1404776"/>
            </a:xfrm>
            <a:custGeom>
              <a:rect b="b" l="l" r="r" t="t"/>
              <a:pathLst>
                <a:path extrusionOk="0" h="1404776" w="700257">
                  <a:moveTo>
                    <a:pt x="700257" y="0"/>
                  </a:moveTo>
                  <a:lnTo>
                    <a:pt x="700257" y="1404776"/>
                  </a:lnTo>
                  <a:lnTo>
                    <a:pt x="561023" y="1390740"/>
                  </a:lnTo>
                  <a:cubicBezTo>
                    <a:pt x="240848" y="1325223"/>
                    <a:pt x="0" y="1041932"/>
                    <a:pt x="0" y="702388"/>
                  </a:cubicBezTo>
                  <a:cubicBezTo>
                    <a:pt x="0" y="362844"/>
                    <a:pt x="240848" y="79553"/>
                    <a:pt x="561023" y="140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44" name="Google Shape;244;p49"/>
          <p:cNvSpPr/>
          <p:nvPr/>
        </p:nvSpPr>
        <p:spPr>
          <a:xfrm rot="5400000">
            <a:off x="8918826" y="3950367"/>
            <a:ext cx="987767" cy="964623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45" name="Google Shape;245;p49"/>
          <p:cNvGrpSpPr/>
          <p:nvPr/>
        </p:nvGrpSpPr>
        <p:grpSpPr>
          <a:xfrm>
            <a:off x="7004122" y="4923634"/>
            <a:ext cx="3868732" cy="1934366"/>
            <a:chOff x="7002848" y="-1820815"/>
            <a:chExt cx="3898024" cy="1949012"/>
          </a:xfrm>
        </p:grpSpPr>
        <p:sp>
          <p:nvSpPr>
            <p:cNvPr id="246" name="Google Shape;246;p49"/>
            <p:cNvSpPr/>
            <p:nvPr/>
          </p:nvSpPr>
          <p:spPr>
            <a:xfrm rot="10800000">
              <a:off x="7002848" y="-1820815"/>
              <a:ext cx="1949012" cy="1949012"/>
            </a:xfrm>
            <a:prstGeom prst="pie">
              <a:avLst>
                <a:gd fmla="val 5356571" name="adj1"/>
                <a:gd fmla="val 1620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7" name="Google Shape;247;p49"/>
            <p:cNvSpPr/>
            <p:nvPr/>
          </p:nvSpPr>
          <p:spPr>
            <a:xfrm>
              <a:off x="8951860" y="-1820815"/>
              <a:ext cx="1949012" cy="1949012"/>
            </a:xfrm>
            <a:prstGeom prst="pie">
              <a:avLst>
                <a:gd fmla="val 5356571" name="adj1"/>
                <a:gd fmla="val 1620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l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0AAFFF"/>
      </a:accent1>
      <a:accent2>
        <a:srgbClr val="7551E9"/>
      </a:accent2>
      <a:accent3>
        <a:srgbClr val="ED63D2"/>
      </a:accent3>
      <a:accent4>
        <a:srgbClr val="FF7D51"/>
      </a:accent4>
      <a:accent5>
        <a:srgbClr val="FFC212"/>
      </a:accent5>
      <a:accent6>
        <a:srgbClr val="2DCA7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