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629005" y="2402042"/>
            <a:ext cx="7885990" cy="17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Desenvolvimento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 Sistemas</a:t>
            </a:r>
            <a:endParaRPr/>
          </a:p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28295" y="4143632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DESIGN -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838" y="875873"/>
            <a:ext cx="8526162" cy="4795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>
            <p:ph idx="2" type="body"/>
          </p:nvPr>
        </p:nvSpPr>
        <p:spPr>
          <a:xfrm>
            <a:off x="502508" y="5868002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Design na NETFLIX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02507" y="285925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Pensando um pouco...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O que faz um(a) Designer?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0" l="13750" r="16666" t="0"/>
          <a:stretch/>
        </p:blipFill>
        <p:spPr>
          <a:xfrm>
            <a:off x="628649" y="1200925"/>
            <a:ext cx="7135181" cy="44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UI – Interface do Usuário</a:t>
            </a:r>
            <a:endParaRPr/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3333" l="1836" r="1896" t="2816"/>
          <a:stretch/>
        </p:blipFill>
        <p:spPr>
          <a:xfrm>
            <a:off x="628649" y="931817"/>
            <a:ext cx="6771503" cy="4951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UX – Experiência do Usuário</a:t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600" y="837685"/>
            <a:ext cx="6504545" cy="57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Principais Ferramentas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23" y="1265043"/>
            <a:ext cx="5770553" cy="4327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idx="2" type="body"/>
          </p:nvPr>
        </p:nvSpPr>
        <p:spPr>
          <a:xfrm>
            <a:off x="568249" y="354412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NETFLIX – UI &amp; UX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249" y="921103"/>
            <a:ext cx="7947101" cy="5015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Habilidades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Sociais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757881" y="2075935"/>
            <a:ext cx="300681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Edição de Imagem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Teoria de cores, tipografia e Gestalt(forma)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de prototipagem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Navegabilidade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571999" y="2075935"/>
            <a:ext cx="30068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Criatividade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Empatia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se comunicar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de convencimento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Curiosidade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Vontade de pesquisar e buscar referências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pt-BR"/>
              <a:t>Prós e Contras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757881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571999" y="1211375"/>
            <a:ext cx="1680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757881" y="2075935"/>
            <a:ext cx="300681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desafiador e gratificante lidar com criatividade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Rápido aprendizado das ferramentas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seus trabalhos sendo usados pelos clientes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Diversos caminhos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agências de marketing / publicidade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Empresas de televisão e cinema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editoras (jornais, revistas, editoras de livros)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médias empresas e corporações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governos (projetando para espaços públicos, sistemas de trânsito, etc,)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571999" y="2075935"/>
            <a:ext cx="300681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Lidar com críticas e clientes exigentes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projetos ao mesmo tempo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Prazos apertados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pessoas acham que é um trabalho “fácil”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