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29005" y="2402042"/>
            <a:ext cx="7885990" cy="17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 Sistemas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28295" y="4143632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FRONTEND -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FRONTEND &amp; BACKEND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703838"/>
            <a:ext cx="7181085" cy="37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593637" y="5710764"/>
            <a:ext cx="61346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D172"/>
                </a:solidFill>
                <a:latin typeface="Calibri"/>
                <a:ea typeface="Calibri"/>
                <a:cs typeface="Calibri"/>
                <a:sym typeface="Calibri"/>
              </a:rPr>
              <a:t>É responsável por “dar vida” à interface.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436606" y="1160855"/>
            <a:ext cx="74390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98FF"/>
                </a:solidFill>
                <a:latin typeface="Calibri"/>
                <a:ea typeface="Calibri"/>
                <a:cs typeface="Calibri"/>
                <a:sym typeface="Calibri"/>
              </a:rPr>
              <a:t>É responsável, em termos gerais, pela implementação da regra de negócio via código.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7331675" y="1455013"/>
            <a:ext cx="263611" cy="2290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9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10800000">
            <a:off x="628649" y="5481726"/>
            <a:ext cx="263611" cy="2290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D1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38" y="875873"/>
            <a:ext cx="8526162" cy="479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502508" y="5868002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Frontend na NETFLIX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Pensando um pouco...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38" y="875873"/>
            <a:ext cx="3525794" cy="1983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Então é responsável por...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17837" y="3319848"/>
            <a:ext cx="818017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os links e a navegação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formulários, menus, tabelas, etc...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textos, imagens e vídeos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a estrutura visual de forma que faça sentido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Posicionar elementos corretamente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Pensar em melhorias de usabilidade através da experiência do usuário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Trabalhar com ferramentas de SEO(mecanismos de buscas do Google, Bing, etc...)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Linguagens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119" y="1054936"/>
            <a:ext cx="4044293" cy="157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4103" y="4288046"/>
            <a:ext cx="3624649" cy="177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628649" y="3083078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Principais Frameworks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28649" y="3577688"/>
            <a:ext cx="7172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pacote de códigos prontos que podem ser utilizados no desenvolvimento de sites.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3154571" y="5751816"/>
            <a:ext cx="6685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867788" y="5740327"/>
            <a:ext cx="602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948496" y="5740326"/>
            <a:ext cx="93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Softwares e IDE’s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347" y="2045044"/>
            <a:ext cx="1174921" cy="11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797" y="2096191"/>
            <a:ext cx="1174921" cy="11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525" y="2096191"/>
            <a:ext cx="1174921" cy="11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2912" y="4382530"/>
            <a:ext cx="1174921" cy="11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161" y="4279217"/>
            <a:ext cx="1246364" cy="114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176206" y="3339582"/>
            <a:ext cx="1063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559761" y="3318012"/>
            <a:ext cx="1063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SUBLIME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841388" y="3345983"/>
            <a:ext cx="15014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DREAMWEAVER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239408" y="5661200"/>
            <a:ext cx="11749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172830" y="5557451"/>
            <a:ext cx="6685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28649" y="964745"/>
            <a:ext cx="72467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IDE, do inglês Integrated Development Environment ou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 Integrado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é um programa de computador que reúne características e ferramentas de apoio ao desenvolvimento de software com o objetivo de agilizar este processo.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57881" y="1796150"/>
            <a:ext cx="3361038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Conhecer frameworks e bibliotecas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Design(Google)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Fonts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Awesome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de códigos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de acessibilidade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de otimização para performance da aplicação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4571999" y="2075935"/>
            <a:ext cx="300681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se comunicar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Vontade de pesquisar e buscar referências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Pensar de forma semântica para a organização e estrutura visual da aplicação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Trazer acessibilidade para a aplicação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Prós e Contras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57881" y="2075935"/>
            <a:ext cx="300681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de aprender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início do aprendizado já traz algo visual e palpável para quem nunca programou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Respostas rápidas ao testar os códigos, por conta de rodar direto do lado do cliente(navegador)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4571999" y="2075935"/>
            <a:ext cx="300681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salários inferiores aos de Backend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Inúmeros frameworks ainda não consolidados em mercado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caminhos de frameworks traz incertezas para os novatos no mercado. Para onde seguir em meio a tanta opção?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