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29005" y="2402042"/>
            <a:ext cx="7885990" cy="17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 Sistemas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28295" y="4143632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FULLSTACK -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38" y="875873"/>
            <a:ext cx="8526162" cy="479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502508" y="5868002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FullStack na NETFLIX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Pensando um pouco...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5436973" y="2862309"/>
            <a:ext cx="2864194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Visão Geral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2341" l="0" r="664" t="9489"/>
          <a:stretch/>
        </p:blipFill>
        <p:spPr>
          <a:xfrm>
            <a:off x="529793" y="0"/>
            <a:ext cx="4907180" cy="688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57881" y="2075708"/>
            <a:ext cx="336103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de programação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de marcação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para mobile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571998" y="2075935"/>
            <a:ext cx="394335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comunicativo(a)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Criatividade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Sede por pesquisa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Lidar com críticas e problemas diversos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Prós e Contras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57881" y="2075935"/>
            <a:ext cx="30068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Adquire uma experiência de mercado absurda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grandes chances de se tornar CTO de empresas de TI, por conhecer todos os setores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salários em empresas grandes são altos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571999" y="2075935"/>
            <a:ext cx="330337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como se aprofundar tanto quanto especialistas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Acaba virando o “severino” de pequenas empresas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salário em empresas pequenas é baixo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