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oney.usnews.com/careers/best-jobs/software-develop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lassdoor.com.br/Sal%C3%A1rios/desenvolvedor-j%C3%BAnior-sal%C3%A1rio-SRCH_KO0,20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29005" y="2402042"/>
            <a:ext cx="7885990" cy="17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 Sistemas</a:t>
            </a:r>
            <a:endParaRPr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28295" y="4143632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Visão Geral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06228" y="2215743"/>
            <a:ext cx="2617058" cy="273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- Analisa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- Projeta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- Documenta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- Testa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- Implanta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O que faz um(a) dev?</a:t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286" y="1438040"/>
            <a:ext cx="6120714" cy="351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Tecnologias mais populares 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25" y="931825"/>
            <a:ext cx="6982500" cy="48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628649" y="1363245"/>
            <a:ext cx="7886700" cy="474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0" lang="pt-BR" sz="2170"/>
              <a:t>O desenvolvedor de software é o profissional que </a:t>
            </a:r>
            <a:r>
              <a:rPr b="1" lang="pt-BR" sz="2170"/>
              <a:t>lidera</a:t>
            </a:r>
            <a:r>
              <a:rPr b="0" lang="pt-BR" sz="2170"/>
              <a:t> o </a:t>
            </a:r>
            <a:r>
              <a:rPr b="0" lang="pt-BR" sz="2170" u="sng">
                <a:solidFill>
                  <a:schemeClr val="hlink"/>
                </a:solidFill>
                <a:hlinkClick r:id="rId3"/>
              </a:rPr>
              <a:t>ranking</a:t>
            </a:r>
            <a:r>
              <a:rPr b="0" lang="pt-BR" sz="2170"/>
              <a:t> das 100 melhores profissões da U.S. News &amp; World Report em 2019.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0" lang="pt-BR" sz="2170"/>
              <a:t>Os critérios incluem </a:t>
            </a:r>
            <a:r>
              <a:rPr b="1" lang="pt-BR" sz="2170"/>
              <a:t>alta remuneração</a:t>
            </a:r>
            <a:r>
              <a:rPr b="0" lang="pt-BR" sz="2170"/>
              <a:t>, equilíbrio entre a vida pessoal e profissional, oportunidade de crescimento e potencial de expansão da área.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b="0" lang="pt-BR" sz="2170"/>
              <a:t>O principal motivo elencado pela plataforma foi a onipresença do desenvolvedor de software por trás de absolutamente tudo que se refere à tecnologia – do despertador do smartphone até o home banking da sua instituição financeira favorita.</a:t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Mercado de Trabalho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628649" y="2123246"/>
            <a:ext cx="7510335" cy="1737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pt-BR"/>
              <a:t>No Brasil, a expectativa é de que o mercado de TI cresça </a:t>
            </a:r>
            <a:r>
              <a:rPr b="1" lang="pt-BR"/>
              <a:t>10,5%</a:t>
            </a:r>
            <a:r>
              <a:rPr b="0" lang="pt-BR"/>
              <a:t> em 2020, na </a:t>
            </a:r>
            <a:r>
              <a:rPr b="1" lang="pt-BR"/>
              <a:t>contramão da crise</a:t>
            </a:r>
            <a:r>
              <a:rPr b="0" lang="pt-BR"/>
              <a:t>, segundo dados do IDC publicados na TI Inside. </a:t>
            </a:r>
            <a:endParaRPr/>
          </a:p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Mercado de Trabalho Brasileiro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889687" y="4213965"/>
            <a:ext cx="4539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Média de Salários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(Desenvolvedor(a) Júnior)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985" y="0"/>
            <a:ext cx="52245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