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  <p:pic>
        <p:nvPicPr>
          <p:cNvPr id="116" name="Imagem 115"/>
          <p:cNvPicPr/>
          <p:nvPr/>
        </p:nvPicPr>
        <p:blipFill>
          <a:blip r:embed="rId2"/>
          <a:stretch/>
        </p:blipFill>
        <p:spPr>
          <a:xfrm>
            <a:off x="3774600" y="2095560"/>
            <a:ext cx="4630680" cy="36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95160" y="1122480"/>
            <a:ext cx="900108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Clique para editar o título mestre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07/11/17</a:t>
            </a:r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A05E89-1586-4E3B-8F75-DFA09E3CCC71}" type="slidenum"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‹nº›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Clique para editar o título mestre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LevelEditar estilos de texto Mestre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Segundo nível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Terceiro nível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Quarto nível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Quinto nível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07/11/17</a:t>
            </a:r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7FB8A5-CD9E-43E1-BD38-E229CDD15FCB}" type="slidenum"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‹nº›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07/11/17</a:t>
            </a:r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DA03AF-887A-446D-84F0-ABED4D410D18}" type="slidenum"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‹nº›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title text format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638360" y="583200"/>
            <a:ext cx="8915040" cy="2338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1" i="1" strike="noStrike" cap="all" spc="-1">
                <a:solidFill>
                  <a:srgbClr val="077ACC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Reconhecimento de voz
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-662760" y="2922120"/>
            <a:ext cx="7606440" cy="267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Alunos: </a:t>
            </a: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Felipe Dutra</a:t>
            </a:r>
            <a:endParaRPr lang="pt-BR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lang="pt-BR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Nizar</a:t>
            </a: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Mota</a:t>
            </a:r>
            <a:endParaRPr lang="pt-BR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                    Marcos </a:t>
            </a:r>
            <a:r>
              <a:rPr lang="pt-BR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Guilhon</a:t>
            </a:r>
            <a:endParaRPr lang="pt-BR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                     Murilo Castelo Branco</a:t>
            </a:r>
            <a:endParaRPr lang="pt-BR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                Matheus Lima </a:t>
            </a:r>
            <a:endParaRPr lang="pt-BR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m 4"/>
          <p:cNvPicPr/>
          <p:nvPr/>
        </p:nvPicPr>
        <p:blipFill>
          <a:blip r:embed="rId2"/>
          <a:stretch/>
        </p:blipFill>
        <p:spPr>
          <a:xfrm>
            <a:off x="10681200" y="223560"/>
            <a:ext cx="1341000" cy="162144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i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FIM !!!!!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36" name="Espaço Reservado para Conteúdo 4"/>
          <p:cNvPicPr/>
          <p:nvPr/>
        </p:nvPicPr>
        <p:blipFill>
          <a:blip r:embed="rId2"/>
          <a:stretch/>
        </p:blipFill>
        <p:spPr>
          <a:xfrm>
            <a:off x="3403800" y="2309400"/>
            <a:ext cx="5373360" cy="31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i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Aplicações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66040" y="2056320"/>
            <a:ext cx="9544320" cy="369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Redes Neurais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Toolkit</a:t>
            </a:r>
          </a:p>
          <a:p>
            <a:pPr>
              <a:lnSpc>
                <a:spcPct val="12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i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Transformada de Fourier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245600" y="2109240"/>
            <a:ext cx="9491400" cy="369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24" name="Imagem 4"/>
          <p:cNvPicPr/>
          <p:nvPr/>
        </p:nvPicPr>
        <p:blipFill>
          <a:blip r:embed="rId2"/>
          <a:stretch/>
        </p:blipFill>
        <p:spPr>
          <a:xfrm>
            <a:off x="2185920" y="2311200"/>
            <a:ext cx="8117640" cy="23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Propriedades da voz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78560" y="1828800"/>
            <a:ext cx="8915040" cy="379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Os sons podem ser caracterizados a partir da timbre, intensidade ou altura.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Timbre: É a característica sonora que permite distinguir sons de mesma frequência e mesma intensidade.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Intensidade: É uma característica do som que está relacionada à energia de vibração da fonte que emite as ondas.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Altura: É uma característica do som que nos permite classificá-lo em grave ou agudo.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Parâmetros de entrada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19880" y="2095920"/>
            <a:ext cx="9939240" cy="369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Parâmetros de entrada utilizados para o gravador: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Tempo de gravação: 1.5s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Taxa de amostragem: 11025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Número de canais: 1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Base de dados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54920" y="206964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Contem 19 falas (.wav) previamente gravadas com aproximadamente 1.5 segundos.  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 funcionamento consiste em uma entrada que está na base de dados, o processamento será feito por métodos numéricos avançados e a saída será o reconhecimento da voz falada justamente porque anteriormente já existia esta gravação na base de dados, nada mais é do que uma linkagem.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3680" y="21204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Layout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32" name="Espaço Reservado para Conteúdo 4"/>
          <p:cNvPicPr/>
          <p:nvPr/>
        </p:nvPicPr>
        <p:blipFill>
          <a:blip r:embed="rId2"/>
          <a:stretch/>
        </p:blipFill>
        <p:spPr>
          <a:xfrm>
            <a:off x="1445760" y="1538280"/>
            <a:ext cx="92894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4"/>
          <p:cNvPicPr/>
          <p:nvPr/>
        </p:nvPicPr>
        <p:blipFill>
          <a:blip r:embed="rId2"/>
          <a:stretch/>
        </p:blipFill>
        <p:spPr>
          <a:xfrm>
            <a:off x="2557800" y="636120"/>
            <a:ext cx="6837840" cy="598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m 4"/>
          <p:cNvPicPr/>
          <p:nvPr/>
        </p:nvPicPr>
        <p:blipFill>
          <a:blip r:embed="rId2"/>
          <a:stretch/>
        </p:blipFill>
        <p:spPr>
          <a:xfrm>
            <a:off x="1311840" y="848160"/>
            <a:ext cx="8984520" cy="52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532</TotalTime>
  <Words>180</Words>
  <Application>Microsoft Office PowerPoint</Application>
  <PresentationFormat>Personalizar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nível de tanque</dc:title>
  <dc:subject/>
  <dc:creator>FELIPE</dc:creator>
  <dc:description/>
  <cp:lastModifiedBy>Usuário</cp:lastModifiedBy>
  <cp:revision>44</cp:revision>
  <dcterms:created xsi:type="dcterms:W3CDTF">2017-05-05T12:05:15Z</dcterms:created>
  <dcterms:modified xsi:type="dcterms:W3CDTF">2017-12-05T04:37:35Z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