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186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56A8-780C-45D6-9A76-5F45FE883EC0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B2ED-23C6-404F-8E0F-C1E44E530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98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56A8-780C-45D6-9A76-5F45FE883EC0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B2ED-23C6-404F-8E0F-C1E44E530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06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56A8-780C-45D6-9A76-5F45FE883EC0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B2ED-23C6-404F-8E0F-C1E44E530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08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56A8-780C-45D6-9A76-5F45FE883EC0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B2ED-23C6-404F-8E0F-C1E44E530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40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56A8-780C-45D6-9A76-5F45FE883EC0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B2ED-23C6-404F-8E0F-C1E44E530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13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56A8-780C-45D6-9A76-5F45FE883EC0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B2ED-23C6-404F-8E0F-C1E44E530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52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56A8-780C-45D6-9A76-5F45FE883EC0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B2ED-23C6-404F-8E0F-C1E44E530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46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56A8-780C-45D6-9A76-5F45FE883EC0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B2ED-23C6-404F-8E0F-C1E44E530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63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56A8-780C-45D6-9A76-5F45FE883EC0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B2ED-23C6-404F-8E0F-C1E44E530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16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56A8-780C-45D6-9A76-5F45FE883EC0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B2ED-23C6-404F-8E0F-C1E44E530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21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56A8-780C-45D6-9A76-5F45FE883EC0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B2ED-23C6-404F-8E0F-C1E44E530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97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956A8-780C-45D6-9A76-5F45FE883EC0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EB2ED-23C6-404F-8E0F-C1E44E530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33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F0D7517-811D-4E1C-B54A-6212501952C0}"/>
              </a:ext>
            </a:extLst>
          </p:cNvPr>
          <p:cNvSpPr txBox="1"/>
          <p:nvPr/>
        </p:nvSpPr>
        <p:spPr>
          <a:xfrm>
            <a:off x="1178169" y="3886201"/>
            <a:ext cx="7965831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1300" dirty="0" err="1">
                <a:latin typeface="Star jedi" panose="040B0000000000000000" pitchFamily="82" charset="0"/>
              </a:rPr>
              <a:t>So</a:t>
            </a:r>
            <a:endParaRPr lang="pt-BR" sz="41300" dirty="0">
              <a:latin typeface="Star jedi" panose="040B0000000000000000" pitchFamily="82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54BAB23-9FEA-45D4-8A8A-07C5AE833FD0}"/>
              </a:ext>
            </a:extLst>
          </p:cNvPr>
          <p:cNvSpPr/>
          <p:nvPr/>
        </p:nvSpPr>
        <p:spPr>
          <a:xfrm>
            <a:off x="0" y="0"/>
            <a:ext cx="9144000" cy="9144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3F86167-6925-4626-A095-86E315EA2407}"/>
              </a:ext>
            </a:extLst>
          </p:cNvPr>
          <p:cNvSpPr txBox="1"/>
          <p:nvPr/>
        </p:nvSpPr>
        <p:spPr>
          <a:xfrm>
            <a:off x="1002323" y="1515095"/>
            <a:ext cx="7496908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1300" dirty="0" err="1">
                <a:solidFill>
                  <a:schemeClr val="bg1"/>
                </a:solidFill>
                <a:latin typeface="Star jedi" panose="040B0000000000000000" pitchFamily="82" charset="0"/>
              </a:rPr>
              <a:t>So</a:t>
            </a:r>
            <a:endParaRPr lang="pt-BR" sz="41300" dirty="0">
              <a:solidFill>
                <a:schemeClr val="bg1"/>
              </a:solidFill>
              <a:latin typeface="Star jedi" panose="040B0000000000000000" pitchFamily="82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219F568-B6B1-4347-B602-40516CEB43BB}"/>
              </a:ext>
            </a:extLst>
          </p:cNvPr>
          <p:cNvSpPr txBox="1"/>
          <p:nvPr/>
        </p:nvSpPr>
        <p:spPr>
          <a:xfrm>
            <a:off x="7510096" y="705862"/>
            <a:ext cx="3982916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1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28412344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3</Words>
  <Application>Microsoft Office PowerPoint</Application>
  <PresentationFormat>Personalizar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Star Jedi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murilo chagas</dc:creator>
  <cp:lastModifiedBy>murilo chagas</cp:lastModifiedBy>
  <cp:revision>1</cp:revision>
  <dcterms:created xsi:type="dcterms:W3CDTF">2022-04-16T01:29:48Z</dcterms:created>
  <dcterms:modified xsi:type="dcterms:W3CDTF">2022-04-16T01:54:37Z</dcterms:modified>
</cp:coreProperties>
</file>