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highlight>
                  <a:srgbClr val="FFFF00"/>
                </a:highlight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highlight>
                  <a:srgbClr val="FFFF00"/>
                </a:highlight>
                <a:latin typeface="Calibri" panose="020F0502020204030204" pitchFamily="34" charset="0"/>
              </a:rPr>
              <a:t>4 </a:t>
            </a:r>
            <a:r>
              <a:rPr lang="pt-BR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598</cp:revision>
  <cp:lastPrinted>2014-02-05T13:48:47Z</cp:lastPrinted>
  <dcterms:created xsi:type="dcterms:W3CDTF">2013-08-12T12:40:06Z</dcterms:created>
  <dcterms:modified xsi:type="dcterms:W3CDTF">2024-03-07T23:51:34Z</dcterms:modified>
</cp:coreProperties>
</file>