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2"/>
</p:presentation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" Type="http://schemas.openxmlformats.org/officeDocument/2006/relationships/theme" Target="theme/theme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customXml" Target="../customXml/item2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5F42944-7DAA-4495-AB15-879A716BA8DE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Notações BPMN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613800" y="1440000"/>
            <a:ext cx="3346200" cy="240804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4500000" y="1620000"/>
            <a:ext cx="2880000" cy="54036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4552560" y="2340000"/>
            <a:ext cx="3337200" cy="54000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4"/>
          <a:stretch/>
        </p:blipFill>
        <p:spPr>
          <a:xfrm>
            <a:off x="4680000" y="2950560"/>
            <a:ext cx="2340000" cy="118944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5"/>
          <a:stretch/>
        </p:blipFill>
        <p:spPr>
          <a:xfrm>
            <a:off x="4680000" y="4283640"/>
            <a:ext cx="1620000" cy="111636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6"/>
          <a:stretch/>
        </p:blipFill>
        <p:spPr>
          <a:xfrm>
            <a:off x="745920" y="3848040"/>
            <a:ext cx="694080" cy="732600"/>
          </a:xfrm>
          <a:prstGeom prst="rect">
            <a:avLst/>
          </a:prstGeom>
          <a:ln w="0">
            <a:noFill/>
          </a:ln>
        </p:spPr>
      </p:pic>
      <p:sp>
        <p:nvSpPr>
          <p:cNvPr id="48" name=""/>
          <p:cNvSpPr txBox="1"/>
          <p:nvPr/>
        </p:nvSpPr>
        <p:spPr>
          <a:xfrm>
            <a:off x="1620000" y="4140000"/>
            <a:ext cx="19058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Pontos no tempo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Piscina com 2 linhas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844920" y="1298880"/>
            <a:ext cx="8486280" cy="314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Exercícios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1) O aluno deverá estudar para realizar uma prova, caso não atingir a nota maior que 7.0 deverá fazer uma prova de recuperação com nota de aprovação igual ou maior que 5.0, senão será reprovado.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Obs: Deverá utilizar apenas uma linha na piscina. 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Exercícios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2) Atualizar o modelo adicionando uma linha para professor que deverá corrigir a prova e a recuperação. Atualizar os tipos de tarefas: manual, usuário etc.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Exercício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3) Atualizar o modelo com novas notações: adicionando tempo para realizar a prova e recuperação, recebimento de mensagem se foi ou não aprovado pelo professor após a correção. 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7B563F228319D428215D66B57375553" ma:contentTypeVersion="0" ma:contentTypeDescription="Crie um novo documento." ma:contentTypeScope="" ma:versionID="dd38f412ec2b01067b4c5beb86eb7b6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4319475835c1d8a4ec49180d72442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A0B858-B669-4F23-A866-16294A5ECBB5}"/>
</file>

<file path=customXml/itemProps2.xml><?xml version="1.0" encoding="utf-8"?>
<ds:datastoreItem xmlns:ds="http://schemas.openxmlformats.org/officeDocument/2006/customXml" ds:itemID="{470E17C0-D8EE-4A6F-8519-D7624243778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LibreOffice/7.1.4.2$Windows_X86_64 LibreOffice_project/a529a4fab45b75fefc5b6226684193eb000654f6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2022-09-01T20:01:21Z</dcterms:created>
  <dc:creator/>
  <dc:description/>
  <dc:language>pt-BR</dc:language>
  <cp:lastModifiedBy/>
  <dcterms:modified xsi:type="dcterms:W3CDTF">2022-09-01T20:16:44Z</dcterms:modified>
  <cp:revision>3</cp:revision>
  <dc:subject/>
  <dc:title/>
</cp:coreProperties>
</file>