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7" r:id="rId5"/>
    <p:sldId id="268" r:id="rId6"/>
    <p:sldId id="267" r:id="rId7"/>
    <p:sldId id="259" r:id="rId8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99"/>
    <a:srgbClr val="394404"/>
    <a:srgbClr val="5F6F0F"/>
    <a:srgbClr val="718412"/>
    <a:srgbClr val="65741A"/>
    <a:srgbClr val="70811D"/>
    <a:srgbClr val="7B8D1F"/>
    <a:srgbClr val="839721"/>
    <a:srgbClr val="95A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4" d="100"/>
          <a:sy n="74" d="100"/>
        </p:scale>
        <p:origin x="540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837828" y="2852936"/>
            <a:ext cx="8735325" cy="1752600"/>
          </a:xfrm>
        </p:spPr>
        <p:txBody>
          <a:bodyPr/>
          <a:lstStyle/>
          <a:p>
            <a:r>
              <a:rPr lang="pt-BR" dirty="0"/>
              <a:t>IGOR MENDES MEDEIROS – n117db2;</a:t>
            </a:r>
          </a:p>
          <a:p>
            <a:r>
              <a:rPr lang="pt-BR" dirty="0"/>
              <a:t>Murilo de almeida lima – d223jc6;</a:t>
            </a:r>
          </a:p>
          <a:p>
            <a:r>
              <a:rPr lang="pt-BR" dirty="0" err="1"/>
              <a:t>Julliann</a:t>
            </a:r>
            <a:r>
              <a:rPr lang="pt-BR" dirty="0"/>
              <a:t> André ramos – n139jf-2;</a:t>
            </a:r>
          </a:p>
          <a:p>
            <a:r>
              <a:rPr lang="pt-BR" dirty="0" err="1"/>
              <a:t>Heyttor</a:t>
            </a:r>
            <a:r>
              <a:rPr lang="pt-BR" dirty="0"/>
              <a:t> </a:t>
            </a:r>
            <a:r>
              <a:rPr lang="pt-BR" dirty="0" err="1"/>
              <a:t>flemming</a:t>
            </a:r>
            <a:r>
              <a:rPr lang="pt-BR" dirty="0"/>
              <a:t>  silva – d223jc-6;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76" y="-1467544"/>
            <a:ext cx="4785207" cy="676875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862164" y="1658725"/>
            <a:ext cx="35283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>
                <a:solidFill>
                  <a:srgbClr val="FF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Aplicativo de localização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7000">
        <p:fade/>
      </p:transition>
    </mc:Choice>
    <mc:Fallback>
      <p:transition advClick="0" advTm="7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Aplicativo </a:t>
            </a:r>
            <a:r>
              <a:rPr lang="pt-BR" dirty="0" err="1"/>
              <a:t>Android</a:t>
            </a:r>
            <a:endParaRPr lang="en-US" dirty="0"/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1556792"/>
            <a:ext cx="2510135" cy="4462463"/>
          </a:xfr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36" y="1556792"/>
            <a:ext cx="2520280" cy="448049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15370" y="1700808"/>
            <a:ext cx="29523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1º tela do aplicativo com 3 campos para o usuário selecionar para gerar o resultado;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878388" y="5021627"/>
            <a:ext cx="2376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2º tela do aplicativo onde aparecerão os resultados;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000">
        <p:fade/>
      </p:transition>
    </mc:Choice>
    <mc:Fallback>
      <p:transition spd="med" advTm="7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WebService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28" y="1925316"/>
            <a:ext cx="4864540" cy="2860925"/>
          </a:xfrm>
        </p:spPr>
      </p:pic>
      <p:sp>
        <p:nvSpPr>
          <p:cNvPr id="2" name="CaixaDeTexto 1"/>
          <p:cNvSpPr txBox="1"/>
          <p:nvPr/>
        </p:nvSpPr>
        <p:spPr>
          <a:xfrm>
            <a:off x="3574132" y="5026734"/>
            <a:ext cx="4836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webservice administrará o banco de dados;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1925316"/>
            <a:ext cx="4515489" cy="287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7000">
        <p:fade/>
      </p:transition>
    </mc:Choice>
    <mc:Fallback>
      <p:transition spd="med" advClick="0" advTm="7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773932" y="188640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CASOS DE USO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1632470"/>
            <a:ext cx="8856984" cy="2681313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845940" y="4797152"/>
            <a:ext cx="83529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aplicativo servirá como ferramenta para pesquisar as salas e o web </a:t>
            </a:r>
            <a:r>
              <a:rPr lang="pt-B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pt-B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servirá para administrar o banco de dados referente ao aplicativo;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7000">
        <p:fade/>
      </p:transition>
    </mc:Choice>
    <mc:Fallback>
      <p:transition spd="med" advClick="0" advTm="7000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4873beb7-5857-4685-be1f-d57550cc96c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268</TotalTime>
  <Words>91</Words>
  <Application>Microsoft Office PowerPoint</Application>
  <PresentationFormat>Personalizar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Tecnologia 16x9</vt:lpstr>
      <vt:lpstr>Apresentação do PowerPoint</vt:lpstr>
      <vt:lpstr>Aplicativo Android</vt:lpstr>
      <vt:lpstr>WebService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PC Gamer</dc:creator>
  <cp:lastModifiedBy>Murilo de Almeida Lima</cp:lastModifiedBy>
  <cp:revision>10</cp:revision>
  <dcterms:created xsi:type="dcterms:W3CDTF">2018-05-21T00:35:04Z</dcterms:created>
  <dcterms:modified xsi:type="dcterms:W3CDTF">2018-05-22T13:46:20Z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