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B106-9957-4E28-926B-E2D9021B936A}" type="datetimeFigureOut">
              <a:rPr lang="en-KE" smtClean="0"/>
              <a:t>21/10/2023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11F5C8-7F09-492D-B280-0B1EF9046A24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9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B106-9957-4E28-926B-E2D9021B936A}" type="datetimeFigureOut">
              <a:rPr lang="en-KE" smtClean="0"/>
              <a:t>21/10/2023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F5C8-7F09-492D-B280-0B1EF9046A24}" type="slidenum">
              <a:rPr lang="en-KE" smtClean="0"/>
              <a:t>‹#›</a:t>
            </a:fld>
            <a:endParaRPr lang="en-K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B106-9957-4E28-926B-E2D9021B936A}" type="datetimeFigureOut">
              <a:rPr lang="en-KE" smtClean="0"/>
              <a:t>21/10/2023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F5C8-7F09-492D-B280-0B1EF9046A24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B106-9957-4E28-926B-E2D9021B936A}" type="datetimeFigureOut">
              <a:rPr lang="en-KE" smtClean="0"/>
              <a:t>21/10/2023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F5C8-7F09-492D-B280-0B1EF9046A24}" type="slidenum">
              <a:rPr lang="en-KE" smtClean="0"/>
              <a:t>‹#›</a:t>
            </a:fld>
            <a:endParaRPr lang="en-K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B106-9957-4E28-926B-E2D9021B936A}" type="datetimeFigureOut">
              <a:rPr lang="en-KE" smtClean="0"/>
              <a:t>21/10/2023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F5C8-7F09-492D-B280-0B1EF9046A24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7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B106-9957-4E28-926B-E2D9021B936A}" type="datetimeFigureOut">
              <a:rPr lang="en-KE" smtClean="0"/>
              <a:t>21/10/2023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F5C8-7F09-492D-B280-0B1EF9046A24}" type="slidenum">
              <a:rPr lang="en-KE" smtClean="0"/>
              <a:t>‹#›</a:t>
            </a:fld>
            <a:endParaRPr lang="en-K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B106-9957-4E28-926B-E2D9021B936A}" type="datetimeFigureOut">
              <a:rPr lang="en-KE" smtClean="0"/>
              <a:t>21/10/2023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F5C8-7F09-492D-B280-0B1EF9046A24}" type="slidenum">
              <a:rPr lang="en-KE" smtClean="0"/>
              <a:t>‹#›</a:t>
            </a:fld>
            <a:endParaRPr lang="en-K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B106-9957-4E28-926B-E2D9021B936A}" type="datetimeFigureOut">
              <a:rPr lang="en-KE" smtClean="0"/>
              <a:t>21/10/2023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F5C8-7F09-492D-B280-0B1EF9046A24}" type="slidenum">
              <a:rPr lang="en-KE" smtClean="0"/>
              <a:t>‹#›</a:t>
            </a:fld>
            <a:endParaRPr lang="en-K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22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B106-9957-4E28-926B-E2D9021B936A}" type="datetimeFigureOut">
              <a:rPr lang="en-KE" smtClean="0"/>
              <a:t>21/10/2023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F5C8-7F09-492D-B280-0B1EF9046A2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3798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B106-9957-4E28-926B-E2D9021B936A}" type="datetimeFigureOut">
              <a:rPr lang="en-KE" smtClean="0"/>
              <a:t>21/10/2023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F5C8-7F09-492D-B280-0B1EF9046A24}" type="slidenum">
              <a:rPr lang="en-KE" smtClean="0"/>
              <a:t>‹#›</a:t>
            </a:fld>
            <a:endParaRPr lang="en-K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8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C6B106-9957-4E28-926B-E2D9021B936A}" type="datetimeFigureOut">
              <a:rPr lang="en-KE" smtClean="0"/>
              <a:t>21/10/2023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F5C8-7F09-492D-B280-0B1EF9046A24}" type="slidenum">
              <a:rPr lang="en-KE" smtClean="0"/>
              <a:t>‹#›</a:t>
            </a:fld>
            <a:endParaRPr lang="en-K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9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B106-9957-4E28-926B-E2D9021B936A}" type="datetimeFigureOut">
              <a:rPr lang="en-KE" smtClean="0"/>
              <a:t>21/10/2023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11F5C8-7F09-492D-B280-0B1EF9046A24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6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A844-0ED4-C183-F997-24249C5C8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Terry Traffic Stops Analysis: Phase 3 Project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DFE5A-CAA6-AA10-E35B-64B64BF7B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Student name: STEPHEN KIMITI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Student pace: PART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Instructor name: ASHA DEEN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1955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5CE1-C1E1-B7E4-0D08-006E85A2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6FF68-E671-052D-5059-D42F8D15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Here's an analysis based on the score we got:</a:t>
            </a:r>
          </a:p>
          <a:p>
            <a:endParaRPr lang="en-US" dirty="0"/>
          </a:p>
          <a:p>
            <a:r>
              <a:rPr lang="en-US" dirty="0"/>
              <a:t>The KNN model, with k=16, achieved a relatively high accuracy score, indicating that it performs well in classifying the test data.</a:t>
            </a:r>
          </a:p>
          <a:p>
            <a:endParaRPr lang="en-US" dirty="0"/>
          </a:p>
          <a:p>
            <a:r>
              <a:rPr lang="en-US" dirty="0"/>
              <a:t>An accuracy of around 89.54% suggests that the model correctly predicted the class labels for a substantial portion of the test data.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7691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0E37-1A36-F4DF-52FD-0C450E3E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8124-1568-D061-9E9E-76BFC2F3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higher value of k tends to make the model more robust and can help reduce the impact of noise or outliers in the data.</a:t>
            </a:r>
          </a:p>
          <a:p>
            <a:endParaRPr lang="en-US" dirty="0"/>
          </a:p>
          <a:p>
            <a:r>
              <a:rPr lang="en-US" dirty="0"/>
              <a:t>This shows that with the Terry Stops, there is a high likelihood for a suspect to be stopped based on there race </a:t>
            </a:r>
            <a:r>
              <a:rPr lang="en-US" dirty="0" err="1"/>
              <a:t>i.e</a:t>
            </a:r>
            <a:r>
              <a:rPr lang="en-US" dirty="0"/>
              <a:t> there is a likelihood to be </a:t>
            </a:r>
            <a:r>
              <a:rPr lang="en-US" dirty="0" err="1"/>
              <a:t>stoppe</a:t>
            </a:r>
            <a:r>
              <a:rPr lang="en-US" dirty="0"/>
              <a:t> if you are Not white.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0204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6B0E-F7E7-8913-1322-99D3CA27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Graph showing terry stops made based on suspects race.</a:t>
            </a:r>
            <a:endParaRPr lang="en-K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185F79-883B-CEBD-5610-481839B7BC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74" y="1937163"/>
            <a:ext cx="8269356" cy="411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43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4949-6669-9CE3-D017-B08FFFD9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EC1C-6A28-D3C6-4C25-CF427286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2"/>
          </a:xfrm>
        </p:spPr>
        <p:txBody>
          <a:bodyPr/>
          <a:lstStyle/>
          <a:p>
            <a:r>
              <a:rPr lang="en-US" dirty="0"/>
              <a:t>The population of the area is mostly constituted of white people hence a lot of stops done are of white but from the data it shows that Black or African Americans are stopped a lot. The graph below shows the like hood of a white cop stopping a Black ‘suspect’.</a:t>
            </a:r>
          </a:p>
          <a:p>
            <a:r>
              <a:rPr lang="en-US" dirty="0"/>
              <a:t>The next graph shows that most suspects are stopped yet they aren’t concealing any weapon.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644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4F29-6AA0-FC40-7DE6-BCFBB874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graph showing relationship between officer race and suspect race.</a:t>
            </a:r>
            <a:endParaRPr lang="en-K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B7A4FF-07F7-0844-979A-0A1DE9308D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16125"/>
            <a:ext cx="8935277" cy="391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02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C7B7-FD3C-A1B3-7864-D8D95237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71A7-2757-2513-A4F8-61936A5F4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three predictive model to find the best model to be used.</a:t>
            </a:r>
          </a:p>
          <a:p>
            <a:r>
              <a:rPr lang="en-US" dirty="0"/>
              <a:t>The models are:</a:t>
            </a:r>
          </a:p>
          <a:p>
            <a:r>
              <a:rPr lang="en-US" dirty="0"/>
              <a:t>1. Logistic regression</a:t>
            </a:r>
          </a:p>
          <a:p>
            <a:r>
              <a:rPr lang="en-US" dirty="0"/>
              <a:t>2. KNN Classifiers</a:t>
            </a:r>
          </a:p>
          <a:p>
            <a:r>
              <a:rPr lang="en-US" dirty="0"/>
              <a:t>3. Decision Trees</a:t>
            </a:r>
          </a:p>
          <a:p>
            <a:r>
              <a:rPr lang="en-US" dirty="0"/>
              <a:t>We settled with KNN Classifier model 2.</a:t>
            </a:r>
          </a:p>
        </p:txBody>
      </p:sp>
    </p:spTree>
    <p:extLst>
      <p:ext uri="{BB962C8B-B14F-4D97-AF65-F5344CB8AC3E}">
        <p14:creationId xmlns:p14="http://schemas.microsoft.com/office/powerpoint/2010/main" val="311644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90C0-DFBF-FE81-8A6C-320A0E6A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Logistic regression.</a:t>
            </a:r>
            <a:endParaRPr lang="en-K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5917A3-8AF6-3B9B-CBCB-2A69D6AA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16849523" cy="4376442"/>
          </a:xfrm>
        </p:spPr>
        <p:txBody>
          <a:bodyPr/>
          <a:lstStyle/>
          <a:p>
            <a:r>
              <a:rPr lang="en-US" dirty="0"/>
              <a:t>Train Score: 89.69%</a:t>
            </a:r>
          </a:p>
          <a:p>
            <a:r>
              <a:rPr lang="en-US" dirty="0"/>
              <a:t>Test Score:  89.70%</a:t>
            </a:r>
          </a:p>
          <a:p>
            <a:endParaRPr lang="en-KE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9AF28DBE-0912-7314-D355-6F0105D7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2" y="1943047"/>
            <a:ext cx="6333918" cy="335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7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3476-B15A-0F5E-3F8D-A4F867F3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KNN CLASSIFIER</a:t>
            </a:r>
            <a:endParaRPr lang="en-K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B087E5-46BC-76F0-4FC4-91ABCEC178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6125"/>
            <a:ext cx="8262606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0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2835-D45A-D7B0-E8F3-AD67DF9C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Decision trees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2EA4-2EB1-F985-8073-170B8828C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127" y="2281536"/>
            <a:ext cx="9603275" cy="3184808"/>
          </a:xfrm>
        </p:spPr>
        <p:txBody>
          <a:bodyPr/>
          <a:lstStyle/>
          <a:p>
            <a:r>
              <a:rPr lang="en-US" dirty="0"/>
              <a:t>This one had a train-test score of 19.13%</a:t>
            </a:r>
          </a:p>
          <a:p>
            <a:endParaRPr lang="en-K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E6978D-D887-CC4C-BB9F-6337ED3BA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73" y="1620078"/>
            <a:ext cx="5467350" cy="394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88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69B3-C792-A858-C217-94C3FA6B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EBB0-F5F4-6CBE-737D-06B27E1A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the three models, we can see that the scaled KNN model 2 provides the highest accuracy test:</a:t>
            </a:r>
          </a:p>
          <a:p>
            <a:endParaRPr lang="en-US" dirty="0"/>
          </a:p>
          <a:p>
            <a:r>
              <a:rPr lang="en-US" dirty="0"/>
              <a:t>KNN Model with k=16: The KNN model was configured with a value of k=16, which means that it considers the 16 nearest neighbors when making a classification decision.</a:t>
            </a:r>
          </a:p>
          <a:p>
            <a:endParaRPr lang="en-US" dirty="0"/>
          </a:p>
          <a:p>
            <a:r>
              <a:rPr lang="en-US" dirty="0"/>
              <a:t>Accuracy Score: The accuracy score obtained for this KNN model is approximately 89.54%. This score represents how many of the test data points were correctly classified by the model.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972461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399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Helvetica Neue</vt:lpstr>
      <vt:lpstr>Gallery</vt:lpstr>
      <vt:lpstr>Terry Traffic Stops Analysis: Phase 3 Project </vt:lpstr>
      <vt:lpstr>A Graph showing terry stops made based on suspects race.</vt:lpstr>
      <vt:lpstr>PowerPoint Presentation</vt:lpstr>
      <vt:lpstr>A graph showing relationship between officer race and suspect race.</vt:lpstr>
      <vt:lpstr>PowerPoint Presentation</vt:lpstr>
      <vt:lpstr>1. Logistic regression.</vt:lpstr>
      <vt:lpstr>2. KNN CLASSIFIER</vt:lpstr>
      <vt:lpstr>3. Decision trees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Terry Traffic Stops Analysis: Phase 3 Project </dc:title>
  <dc:creator>Stephen Kimiti</dc:creator>
  <cp:lastModifiedBy>Stephen Kimiti</cp:lastModifiedBy>
  <cp:revision>1</cp:revision>
  <dcterms:created xsi:type="dcterms:W3CDTF">2023-10-21T12:48:43Z</dcterms:created>
  <dcterms:modified xsi:type="dcterms:W3CDTF">2023-10-21T13:41:54Z</dcterms:modified>
</cp:coreProperties>
</file>