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7D03DE0-60F9-4E9E-B62F-F560193D78BB}" type="datetimeFigureOut">
              <a:rPr lang="ru-RU" smtClean="0"/>
              <a:t>17.01.2019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250523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D03DE0-60F9-4E9E-B62F-F560193D78BB}" type="datetimeFigureOut">
              <a:rPr lang="ru-RU" smtClean="0"/>
              <a:t>17.01.2019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188736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D03DE0-60F9-4E9E-B62F-F560193D78BB}" type="datetimeFigureOut">
              <a:rPr lang="ru-RU" smtClean="0"/>
              <a:t>17.01.2019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34415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D03DE0-60F9-4E9E-B62F-F560193D78BB}" type="datetimeFigureOut">
              <a:rPr lang="ru-RU" smtClean="0"/>
              <a:t>17.01.2019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355452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7D03DE0-60F9-4E9E-B62F-F560193D78BB}" type="datetimeFigureOut">
              <a:rPr lang="ru-RU" smtClean="0"/>
              <a:t>17.01.2019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383508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7D03DE0-60F9-4E9E-B62F-F560193D78BB}" type="datetimeFigureOut">
              <a:rPr lang="ru-RU" smtClean="0"/>
              <a:t>17.01.2019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318588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7D03DE0-60F9-4E9E-B62F-F560193D78BB}" type="datetimeFigureOut">
              <a:rPr lang="ru-RU" smtClean="0"/>
              <a:t>17.01.2019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99733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7D03DE0-60F9-4E9E-B62F-F560193D78BB}" type="datetimeFigureOut">
              <a:rPr lang="ru-RU" smtClean="0"/>
              <a:t>17.01.2019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156394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7D03DE0-60F9-4E9E-B62F-F560193D78BB}" type="datetimeFigureOut">
              <a:rPr lang="ru-RU" smtClean="0"/>
              <a:t>17.01.2019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9710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7D03DE0-60F9-4E9E-B62F-F560193D78BB}" type="datetimeFigureOut">
              <a:rPr lang="ru-RU" smtClean="0"/>
              <a:t>17.01.2019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19962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7D03DE0-60F9-4E9E-B62F-F560193D78BB}" type="datetimeFigureOut">
              <a:rPr lang="ru-RU" smtClean="0"/>
              <a:t>17.01.2019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112160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03DE0-60F9-4E9E-B62F-F560193D78BB}" type="datetimeFigureOut">
              <a:rPr lang="ru-RU" smtClean="0"/>
              <a:t>17.01.2019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B78B8-AAD8-4D45-9B27-ACDF60B56703}" type="slidenum">
              <a:rPr lang="ru-RU" smtClean="0"/>
              <a:t>‹#›</a:t>
            </a:fld>
            <a:endParaRPr lang="ru-RU"/>
          </a:p>
        </p:txBody>
      </p:sp>
    </p:spTree>
    <p:extLst>
      <p:ext uri="{BB962C8B-B14F-4D97-AF65-F5344CB8AC3E}">
        <p14:creationId xmlns:p14="http://schemas.microsoft.com/office/powerpoint/2010/main" val="912372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smtClean="0">
                <a:solidFill>
                  <a:srgbClr val="002060"/>
                </a:solidFill>
              </a:rPr>
              <a:t>Advisor for one day travel</a:t>
            </a:r>
            <a:endParaRPr lang="ru-RU" b="1" dirty="0">
              <a:solidFill>
                <a:srgbClr val="002060"/>
              </a:solidFill>
            </a:endParaRPr>
          </a:p>
        </p:txBody>
      </p:sp>
      <p:sp>
        <p:nvSpPr>
          <p:cNvPr id="3" name="Подзаголовок 2"/>
          <p:cNvSpPr>
            <a:spLocks noGrp="1"/>
          </p:cNvSpPr>
          <p:nvPr>
            <p:ph type="subTitle" idx="1"/>
          </p:nvPr>
        </p:nvSpPr>
        <p:spPr/>
        <p:txBody>
          <a:bodyPr/>
          <a:lstStyle/>
          <a:p>
            <a:r>
              <a:rPr lang="en-US" b="1" dirty="0" smtClean="0"/>
              <a:t>by Anton </a:t>
            </a:r>
            <a:r>
              <a:rPr lang="en-US" b="1" dirty="0" err="1" smtClean="0"/>
              <a:t>Dziavitsyn</a:t>
            </a:r>
            <a:r>
              <a:rPr lang="en-US" b="1" dirty="0" smtClean="0"/>
              <a:t> 2019</a:t>
            </a:r>
            <a:endParaRPr lang="ru-RU" b="1" dirty="0"/>
          </a:p>
        </p:txBody>
      </p:sp>
    </p:spTree>
    <p:extLst>
      <p:ext uri="{BB962C8B-B14F-4D97-AF65-F5344CB8AC3E}">
        <p14:creationId xmlns:p14="http://schemas.microsoft.com/office/powerpoint/2010/main" val="109397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75360" y="0"/>
            <a:ext cx="9144000" cy="777557"/>
          </a:xfrm>
        </p:spPr>
        <p:txBody>
          <a:bodyPr>
            <a:normAutofit fontScale="90000"/>
          </a:bodyPr>
          <a:lstStyle/>
          <a:p>
            <a:r>
              <a:rPr lang="en-US" b="1" dirty="0" smtClean="0">
                <a:solidFill>
                  <a:srgbClr val="002060"/>
                </a:solidFill>
              </a:rPr>
              <a:t>Advisor for one day travel</a:t>
            </a:r>
            <a:endParaRPr lang="ru-RU" b="1" dirty="0">
              <a:solidFill>
                <a:srgbClr val="002060"/>
              </a:solidFill>
            </a:endParaRPr>
          </a:p>
        </p:txBody>
      </p:sp>
      <p:sp>
        <p:nvSpPr>
          <p:cNvPr id="3" name="Подзаголовок 2"/>
          <p:cNvSpPr>
            <a:spLocks noGrp="1"/>
          </p:cNvSpPr>
          <p:nvPr>
            <p:ph type="subTitle" idx="1"/>
          </p:nvPr>
        </p:nvSpPr>
        <p:spPr>
          <a:xfrm>
            <a:off x="8768080" y="6375718"/>
            <a:ext cx="3423920" cy="380682"/>
          </a:xfrm>
        </p:spPr>
        <p:txBody>
          <a:bodyPr>
            <a:normAutofit fontScale="92500" lnSpcReduction="10000"/>
          </a:bodyPr>
          <a:lstStyle/>
          <a:p>
            <a:r>
              <a:rPr lang="en-US" b="1" dirty="0" smtClean="0"/>
              <a:t>by Anton </a:t>
            </a:r>
            <a:r>
              <a:rPr lang="en-US" b="1" dirty="0" err="1" smtClean="0"/>
              <a:t>Dziavitsyn</a:t>
            </a:r>
            <a:r>
              <a:rPr lang="en-US" b="1" dirty="0" smtClean="0"/>
              <a:t> 2019</a:t>
            </a:r>
            <a:endParaRPr lang="ru-RU" b="1" dirty="0"/>
          </a:p>
        </p:txBody>
      </p:sp>
      <p:sp>
        <p:nvSpPr>
          <p:cNvPr id="4" name="TextBox 3"/>
          <p:cNvSpPr txBox="1"/>
          <p:nvPr/>
        </p:nvSpPr>
        <p:spPr>
          <a:xfrm>
            <a:off x="477520" y="1808480"/>
            <a:ext cx="11226800" cy="2677656"/>
          </a:xfrm>
          <a:prstGeom prst="rect">
            <a:avLst/>
          </a:prstGeom>
          <a:noFill/>
        </p:spPr>
        <p:txBody>
          <a:bodyPr wrap="square" rtlCol="0">
            <a:spAutoFit/>
          </a:bodyPr>
          <a:lstStyle/>
          <a:p>
            <a:r>
              <a:rPr lang="en-US" sz="2400" dirty="0" smtClean="0">
                <a:ln w="0"/>
                <a:effectLst>
                  <a:outerShdw blurRad="38100" dist="19050" dir="2700000" algn="tl" rotWithShape="0">
                    <a:schemeClr val="dk1">
                      <a:alpha val="40000"/>
                    </a:schemeClr>
                  </a:outerShdw>
                </a:effectLst>
              </a:rPr>
              <a:t>What to do if you have only one day for visit?</a:t>
            </a:r>
          </a:p>
          <a:p>
            <a:r>
              <a:rPr lang="en-US" sz="2400" dirty="0" smtClean="0"/>
              <a:t>It is the case, when we should find one place to visit in town, which will contain most interesting and rated venues. Because we have not much time, and we want to go to one location by transport and just walk and look around.  </a:t>
            </a:r>
          </a:p>
          <a:p>
            <a:r>
              <a:rPr lang="en-US" sz="2400" dirty="0" smtClean="0"/>
              <a:t>  </a:t>
            </a:r>
          </a:p>
          <a:p>
            <a:r>
              <a:rPr lang="en-US" sz="2400" dirty="0" smtClean="0"/>
              <a:t>So main goal of that project is to create Advisor, which can advise to us what part of town we should visit at one day.</a:t>
            </a:r>
            <a:endParaRPr lang="en-US" sz="2400" dirty="0"/>
          </a:p>
        </p:txBody>
      </p:sp>
    </p:spTree>
    <p:extLst>
      <p:ext uri="{BB962C8B-B14F-4D97-AF65-F5344CB8AC3E}">
        <p14:creationId xmlns:p14="http://schemas.microsoft.com/office/powerpoint/2010/main" val="25941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75360" y="0"/>
            <a:ext cx="9144000" cy="777557"/>
          </a:xfrm>
        </p:spPr>
        <p:txBody>
          <a:bodyPr>
            <a:normAutofit fontScale="90000"/>
          </a:bodyPr>
          <a:lstStyle/>
          <a:p>
            <a:r>
              <a:rPr lang="en-US" b="1" dirty="0" smtClean="0">
                <a:solidFill>
                  <a:srgbClr val="002060"/>
                </a:solidFill>
              </a:rPr>
              <a:t>Advisor for one day travel</a:t>
            </a:r>
            <a:endParaRPr lang="ru-RU" b="1" dirty="0">
              <a:solidFill>
                <a:srgbClr val="002060"/>
              </a:solidFill>
            </a:endParaRPr>
          </a:p>
        </p:txBody>
      </p:sp>
      <p:sp>
        <p:nvSpPr>
          <p:cNvPr id="3" name="Подзаголовок 2"/>
          <p:cNvSpPr>
            <a:spLocks noGrp="1"/>
          </p:cNvSpPr>
          <p:nvPr>
            <p:ph type="subTitle" idx="1"/>
          </p:nvPr>
        </p:nvSpPr>
        <p:spPr>
          <a:xfrm>
            <a:off x="8768080" y="6375718"/>
            <a:ext cx="3423920" cy="380682"/>
          </a:xfrm>
        </p:spPr>
        <p:txBody>
          <a:bodyPr>
            <a:normAutofit fontScale="92500" lnSpcReduction="10000"/>
          </a:bodyPr>
          <a:lstStyle/>
          <a:p>
            <a:r>
              <a:rPr lang="en-US" b="1" dirty="0" smtClean="0"/>
              <a:t>by Anton </a:t>
            </a:r>
            <a:r>
              <a:rPr lang="en-US" b="1" dirty="0" err="1" smtClean="0"/>
              <a:t>Dziavitsyn</a:t>
            </a:r>
            <a:r>
              <a:rPr lang="en-US" b="1" dirty="0" smtClean="0"/>
              <a:t> 2019</a:t>
            </a:r>
            <a:endParaRPr lang="ru-RU" b="1" dirty="0"/>
          </a:p>
        </p:txBody>
      </p:sp>
      <p:sp>
        <p:nvSpPr>
          <p:cNvPr id="4" name="TextBox 3"/>
          <p:cNvSpPr txBox="1"/>
          <p:nvPr/>
        </p:nvSpPr>
        <p:spPr>
          <a:xfrm>
            <a:off x="254000" y="924560"/>
            <a:ext cx="6543040" cy="5632311"/>
          </a:xfrm>
          <a:prstGeom prst="rect">
            <a:avLst/>
          </a:prstGeom>
          <a:noFill/>
        </p:spPr>
        <p:txBody>
          <a:bodyPr wrap="square" rtlCol="0">
            <a:spAutoFit/>
          </a:bodyPr>
          <a:lstStyle/>
          <a:p>
            <a:r>
              <a:rPr lang="en-US" sz="2400" dirty="0" smtClean="0"/>
              <a:t>We defined our parameters as:</a:t>
            </a:r>
          </a:p>
          <a:p>
            <a:pPr marL="342900" indent="-342900">
              <a:buFont typeface="Arial" panose="020B0604020202020204" pitchFamily="34" charset="0"/>
              <a:buChar char="•"/>
            </a:pPr>
            <a:r>
              <a:rPr lang="en-US" sz="2400" dirty="0" smtClean="0"/>
              <a:t>Location: Minsk, Republic of Belarus</a:t>
            </a:r>
          </a:p>
          <a:p>
            <a:pPr marL="342900" indent="-342900">
              <a:buFont typeface="Arial" panose="020B0604020202020204" pitchFamily="34" charset="0"/>
              <a:buChar char="•"/>
            </a:pPr>
            <a:r>
              <a:rPr lang="en-US" sz="2400" dirty="0" smtClean="0"/>
              <a:t>Interests: 'restaurant', 'museum‘</a:t>
            </a:r>
          </a:p>
          <a:p>
            <a:pPr marL="342900" indent="-342900">
              <a:buFont typeface="Arial" panose="020B0604020202020204" pitchFamily="34" charset="0"/>
              <a:buChar char="•"/>
            </a:pPr>
            <a:r>
              <a:rPr lang="en-US" sz="2400" dirty="0" err="1" smtClean="0"/>
              <a:t>MaxPriceTier</a:t>
            </a:r>
            <a:r>
              <a:rPr lang="en-US" sz="2400" dirty="0" smtClean="0"/>
              <a:t>: 3</a:t>
            </a:r>
          </a:p>
          <a:p>
            <a:endParaRPr lang="en-US" sz="2400" dirty="0"/>
          </a:p>
          <a:p>
            <a:r>
              <a:rPr lang="en-US" sz="2400" dirty="0" smtClean="0"/>
              <a:t>Advisor does the follows:</a:t>
            </a:r>
          </a:p>
          <a:p>
            <a:pPr marL="457200" indent="-457200">
              <a:buFont typeface="+mj-lt"/>
              <a:buAutoNum type="arabicPeriod"/>
            </a:pPr>
            <a:r>
              <a:rPr lang="en-US" sz="2400" dirty="0" smtClean="0"/>
              <a:t>Finds 253 categories which are satisfy our Interests</a:t>
            </a:r>
          </a:p>
          <a:p>
            <a:pPr marL="457200" indent="-457200">
              <a:buFont typeface="+mj-lt"/>
              <a:buAutoNum type="arabicPeriod"/>
            </a:pPr>
            <a:r>
              <a:rPr lang="en-US" sz="2400" dirty="0" smtClean="0"/>
              <a:t>Finds venues in town which satisfy categories and price</a:t>
            </a:r>
          </a:p>
          <a:p>
            <a:pPr marL="457200" indent="-457200">
              <a:buFont typeface="+mj-lt"/>
              <a:buAutoNum type="arabicPeriod"/>
            </a:pPr>
            <a:r>
              <a:rPr lang="en-US" sz="2400" dirty="0" smtClean="0"/>
              <a:t>Gets TOP rated and social active venues</a:t>
            </a:r>
          </a:p>
          <a:p>
            <a:pPr marL="457200" indent="-457200">
              <a:buFont typeface="+mj-lt"/>
              <a:buAutoNum type="arabicPeriod"/>
            </a:pPr>
            <a:r>
              <a:rPr lang="en-US" sz="2400" dirty="0" smtClean="0"/>
              <a:t>Group them by location (to get clusters with near located venues)</a:t>
            </a:r>
          </a:p>
          <a:p>
            <a:pPr marL="457200" indent="-457200">
              <a:buFont typeface="+mj-lt"/>
              <a:buAutoNum type="arabicPeriod"/>
            </a:pPr>
            <a:r>
              <a:rPr lang="en-US" sz="2400" dirty="0" smtClean="0"/>
              <a:t>Finds cluster with maximum venues count</a:t>
            </a:r>
          </a:p>
          <a:p>
            <a:pPr marL="457200" indent="-457200">
              <a:buFont typeface="+mj-lt"/>
              <a:buAutoNum type="arabicPeriod"/>
            </a:pPr>
            <a:r>
              <a:rPr lang="en-US" sz="2400" dirty="0" smtClean="0"/>
              <a:t>Shows them on map</a:t>
            </a:r>
          </a:p>
        </p:txBody>
      </p:sp>
      <p:pic>
        <p:nvPicPr>
          <p:cNvPr id="5" name="Рисунок 4"/>
          <p:cNvPicPr>
            <a:picLocks noChangeAspect="1"/>
          </p:cNvPicPr>
          <p:nvPr/>
        </p:nvPicPr>
        <p:blipFill>
          <a:blip r:embed="rId3"/>
          <a:stretch>
            <a:fillRect/>
          </a:stretch>
        </p:blipFill>
        <p:spPr>
          <a:xfrm>
            <a:off x="6897628" y="701040"/>
            <a:ext cx="5294372" cy="4988560"/>
          </a:xfrm>
          <a:prstGeom prst="rect">
            <a:avLst/>
          </a:prstGeom>
        </p:spPr>
      </p:pic>
    </p:spTree>
    <p:extLst>
      <p:ext uri="{BB962C8B-B14F-4D97-AF65-F5344CB8AC3E}">
        <p14:creationId xmlns:p14="http://schemas.microsoft.com/office/powerpoint/2010/main" val="358700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7680" y="2600960"/>
            <a:ext cx="9144000" cy="777557"/>
          </a:xfrm>
        </p:spPr>
        <p:txBody>
          <a:bodyPr>
            <a:normAutofit fontScale="90000"/>
          </a:bodyPr>
          <a:lstStyle/>
          <a:p>
            <a:r>
              <a:rPr lang="en-US" b="1" dirty="0" smtClean="0">
                <a:solidFill>
                  <a:srgbClr val="002060"/>
                </a:solidFill>
              </a:rPr>
              <a:t>That is it!</a:t>
            </a:r>
            <a:br>
              <a:rPr lang="en-US" b="1" dirty="0" smtClean="0">
                <a:solidFill>
                  <a:srgbClr val="002060"/>
                </a:solidFill>
              </a:rPr>
            </a:br>
            <a:r>
              <a:rPr lang="en-US" b="1" dirty="0" smtClean="0">
                <a:solidFill>
                  <a:srgbClr val="002060"/>
                </a:solidFill>
              </a:rPr>
              <a:t>Thank You for your attention!</a:t>
            </a:r>
            <a:endParaRPr lang="ru-RU" b="1" dirty="0">
              <a:solidFill>
                <a:srgbClr val="002060"/>
              </a:solidFill>
            </a:endParaRPr>
          </a:p>
        </p:txBody>
      </p:sp>
      <p:sp>
        <p:nvSpPr>
          <p:cNvPr id="3" name="Подзаголовок 2"/>
          <p:cNvSpPr>
            <a:spLocks noGrp="1"/>
          </p:cNvSpPr>
          <p:nvPr>
            <p:ph type="subTitle" idx="1"/>
          </p:nvPr>
        </p:nvSpPr>
        <p:spPr>
          <a:xfrm>
            <a:off x="8768080" y="6375718"/>
            <a:ext cx="3423920" cy="380682"/>
          </a:xfrm>
        </p:spPr>
        <p:txBody>
          <a:bodyPr>
            <a:normAutofit fontScale="92500" lnSpcReduction="10000"/>
          </a:bodyPr>
          <a:lstStyle/>
          <a:p>
            <a:r>
              <a:rPr lang="en-US" b="1" dirty="0" smtClean="0"/>
              <a:t>by Anton </a:t>
            </a:r>
            <a:r>
              <a:rPr lang="en-US" b="1" dirty="0" err="1" smtClean="0"/>
              <a:t>Dziavitsyn</a:t>
            </a:r>
            <a:r>
              <a:rPr lang="en-US" b="1" dirty="0" smtClean="0"/>
              <a:t> 2019</a:t>
            </a:r>
            <a:endParaRPr lang="ru-RU" b="1" dirty="0"/>
          </a:p>
        </p:txBody>
      </p:sp>
    </p:spTree>
    <p:extLst>
      <p:ext uri="{BB962C8B-B14F-4D97-AF65-F5344CB8AC3E}">
        <p14:creationId xmlns:p14="http://schemas.microsoft.com/office/powerpoint/2010/main" val="29931707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198</Words>
  <Application>Microsoft Office PowerPoint</Application>
  <PresentationFormat>Широкоэкранный</PresentationFormat>
  <Paragraphs>24</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Calibri</vt:lpstr>
      <vt:lpstr>Calibri Light</vt:lpstr>
      <vt:lpstr>Тема Office</vt:lpstr>
      <vt:lpstr>Advisor for one day travel</vt:lpstr>
      <vt:lpstr>Advisor for one day travel</vt:lpstr>
      <vt:lpstr>Advisor for one day travel</vt:lpstr>
      <vt:lpstr>That is it! 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Девицын Антон Сергеевич</dc:creator>
  <cp:lastModifiedBy>Девицын Антон Сергеевич</cp:lastModifiedBy>
  <cp:revision>3</cp:revision>
  <dcterms:created xsi:type="dcterms:W3CDTF">2019-01-17T14:06:44Z</dcterms:created>
  <dcterms:modified xsi:type="dcterms:W3CDTF">2019-01-17T14:21:58Z</dcterms:modified>
</cp:coreProperties>
</file>