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8841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15-04-24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45947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711713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28800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80746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15-04-24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197576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15-04-24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946411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513739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45957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A4B44E9-E7C8-493B-A4D2-FFDDBD905701}"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50884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5332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15-04-24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43457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15-04-24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58489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4B44E9-E7C8-493B-A4D2-FFDDBD905701}" type="datetimeFigureOut">
              <a:rPr lang="en-IN" smtClean="0"/>
              <a:t>15-04-24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01564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4B44E9-E7C8-493B-A4D2-FFDDBD905701}" type="datetimeFigureOut">
              <a:rPr lang="en-IN" smtClean="0"/>
              <a:t>15-04-24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4962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4B44E9-E7C8-493B-A4D2-FFDDBD905701}" type="datetimeFigureOut">
              <a:rPr lang="en-IN" smtClean="0"/>
              <a:t>15-04-24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6933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15-04-24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65136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4B44E9-E7C8-493B-A4D2-FFDDBD905701}" type="datetimeFigureOut">
              <a:rPr lang="en-IN" smtClean="0"/>
              <a:t>15-04-24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2220047028"/>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anose="020B0604020202020204" pitchFamily="34" charset="0"/>
                <a:cs typeface="Arial" panose="020B0604020202020204" pitchFamily="34" charset="0"/>
              </a:rPr>
              <a:t>KEYLOGGER</a:t>
            </a:r>
          </a:p>
        </p:txBody>
      </p:sp>
      <p:sp>
        <p:nvSpPr>
          <p:cNvPr id="4" name="TextBox 3"/>
          <p:cNvSpPr txBox="1"/>
          <p:nvPr/>
        </p:nvSpPr>
        <p:spPr>
          <a:xfrm>
            <a:off x="3533166" y="4905020"/>
            <a:ext cx="7980183" cy="1631216"/>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Abishek</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S</a:t>
            </a: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IIIrd</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YEAR , 6</a:t>
            </a:r>
            <a:r>
              <a:rPr lang="en-US" sz="2000" b="1" baseline="30000"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th</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SEM</a:t>
            </a:r>
          </a:p>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p:txBody>
      </p:sp>
    </p:spTree>
    <p:extLst>
      <p:ext uri="{BB962C8B-B14F-4D97-AF65-F5344CB8AC3E}">
        <p14:creationId xmlns:p14="http://schemas.microsoft.com/office/powerpoint/2010/main" val="159171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chemeClr val="tx1"/>
                </a:solidFill>
                <a:latin typeface="Arial" panose="020B0604020202020204" pitchFamily="34" charset="0"/>
                <a:cs typeface="Arial" panose="020B0604020202020204" pitchFamily="34" charset="0"/>
              </a:rPr>
              <a:t>THANKING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chemeClr val="accent2">
                    <a:lumMod val="7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76842" y="153656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25824" y="1807162"/>
            <a:ext cx="11029615" cy="4673324"/>
          </a:xfrm>
        </p:spPr>
        <p:txBody>
          <a:bodyPr>
            <a:normAutofit lnSpcReduction="10000"/>
          </a:bodyPr>
          <a:lstStyle/>
          <a:p>
            <a:pPr marL="0" indent="0" algn="just">
              <a:buNone/>
            </a:pPr>
            <a:r>
              <a:rPr lang="en-US" sz="3200" dirty="0">
                <a:ea typeface="+mn-lt"/>
                <a:cs typeface="+mn-lt"/>
              </a:rPr>
              <a:t> In today's digital age, where </a:t>
            </a:r>
            <a:r>
              <a:rPr lang="en-US" sz="3200" dirty="0" err="1">
                <a:ea typeface="+mn-lt"/>
                <a:cs typeface="+mn-lt"/>
              </a:rPr>
              <a:t>cybersecurity</a:t>
            </a:r>
            <a:r>
              <a:rPr lang="en-US" sz="3200" dirty="0">
                <a:ea typeface="+mn-lt"/>
                <a:cs typeface="+mn-lt"/>
              </a:rPr>
              <a:t> threats loom large, one of the significant concerns is the proliferation of </a:t>
            </a:r>
            <a:r>
              <a:rPr lang="en-US" sz="3200" dirty="0" err="1">
                <a:ea typeface="+mn-lt"/>
                <a:cs typeface="+mn-lt"/>
              </a:rPr>
              <a:t>keyloggers</a:t>
            </a:r>
            <a:r>
              <a:rPr lang="en-US" sz="3200" dirty="0">
                <a:ea typeface="+mn-lt"/>
                <a:cs typeface="+mn-lt"/>
              </a:rPr>
              <a:t>, stealthy software tools designed to monitor and record keystrokes on a user's computer without their knowledge. </a:t>
            </a:r>
            <a:r>
              <a:rPr lang="en-US" sz="3200" dirty="0" err="1">
                <a:ea typeface="+mn-lt"/>
                <a:cs typeface="+mn-lt"/>
              </a:rPr>
              <a:t>Keyloggers</a:t>
            </a:r>
            <a:r>
              <a:rPr lang="en-US" sz="3200" dirty="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ea typeface="+mn-lt"/>
                <a:cs typeface="+mn-lt"/>
              </a:rPr>
              <a:t>breaches.project</a:t>
            </a:r>
            <a:r>
              <a:rPr lang="en-US" sz="3200" dirty="0">
                <a:ea typeface="+mn-lt"/>
                <a:cs typeface="+mn-lt"/>
              </a:rPr>
              <a:t> problem statement for </a:t>
            </a:r>
            <a:r>
              <a:rPr lang="en-US" sz="3200" dirty="0" err="1">
                <a:ea typeface="+mn-lt"/>
                <a:cs typeface="+mn-lt"/>
              </a:rPr>
              <a:t>keylogger</a:t>
            </a:r>
            <a:r>
              <a:rPr lang="en-US" sz="3200" dirty="0">
                <a:ea typeface="+mn-lt"/>
                <a:cs typeface="+mn-lt"/>
              </a:rPr>
              <a:t>.</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t>System requirements</a:t>
            </a:r>
          </a:p>
          <a:p>
            <a:pPr marL="305435" indent="-305435"/>
            <a:r>
              <a:rPr lang="en-IN" sz="1800" b="1" dirty="0"/>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TotalTime>
  <Words>789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Century Gothic</vt:lpstr>
      <vt:lpstr>Wingdings 3</vt:lpstr>
      <vt:lpstr>Ion</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Murky_Lemon</cp:lastModifiedBy>
  <cp:revision>4</cp:revision>
  <dcterms:created xsi:type="dcterms:W3CDTF">2024-04-02T14:01:15Z</dcterms:created>
  <dcterms:modified xsi:type="dcterms:W3CDTF">2024-04-15T10:53:29Z</dcterms:modified>
</cp:coreProperties>
</file>