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</p:sldMasterIdLst>
  <p:notesMasterIdLst>
    <p:notesMasterId r:id="rId8"/>
  </p:notesMasterIdLst>
  <p:handoutMasterIdLst>
    <p:handoutMasterId r:id="rId9"/>
  </p:handoutMasterIdLst>
  <p:sldIdLst>
    <p:sldId id="1587" r:id="rId3"/>
    <p:sldId id="5136" r:id="rId4"/>
    <p:sldId id="5177" r:id="rId5"/>
    <p:sldId id="5178" r:id="rId6"/>
    <p:sldId id="5179" r:id="rId7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587"/>
            <p14:sldId id="5136"/>
            <p14:sldId id="5177"/>
            <p14:sldId id="5178"/>
            <p14:sldId id="51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2C4"/>
    <a:srgbClr val="1B06BA"/>
    <a:srgbClr val="080808"/>
    <a:srgbClr val="339933"/>
    <a:srgbClr val="B5880B"/>
    <a:srgbClr val="E87071"/>
    <a:srgbClr val="00B3EE"/>
    <a:srgbClr val="93E5FF"/>
    <a:srgbClr val="F7FE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8" autoAdjust="0"/>
    <p:restoredTop sz="76606" autoAdjust="0"/>
  </p:normalViewPr>
  <p:slideViewPr>
    <p:cSldViewPr>
      <p:cViewPr varScale="1">
        <p:scale>
          <a:sx n="116" d="100"/>
          <a:sy n="116" d="100"/>
        </p:scale>
        <p:origin x="208" y="472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B8AA9E"/>
              </a:solidFill>
              <a:effectLst/>
              <a:latin typeface="catalyst-pingfang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156058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13558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39340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B8AA9E"/>
              </a:solidFill>
              <a:effectLst/>
              <a:latin typeface="catalyst-pingfang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29250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2023/10/12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243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4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2E4C340-2B5F-4D73-8A87-EA3DCDAB9A77}"/>
              </a:ext>
            </a:extLst>
          </p:cNvPr>
          <p:cNvSpPr txBox="1"/>
          <p:nvPr/>
        </p:nvSpPr>
        <p:spPr>
          <a:xfrm>
            <a:off x="368660" y="2031233"/>
            <a:ext cx="8406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3200" b="1" spc="300" dirty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MariaDB </a:t>
            </a:r>
            <a:r>
              <a:rPr lang="zh-CN" altLang="en-US" sz="3200" b="1" spc="300" dirty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安装指导</a:t>
            </a:r>
            <a:endParaRPr lang="en-US" altLang="zh-CN" sz="3200" b="1" spc="300" dirty="0">
              <a:latin typeface="+mj-lt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CE47B25-5444-4F07-9ACE-EBC7F48130F5}"/>
              </a:ext>
            </a:extLst>
          </p:cNvPr>
          <p:cNvCxnSpPr/>
          <p:nvPr/>
        </p:nvCxnSpPr>
        <p:spPr>
          <a:xfrm>
            <a:off x="1152128" y="2691158"/>
            <a:ext cx="698477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30C733D5-3D59-42A2-B7A7-D0068ECF1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78916"/>
            <a:ext cx="2448272" cy="67377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D5583D8-3239-4E35-B073-AC4DCCF20DF6}"/>
              </a:ext>
            </a:extLst>
          </p:cNvPr>
          <p:cNvGrpSpPr/>
          <p:nvPr/>
        </p:nvGrpSpPr>
        <p:grpSpPr>
          <a:xfrm>
            <a:off x="6732240" y="34612"/>
            <a:ext cx="2411760" cy="626967"/>
            <a:chOff x="5740372" y="-22066"/>
            <a:chExt cx="3080101" cy="83595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BC83128-0001-48E3-88CE-A051BBAA5008}"/>
                </a:ext>
              </a:extLst>
            </p:cNvPr>
            <p:cNvSpPr txBox="1"/>
            <p:nvPr/>
          </p:nvSpPr>
          <p:spPr>
            <a:xfrm>
              <a:off x="5740372" y="25982"/>
              <a:ext cx="3080101" cy="787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</a:rPr>
                <a:t>             ADMIS Lab</a:t>
              </a:r>
              <a:endParaRPr lang="en-US" altLang="zh-CN" sz="1200" b="1" dirty="0">
                <a:solidFill>
                  <a:srgbClr val="0070C0"/>
                </a:solidFill>
              </a:endParaRPr>
            </a:p>
            <a:p>
              <a:r>
                <a:rPr lang="zh-CN" altLang="en-US" sz="1200" b="1" dirty="0">
                  <a:solidFill>
                    <a:srgbClr val="0070C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先进数据与机器智能系统实验室</a:t>
              </a:r>
            </a:p>
          </p:txBody>
        </p:sp>
        <p:pic>
          <p:nvPicPr>
            <p:cNvPr id="13" name="图形 12" descr="原子">
              <a:extLst>
                <a:ext uri="{FF2B5EF4-FFF2-40B4-BE49-F238E27FC236}">
                  <a16:creationId xmlns:a16="http://schemas.microsoft.com/office/drawing/2014/main" id="{BF6D1F0E-B54A-4DF1-A688-9B8D53DFA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1999" y="-22066"/>
              <a:ext cx="1189248" cy="524648"/>
            </a:xfrm>
            <a:prstGeom prst="rect">
              <a:avLst/>
            </a:prstGeom>
          </p:spPr>
        </p:pic>
      </p:grpSp>
      <p:sp>
        <p:nvSpPr>
          <p:cNvPr id="22" name="副标题 3074">
            <a:extLst>
              <a:ext uri="{FF2B5EF4-FFF2-40B4-BE49-F238E27FC236}">
                <a16:creationId xmlns:a16="http://schemas.microsoft.com/office/drawing/2014/main" id="{5658695E-E912-4C9B-B0CF-2FD0F4B59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946" y="3003067"/>
            <a:ext cx="5544108" cy="5333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71450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143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0002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4574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9146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3718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1800" b="1" i="0" dirty="0">
                <a:effectLst/>
                <a:latin typeface="+mj-ea"/>
                <a:ea typeface="+mj-ea"/>
              </a:rPr>
              <a:t>基于</a:t>
            </a:r>
            <a:r>
              <a:rPr lang="en-US" altLang="zh-CN" sz="1800" b="1" dirty="0">
                <a:latin typeface="+mj-ea"/>
                <a:ea typeface="+mj-ea"/>
              </a:rPr>
              <a:t>D</a:t>
            </a:r>
            <a:r>
              <a:rPr lang="en-US" altLang="zh-CN" sz="1800" b="1" i="0" dirty="0">
                <a:effectLst/>
                <a:latin typeface="+mj-ea"/>
                <a:ea typeface="+mj-ea"/>
              </a:rPr>
              <a:t>ocker</a:t>
            </a:r>
          </a:p>
        </p:txBody>
      </p:sp>
      <p:sp>
        <p:nvSpPr>
          <p:cNvPr id="3" name="文本框 11">
            <a:extLst>
              <a:ext uri="{FF2B5EF4-FFF2-40B4-BE49-F238E27FC236}">
                <a16:creationId xmlns:a16="http://schemas.microsoft.com/office/drawing/2014/main" id="{AAE692D8-1BAD-C193-7553-89D31B9DC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528" y="3848311"/>
            <a:ext cx="43789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2023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年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10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月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10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日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Heiti SC Medium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9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7FBE0-92D7-4377-AF31-F3212C89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Docker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F1F71-2506-4E03-A2DD-B4E24FB1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为了便于后续实验，统一使用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Docker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搭建数据库环境。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</a:rPr>
              <a:t>参考上一份指导完成安装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9183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1E7A64-A418-0B6F-F704-1F10F129D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422"/>
          <a:stretch/>
        </p:blipFill>
        <p:spPr>
          <a:xfrm>
            <a:off x="-312687" y="1050580"/>
            <a:ext cx="9205167" cy="409292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DA7FBE0-92D7-4377-AF31-F3212C89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安装</a:t>
            </a:r>
            <a:r>
              <a:rPr lang="en-US" altLang="zh-CN" dirty="0" err="1"/>
              <a:t>MairaDB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F1F71-2506-4E03-A2DD-B4E24FB1F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7534"/>
            <a:ext cx="8664120" cy="846093"/>
          </a:xfrm>
        </p:spPr>
        <p:txBody>
          <a:bodyPr/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在命令行（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MacOS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：终端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Terminal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Windows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r>
              <a:rPr lang="en-US" altLang="zh-CN" dirty="0" err="1">
                <a:latin typeface="Arial" panose="020B0604020202020204" pitchFamily="34" charset="0"/>
              </a:rPr>
              <a:t>cmd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）中输入语句，下载镜像并创建容器</a:t>
            </a:r>
            <a:r>
              <a:rPr lang="zh-CN" altLang="en-US" dirty="0">
                <a:latin typeface="Arial" panose="020B0604020202020204" pitchFamily="34" charset="0"/>
              </a:rPr>
              <a:t>：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92D322-6AC0-47AB-4372-58BA7ED1DC19}"/>
              </a:ext>
            </a:extLst>
          </p:cNvPr>
          <p:cNvSpPr txBox="1"/>
          <p:nvPr/>
        </p:nvSpPr>
        <p:spPr>
          <a:xfrm>
            <a:off x="4084070" y="2737460"/>
            <a:ext cx="4761292" cy="16344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ea typeface="微软雅黑" pitchFamily="34" charset="-122"/>
              </a:rPr>
              <a:t>docker run --detach –name</a:t>
            </a:r>
            <a:r>
              <a:rPr lang="zh-CN" altLang="en-US" sz="1800" dirty="0">
                <a:latin typeface="Arial" panose="020B0604020202020204" pitchFamily="34" charset="0"/>
                <a:ea typeface="微软雅黑" pitchFamily="34" charset="-122"/>
              </a:rPr>
              <a:t> 容器名称</a:t>
            </a:r>
            <a:r>
              <a:rPr lang="en-US" altLang="zh-CN" sz="1800" dirty="0">
                <a:latin typeface="Arial" panose="020B0604020202020204" pitchFamily="34" charset="0"/>
                <a:ea typeface="微软雅黑" pitchFamily="34" charset="-122"/>
              </a:rPr>
              <a:t> --env MARIADB_USER=</a:t>
            </a:r>
            <a:r>
              <a:rPr lang="zh-CN" altLang="en-US" sz="1800" dirty="0">
                <a:latin typeface="Arial" panose="020B0604020202020204" pitchFamily="34" charset="0"/>
                <a:ea typeface="微软雅黑" pitchFamily="34" charset="-122"/>
              </a:rPr>
              <a:t>用户名</a:t>
            </a:r>
            <a:r>
              <a:rPr lang="en-US" altLang="zh-CN" sz="1800" dirty="0">
                <a:latin typeface="Arial" panose="020B0604020202020204" pitchFamily="34" charset="0"/>
                <a:ea typeface="微软雅黑" pitchFamily="34" charset="-122"/>
              </a:rPr>
              <a:t> --env MARIADB_PASSWORD=</a:t>
            </a:r>
            <a:r>
              <a:rPr lang="zh-CN" altLang="en-US" sz="1800" dirty="0">
                <a:latin typeface="Arial" panose="020B0604020202020204" pitchFamily="34" charset="0"/>
                <a:ea typeface="微软雅黑" pitchFamily="34" charset="-122"/>
              </a:rPr>
              <a:t>用户密码</a:t>
            </a:r>
            <a:r>
              <a:rPr lang="en-US" altLang="zh-CN" sz="1800" dirty="0">
                <a:latin typeface="Arial" panose="020B0604020202020204" pitchFamily="34" charset="0"/>
                <a:ea typeface="微软雅黑" pitchFamily="34" charset="-122"/>
              </a:rPr>
              <a:t> --env MARIADB_ROOT_PASSWORD=root</a:t>
            </a:r>
            <a:r>
              <a:rPr lang="zh-CN" altLang="en-US" sz="1800" dirty="0">
                <a:latin typeface="Arial" panose="020B0604020202020204" pitchFamily="34" charset="0"/>
                <a:ea typeface="微软雅黑" pitchFamily="34" charset="-122"/>
              </a:rPr>
              <a:t>密码</a:t>
            </a:r>
            <a:r>
              <a:rPr lang="en-US" altLang="zh-CN" sz="1800" dirty="0">
                <a:latin typeface="Arial" panose="020B0604020202020204" pitchFamily="34" charset="0"/>
                <a:ea typeface="微软雅黑" pitchFamily="34" charset="-122"/>
              </a:rPr>
              <a:t>  </a:t>
            </a:r>
            <a:r>
              <a:rPr lang="en-US" altLang="zh-CN" sz="1800" dirty="0" err="1">
                <a:latin typeface="Arial" panose="020B0604020202020204" pitchFamily="34" charset="0"/>
                <a:ea typeface="微软雅黑" pitchFamily="34" charset="-122"/>
              </a:rPr>
              <a:t>mariadb:latest</a:t>
            </a:r>
            <a:endParaRPr lang="en-US" altLang="zh-CN" sz="1800" dirty="0">
              <a:latin typeface="Arial" panose="020B0604020202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294776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7FBE0-92D7-4377-AF31-F3212C89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连接</a:t>
            </a:r>
            <a:r>
              <a:rPr lang="en-US" altLang="zh-CN" dirty="0"/>
              <a:t>MariaDB</a:t>
            </a:r>
            <a:r>
              <a:rPr lang="zh-CN" altLang="en-US" dirty="0"/>
              <a:t>并进行实验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F1F71-2506-4E03-A2DD-B4E24FB1F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1062117"/>
          </a:xfrm>
        </p:spPr>
        <p:txBody>
          <a:bodyPr/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Docker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中打开该容器，选择</a:t>
            </a:r>
            <a:r>
              <a:rPr lang="en-US" altLang="zh-CN" dirty="0">
                <a:latin typeface="Arial" panose="020B0604020202020204" pitchFamily="34" charset="0"/>
              </a:rPr>
              <a:t>Exec</a:t>
            </a:r>
            <a:r>
              <a:rPr lang="zh-CN" altLang="en-US" dirty="0">
                <a:latin typeface="Arial" panose="020B0604020202020204" pitchFamily="34" charset="0"/>
              </a:rPr>
              <a:t>后输入下述指令连接</a:t>
            </a:r>
            <a:r>
              <a:rPr lang="en-US" altLang="zh-CN" dirty="0">
                <a:latin typeface="Arial" panose="020B0604020202020204" pitchFamily="34" charset="0"/>
              </a:rPr>
              <a:t>MariaDB</a:t>
            </a:r>
            <a:r>
              <a:rPr lang="zh-CN" altLang="en-US" dirty="0">
                <a:latin typeface="Arial" panose="020B0604020202020204" pitchFamily="34" charset="0"/>
              </a:rPr>
              <a:t>并开展实验：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6554B0-9E11-4B37-4132-B758ABA946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42128"/>
          <a:stretch/>
        </p:blipFill>
        <p:spPr>
          <a:xfrm>
            <a:off x="649796" y="1851670"/>
            <a:ext cx="7772400" cy="28083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7C77DF1-5E9B-6B72-E002-DDC923EB4E41}"/>
              </a:ext>
            </a:extLst>
          </p:cNvPr>
          <p:cNvSpPr txBox="1"/>
          <p:nvPr/>
        </p:nvSpPr>
        <p:spPr>
          <a:xfrm>
            <a:off x="2915816" y="3363838"/>
            <a:ext cx="5940152" cy="15119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Arial" panose="020B0604020202020204" pitchFamily="34" charset="0"/>
                <a:ea typeface="微软雅黑" pitchFamily="34" charset="-122"/>
              </a:rPr>
              <a:t>使用普通用户登录：</a:t>
            </a:r>
            <a:endParaRPr lang="en-US" altLang="zh-CN" sz="1800" dirty="0">
              <a:latin typeface="Arial" panose="020B0604020202020204" pitchFamily="34" charset="0"/>
              <a:ea typeface="微软雅黑" pitchFamily="34" charset="-122"/>
            </a:endParaRPr>
          </a:p>
          <a:p>
            <a:r>
              <a:rPr lang="en-US" altLang="zh-CN" sz="1800" dirty="0">
                <a:latin typeface="Arial" panose="020B0604020202020204" pitchFamily="34" charset="0"/>
                <a:ea typeface="微软雅黑" pitchFamily="34" charset="-122"/>
              </a:rPr>
              <a:t>	</a:t>
            </a:r>
            <a:r>
              <a:rPr lang="en-US" altLang="zh-CN" sz="1800" dirty="0" err="1">
                <a:latin typeface="Arial" panose="020B0604020202020204" pitchFamily="34" charset="0"/>
                <a:ea typeface="微软雅黑" pitchFamily="34" charset="-122"/>
              </a:rPr>
              <a:t>mairadb</a:t>
            </a:r>
            <a:r>
              <a:rPr lang="en-US" altLang="zh-CN" sz="1800" dirty="0">
                <a:latin typeface="Arial" panose="020B0604020202020204" pitchFamily="34" charset="0"/>
                <a:ea typeface="微软雅黑" pitchFamily="34" charset="-122"/>
              </a:rPr>
              <a:t> -u </a:t>
            </a:r>
            <a:r>
              <a:rPr lang="zh-CN" altLang="en-US" sz="1800" dirty="0">
                <a:latin typeface="Arial" panose="020B0604020202020204" pitchFamily="34" charset="0"/>
                <a:ea typeface="微软雅黑" pitchFamily="34" charset="-122"/>
              </a:rPr>
              <a:t>用户名 </a:t>
            </a:r>
            <a:r>
              <a:rPr lang="en-US" altLang="zh-CN" sz="1800" dirty="0">
                <a:latin typeface="Arial" panose="020B0604020202020204" pitchFamily="34" charset="0"/>
                <a:ea typeface="微软雅黑" pitchFamily="34" charset="-122"/>
              </a:rPr>
              <a:t>-p </a:t>
            </a:r>
            <a:r>
              <a:rPr lang="zh-CN" altLang="en-US" sz="1800" dirty="0">
                <a:latin typeface="Arial" panose="020B0604020202020204" pitchFamily="34" charset="0"/>
                <a:ea typeface="微软雅黑" pitchFamily="34" charset="-122"/>
              </a:rPr>
              <a:t>回车并输入用户密码</a:t>
            </a:r>
            <a:endParaRPr lang="en-US" altLang="zh-CN" sz="1800" dirty="0">
              <a:latin typeface="Arial" panose="020B0604020202020204" pitchFamily="34" charset="0"/>
              <a:ea typeface="微软雅黑" pitchFamily="34" charset="-122"/>
            </a:endParaRPr>
          </a:p>
          <a:p>
            <a:r>
              <a:rPr lang="zh-CN" altLang="en-US" sz="1800" dirty="0">
                <a:latin typeface="Arial" panose="020B0604020202020204" pitchFamily="34" charset="0"/>
                <a:ea typeface="微软雅黑" pitchFamily="34" charset="-122"/>
              </a:rPr>
              <a:t>或者使用</a:t>
            </a:r>
            <a:r>
              <a:rPr lang="en-US" altLang="zh-CN" sz="1800" dirty="0">
                <a:latin typeface="Arial" panose="020B0604020202020204" pitchFamily="34" charset="0"/>
                <a:ea typeface="微软雅黑" pitchFamily="34" charset="-122"/>
              </a:rPr>
              <a:t>root</a:t>
            </a:r>
            <a:r>
              <a:rPr lang="zh-CN" altLang="en-US" sz="1800" dirty="0">
                <a:latin typeface="Arial" panose="020B0604020202020204" pitchFamily="34" charset="0"/>
                <a:ea typeface="微软雅黑" pitchFamily="34" charset="-122"/>
              </a:rPr>
              <a:t>登录：</a:t>
            </a:r>
            <a:endParaRPr lang="en-US" altLang="zh-CN" sz="1800" dirty="0">
              <a:latin typeface="Arial" panose="020B0604020202020204" pitchFamily="34" charset="0"/>
              <a:ea typeface="微软雅黑" pitchFamily="34" charset="-122"/>
            </a:endParaRPr>
          </a:p>
          <a:p>
            <a:r>
              <a:rPr lang="en-US" altLang="zh-CN" sz="1800" dirty="0">
                <a:latin typeface="Arial" panose="020B0604020202020204" pitchFamily="34" charset="0"/>
                <a:ea typeface="微软雅黑" pitchFamily="34" charset="-122"/>
              </a:rPr>
              <a:t>	</a:t>
            </a:r>
            <a:r>
              <a:rPr lang="en-US" altLang="zh-CN" sz="1800" dirty="0" err="1">
                <a:latin typeface="Arial" panose="020B0604020202020204" pitchFamily="34" charset="0"/>
                <a:ea typeface="微软雅黑" pitchFamily="34" charset="-122"/>
              </a:rPr>
              <a:t>mariadb</a:t>
            </a:r>
            <a:r>
              <a:rPr lang="zh-CN" altLang="en-US" sz="1800" dirty="0">
                <a:latin typeface="Arial" panose="020B0604020202020204" pitchFamily="34" charset="0"/>
                <a:ea typeface="微软雅黑" pitchFamily="34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微软雅黑" pitchFamily="34" charset="-122"/>
              </a:rPr>
              <a:t>-u root</a:t>
            </a:r>
            <a:r>
              <a:rPr lang="zh-CN" altLang="en-US" sz="1800" dirty="0">
                <a:latin typeface="Arial" panose="020B0604020202020204" pitchFamily="34" charset="0"/>
                <a:ea typeface="微软雅黑" pitchFamily="34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微软雅黑" pitchFamily="34" charset="-122"/>
              </a:rPr>
              <a:t>-p</a:t>
            </a:r>
            <a:r>
              <a:rPr lang="zh-CN" altLang="en-US" sz="1800" dirty="0">
                <a:latin typeface="Arial" panose="020B0604020202020204" pitchFamily="34" charset="0"/>
                <a:ea typeface="微软雅黑" pitchFamily="34" charset="-122"/>
              </a:rPr>
              <a:t> 回车并输入</a:t>
            </a:r>
            <a:r>
              <a:rPr lang="en-US" altLang="zh-CN" sz="1800" dirty="0">
                <a:latin typeface="Arial" panose="020B0604020202020204" pitchFamily="34" charset="0"/>
                <a:ea typeface="微软雅黑" pitchFamily="34" charset="-122"/>
              </a:rPr>
              <a:t>root</a:t>
            </a:r>
            <a:r>
              <a:rPr lang="zh-CN" altLang="en-US" sz="1800" dirty="0">
                <a:latin typeface="Arial" panose="020B0604020202020204" pitchFamily="34" charset="0"/>
                <a:ea typeface="微软雅黑" pitchFamily="34" charset="-122"/>
              </a:rPr>
              <a:t>密码</a:t>
            </a:r>
            <a:endParaRPr lang="en-US" altLang="zh-CN" sz="1800" dirty="0">
              <a:latin typeface="Arial" panose="020B060402020202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99474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2E4C340-2B5F-4D73-8A87-EA3DCDAB9A77}"/>
              </a:ext>
            </a:extLst>
          </p:cNvPr>
          <p:cNvSpPr txBox="1"/>
          <p:nvPr/>
        </p:nvSpPr>
        <p:spPr>
          <a:xfrm>
            <a:off x="368660" y="2031233"/>
            <a:ext cx="8406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3200" b="1" spc="300" dirty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MariaDB </a:t>
            </a:r>
            <a:r>
              <a:rPr lang="zh-CN" altLang="en-US" sz="3200" b="1" spc="300" dirty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安装指导</a:t>
            </a:r>
            <a:endParaRPr lang="en-US" altLang="zh-CN" sz="3200" b="1" spc="300" dirty="0">
              <a:latin typeface="+mj-lt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CE47B25-5444-4F07-9ACE-EBC7F48130F5}"/>
              </a:ext>
            </a:extLst>
          </p:cNvPr>
          <p:cNvCxnSpPr/>
          <p:nvPr/>
        </p:nvCxnSpPr>
        <p:spPr>
          <a:xfrm>
            <a:off x="1152128" y="2691158"/>
            <a:ext cx="698477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30C733D5-3D59-42A2-B7A7-D0068ECF1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78916"/>
            <a:ext cx="2448272" cy="67377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D5583D8-3239-4E35-B073-AC4DCCF20DF6}"/>
              </a:ext>
            </a:extLst>
          </p:cNvPr>
          <p:cNvGrpSpPr/>
          <p:nvPr/>
        </p:nvGrpSpPr>
        <p:grpSpPr>
          <a:xfrm>
            <a:off x="6732240" y="34612"/>
            <a:ext cx="2411760" cy="626967"/>
            <a:chOff x="5740372" y="-22066"/>
            <a:chExt cx="3080101" cy="83595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BC83128-0001-48E3-88CE-A051BBAA5008}"/>
                </a:ext>
              </a:extLst>
            </p:cNvPr>
            <p:cNvSpPr txBox="1"/>
            <p:nvPr/>
          </p:nvSpPr>
          <p:spPr>
            <a:xfrm>
              <a:off x="5740372" y="25982"/>
              <a:ext cx="3080101" cy="787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</a:rPr>
                <a:t>             ADMIS Lab</a:t>
              </a:r>
              <a:endParaRPr lang="en-US" altLang="zh-CN" sz="1200" b="1" dirty="0">
                <a:solidFill>
                  <a:srgbClr val="0070C0"/>
                </a:solidFill>
              </a:endParaRPr>
            </a:p>
            <a:p>
              <a:r>
                <a:rPr lang="zh-CN" altLang="en-US" sz="1200" b="1" dirty="0">
                  <a:solidFill>
                    <a:srgbClr val="0070C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先进数据与机器智能系统实验室</a:t>
              </a:r>
            </a:p>
          </p:txBody>
        </p:sp>
        <p:pic>
          <p:nvPicPr>
            <p:cNvPr id="13" name="图形 12" descr="原子">
              <a:extLst>
                <a:ext uri="{FF2B5EF4-FFF2-40B4-BE49-F238E27FC236}">
                  <a16:creationId xmlns:a16="http://schemas.microsoft.com/office/drawing/2014/main" id="{BF6D1F0E-B54A-4DF1-A688-9B8D53DFA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1999" y="-22066"/>
              <a:ext cx="1189248" cy="524648"/>
            </a:xfrm>
            <a:prstGeom prst="rect">
              <a:avLst/>
            </a:prstGeom>
          </p:spPr>
        </p:pic>
      </p:grpSp>
      <p:sp>
        <p:nvSpPr>
          <p:cNvPr id="22" name="副标题 3074">
            <a:extLst>
              <a:ext uri="{FF2B5EF4-FFF2-40B4-BE49-F238E27FC236}">
                <a16:creationId xmlns:a16="http://schemas.microsoft.com/office/drawing/2014/main" id="{5658695E-E912-4C9B-B0CF-2FD0F4B59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946" y="3003067"/>
            <a:ext cx="5544108" cy="5333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71450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143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0002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4574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9146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3718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1800" b="1" i="0" dirty="0">
                <a:effectLst/>
                <a:latin typeface="+mj-ea"/>
                <a:ea typeface="+mj-ea"/>
              </a:rPr>
              <a:t>基于</a:t>
            </a:r>
            <a:r>
              <a:rPr lang="en-US" altLang="zh-CN" sz="1800" b="1" dirty="0">
                <a:latin typeface="+mj-ea"/>
                <a:ea typeface="+mj-ea"/>
              </a:rPr>
              <a:t>D</a:t>
            </a:r>
            <a:r>
              <a:rPr lang="en-US" altLang="zh-CN" sz="1800" b="1" i="0" dirty="0">
                <a:effectLst/>
                <a:latin typeface="+mj-ea"/>
                <a:ea typeface="+mj-ea"/>
              </a:rPr>
              <a:t>ocker</a:t>
            </a:r>
          </a:p>
        </p:txBody>
      </p:sp>
      <p:sp>
        <p:nvSpPr>
          <p:cNvPr id="3" name="文本框 11">
            <a:extLst>
              <a:ext uri="{FF2B5EF4-FFF2-40B4-BE49-F238E27FC236}">
                <a16:creationId xmlns:a16="http://schemas.microsoft.com/office/drawing/2014/main" id="{AAE692D8-1BAD-C193-7553-89D31B9DC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528" y="3848311"/>
            <a:ext cx="43789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2023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年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10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月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10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日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Heiti SC Medium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52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45038</TotalTime>
  <Words>188</Words>
  <Application>Microsoft Macintosh PowerPoint</Application>
  <PresentationFormat>全屏显示(16:9)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华文行楷</vt:lpstr>
      <vt:lpstr>宋体</vt:lpstr>
      <vt:lpstr>微软雅黑</vt:lpstr>
      <vt:lpstr>catalyst-pingfang</vt:lpstr>
      <vt:lpstr>Arial</vt:lpstr>
      <vt:lpstr>Calibri</vt:lpstr>
      <vt:lpstr>Times New Roman</vt:lpstr>
      <vt:lpstr>Trebuchet MS</vt:lpstr>
      <vt:lpstr>Wingdings</vt:lpstr>
      <vt:lpstr>默认设计模板</vt:lpstr>
      <vt:lpstr>2_Office 主题</vt:lpstr>
      <vt:lpstr>PowerPoint 演示文稿</vt:lpstr>
      <vt:lpstr>Docker安装</vt:lpstr>
      <vt:lpstr>安装MairaDB</vt:lpstr>
      <vt:lpstr>连接MariaDB并进行实验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Han Peng</cp:lastModifiedBy>
  <cp:revision>2143</cp:revision>
  <dcterms:created xsi:type="dcterms:W3CDTF">2007-09-26T12:04:45Z</dcterms:created>
  <dcterms:modified xsi:type="dcterms:W3CDTF">2023-10-12T06:20:50Z</dcterms:modified>
</cp:coreProperties>
</file>