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9"/>
  </p:notesMasterIdLst>
  <p:handoutMasterIdLst>
    <p:handoutMasterId r:id="rId10"/>
  </p:handoutMasterIdLst>
  <p:sldIdLst>
    <p:sldId id="1587" r:id="rId3"/>
    <p:sldId id="5136" r:id="rId4"/>
    <p:sldId id="5172" r:id="rId5"/>
    <p:sldId id="5173" r:id="rId6"/>
    <p:sldId id="5175" r:id="rId7"/>
    <p:sldId id="5176" r:id="rId8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72"/>
            <p14:sldId id="5173"/>
            <p14:sldId id="5175"/>
            <p14:sldId id="51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C4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0" autoAdjust="0"/>
    <p:restoredTop sz="76599" autoAdjust="0"/>
  </p:normalViewPr>
  <p:slideViewPr>
    <p:cSldViewPr>
      <p:cViewPr varScale="1">
        <p:scale>
          <a:sx n="129" d="100"/>
          <a:sy n="129" d="100"/>
        </p:scale>
        <p:origin x="1056" y="17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15605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9067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8612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100017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018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2023/9/29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2023/9/29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2023/9/29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2023/9/29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2023/9/29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E4C340-2B5F-4D73-8A87-EA3DCDAB9A77}"/>
              </a:ext>
            </a:extLst>
          </p:cNvPr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miniOB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E47B25-5444-4F07-9ACE-EBC7F48130F5}"/>
              </a:ext>
            </a:extLst>
          </p:cNvPr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C733D5-3D59-42A2-B7A7-D0068ECF1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5583D8-3239-4E35-B073-AC4DCCF20DF6}"/>
              </a:ext>
            </a:extLst>
          </p:cNvPr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C83128-0001-48E3-88CE-A051BBAA5008}"/>
                </a:ext>
              </a:extLst>
            </p:cNvPr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>
              <a:extLst>
                <a:ext uri="{FF2B5EF4-FFF2-40B4-BE49-F238E27FC236}">
                  <a16:creationId xmlns:a16="http://schemas.microsoft.com/office/drawing/2014/main" id="{BF6D1F0E-B54A-4DF1-A688-9B8D53DF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>
            <a:extLst>
              <a:ext uri="{FF2B5EF4-FFF2-40B4-BE49-F238E27FC236}">
                <a16:creationId xmlns:a16="http://schemas.microsoft.com/office/drawing/2014/main" id="{5658695E-E912-4C9B-B0CF-2FD0F4B5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</a:p>
        </p:txBody>
      </p:sp>
      <p:sp>
        <p:nvSpPr>
          <p:cNvPr id="3" name="文本框 11">
            <a:extLst>
              <a:ext uri="{FF2B5EF4-FFF2-40B4-BE49-F238E27FC236}">
                <a16:creationId xmlns:a16="http://schemas.microsoft.com/office/drawing/2014/main" id="{AAE692D8-1BAD-C193-7553-89D31B9D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528" y="3848311"/>
            <a:ext cx="43789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2023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年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9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29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日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为了便于后续实验，统一使用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搭建数据库环境。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20204" pitchFamily="34" charset="0"/>
              </a:rPr>
              <a:t>前往 </a:t>
            </a:r>
            <a:r>
              <a:rPr lang="en-US" altLang="zh-CN" b="0" i="0" dirty="0">
                <a:effectLst/>
                <a:latin typeface="Arial" panose="020B0604020202020204" pitchFamily="34" charset="0"/>
                <a:hlinkClick r:id="rId3"/>
              </a:rPr>
              <a:t>https://www.docker.com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网站下载电脑对应版本的安装包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安装后，按照要求注册</a:t>
            </a:r>
            <a:r>
              <a:rPr lang="en-US" altLang="zh-CN" dirty="0">
                <a:latin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</a:rPr>
              <a:t>登录账号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B69FAEFD-2265-3528-0249-69FAD37413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"/>
          <a:stretch/>
        </p:blipFill>
        <p:spPr>
          <a:xfrm>
            <a:off x="2273408" y="1635646"/>
            <a:ext cx="4597184" cy="28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183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下载镜像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中直接下载官方镜像。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顶部搜索框搜索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miniob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oceanbase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miniob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即为官方镜像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点击打开后，选择</a:t>
            </a:r>
            <a:r>
              <a:rPr lang="en-US" altLang="zh-CN" dirty="0">
                <a:latin typeface="Arial" panose="020B0604020202020204" pitchFamily="34" charset="0"/>
              </a:rPr>
              <a:t>pull</a:t>
            </a:r>
            <a:r>
              <a:rPr lang="zh-CN" altLang="en-US" dirty="0">
                <a:latin typeface="Arial" panose="020B0604020202020204" pitchFamily="34" charset="0"/>
              </a:rPr>
              <a:t>并</a:t>
            </a:r>
            <a:r>
              <a:rPr lang="en-US" altLang="zh-CN" dirty="0">
                <a:latin typeface="Arial" panose="020B0604020202020204" pitchFamily="34" charset="0"/>
              </a:rPr>
              <a:t>run</a:t>
            </a:r>
            <a:r>
              <a:rPr lang="zh-CN" altLang="en-US" dirty="0">
                <a:latin typeface="Arial" panose="020B0604020202020204" pitchFamily="34" charset="0"/>
              </a:rPr>
              <a:t>即可运行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91AFB7AE-8E6A-A9BA-99FC-D5B05B51C0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76"/>
          <a:stretch/>
        </p:blipFill>
        <p:spPr>
          <a:xfrm>
            <a:off x="711857" y="1779662"/>
            <a:ext cx="7720286" cy="20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917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miniOB</a:t>
            </a:r>
            <a:r>
              <a:rPr lang="zh-CN" altLang="en-US" dirty="0"/>
              <a:t>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进入容器，下载并编译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miniOB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2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Exec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下运行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git clone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https://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github.com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oceanbase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miniob.git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从</a:t>
            </a:r>
            <a:r>
              <a:rPr lang="en-US" altLang="zh-CN" dirty="0" err="1">
                <a:latin typeface="Arial" panose="020B0604020202020204" pitchFamily="34" charset="0"/>
              </a:rPr>
              <a:t>gthub</a:t>
            </a:r>
            <a:r>
              <a:rPr lang="zh-CN" altLang="en-US" dirty="0">
                <a:latin typeface="Arial" panose="020B0604020202020204" pitchFamily="34" charset="0"/>
              </a:rPr>
              <a:t>上下载</a:t>
            </a:r>
            <a:r>
              <a:rPr lang="en-US" altLang="zh-CN" dirty="0" err="1">
                <a:latin typeface="Arial" panose="020B0604020202020204" pitchFamily="34" charset="0"/>
              </a:rPr>
              <a:t>miniOB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dirty="0"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进入</a:t>
            </a:r>
            <a:r>
              <a:rPr lang="en-US" altLang="zh-CN" dirty="0" err="1">
                <a:latin typeface="Arial" panose="020B0604020202020204" pitchFamily="34" charset="0"/>
              </a:rPr>
              <a:t>miniob</a:t>
            </a:r>
            <a:r>
              <a:rPr lang="zh-CN" altLang="en-US" dirty="0">
                <a:latin typeface="Arial" panose="020B0604020202020204" pitchFamily="34" charset="0"/>
              </a:rPr>
              <a:t>目录，使用 </a:t>
            </a:r>
            <a:r>
              <a:rPr lang="en-US" altLang="zh-CN" dirty="0">
                <a:latin typeface="Arial" panose="020B0604020202020204" pitchFamily="34" charset="0"/>
              </a:rPr>
              <a:t>bash </a:t>
            </a:r>
            <a:r>
              <a:rPr lang="en-US" altLang="zh-CN" dirty="0" err="1">
                <a:latin typeface="Arial" panose="020B0604020202020204" pitchFamily="34" charset="0"/>
              </a:rPr>
              <a:t>build.sh</a:t>
            </a:r>
            <a:r>
              <a:rPr lang="en-US" altLang="zh-CN" dirty="0">
                <a:latin typeface="Arial" panose="020B0604020202020204" pitchFamily="34" charset="0"/>
              </a:rPr>
              <a:t> --make -j4</a:t>
            </a:r>
            <a:r>
              <a:rPr lang="zh-CN" altLang="en-US" dirty="0">
                <a:latin typeface="Arial" panose="020B0604020202020204" pitchFamily="34" charset="0"/>
              </a:rPr>
              <a:t> 进行编译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6376DBD-A97A-25F4-792B-9C6EC1EFC4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0" b="52701"/>
          <a:stretch/>
        </p:blipFill>
        <p:spPr>
          <a:xfrm>
            <a:off x="1440768" y="1923678"/>
            <a:ext cx="6262464" cy="1740572"/>
          </a:xfrm>
          <a:prstGeom prst="rect">
            <a:avLst/>
          </a:prstGeom>
        </p:spPr>
      </p:pic>
      <p:pic>
        <p:nvPicPr>
          <p:cNvPr id="13" name="图片 12" descr="图形用户界面, 文本, 应用程序&#10;&#10;描述已自动生成">
            <a:extLst>
              <a:ext uri="{FF2B5EF4-FFF2-40B4-BE49-F238E27FC236}">
                <a16:creationId xmlns:a16="http://schemas.microsoft.com/office/drawing/2014/main" id="{41B95848-16ED-2347-B64B-4ADD96D3843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98"/>
          <a:stretch/>
        </p:blipFill>
        <p:spPr>
          <a:xfrm>
            <a:off x="741720" y="4095122"/>
            <a:ext cx="4102224" cy="999002"/>
          </a:xfrm>
          <a:prstGeom prst="rect">
            <a:avLst/>
          </a:prstGeom>
        </p:spPr>
      </p:pic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6EDE4BA4-04A2-1771-E09D-E38DF8518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12" y="4234414"/>
            <a:ext cx="2742734" cy="72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984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7FBE0-92D7-4377-AF31-F3212C89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运行</a:t>
            </a:r>
            <a:r>
              <a:rPr lang="en-US" altLang="zh-CN" dirty="0" err="1"/>
              <a:t>miniOB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F1F71-2506-4E03-A2DD-B4E24FB1F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运行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miniOB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20204" pitchFamily="34" charset="0"/>
              </a:rPr>
              <a:t>编译完成后，进入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build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目录，使用 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./bin/observer -s 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miniob.sock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-f ../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etc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observer.ini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 &amp;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 在后台启动服务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启动服务后，使用 </a:t>
            </a:r>
            <a:r>
              <a:rPr lang="en-US" altLang="zh-CN" dirty="0">
                <a:latin typeface="Arial" panose="020B0604020202020204" pitchFamily="34" charset="0"/>
              </a:rPr>
              <a:t>./bin/</a:t>
            </a:r>
            <a:r>
              <a:rPr lang="en-US" altLang="zh-CN" dirty="0" err="1">
                <a:latin typeface="Arial" panose="020B0604020202020204" pitchFamily="34" charset="0"/>
              </a:rPr>
              <a:t>obclient</a:t>
            </a:r>
            <a:r>
              <a:rPr lang="en-US" altLang="zh-CN" dirty="0">
                <a:latin typeface="Arial" panose="020B0604020202020204" pitchFamily="34" charset="0"/>
              </a:rPr>
              <a:t> -s </a:t>
            </a:r>
            <a:r>
              <a:rPr lang="en-US" altLang="zh-CN" dirty="0" err="1">
                <a:latin typeface="Arial" panose="020B0604020202020204" pitchFamily="34" charset="0"/>
              </a:rPr>
              <a:t>miniob.sock</a:t>
            </a:r>
            <a:r>
              <a:rPr lang="zh-CN" altLang="en-US" dirty="0">
                <a:latin typeface="Arial" panose="020B0604020202020204" pitchFamily="34" charset="0"/>
              </a:rPr>
              <a:t> 启动</a:t>
            </a:r>
            <a:r>
              <a:rPr lang="en-US" altLang="zh-CN" dirty="0" err="1">
                <a:latin typeface="Arial" panose="020B0604020202020204" pitchFamily="34" charset="0"/>
              </a:rPr>
              <a:t>miniOB</a:t>
            </a:r>
            <a:r>
              <a:rPr lang="zh-CN" altLang="en-US" dirty="0">
                <a:latin typeface="Arial" panose="020B0604020202020204" pitchFamily="34" charset="0"/>
              </a:rPr>
              <a:t>，完成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 descr="文本, 信件&#10;&#10;描述已自动生成">
            <a:extLst>
              <a:ext uri="{FF2B5EF4-FFF2-40B4-BE49-F238E27FC236}">
                <a16:creationId xmlns:a16="http://schemas.microsoft.com/office/drawing/2014/main" id="{1C9B6564-95BA-7228-177C-36C0B3F59C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00"/>
          <a:stretch/>
        </p:blipFill>
        <p:spPr>
          <a:xfrm>
            <a:off x="2123728" y="1983324"/>
            <a:ext cx="4896544" cy="588426"/>
          </a:xfrm>
          <a:prstGeom prst="rect">
            <a:avLst/>
          </a:prstGeom>
        </p:spPr>
      </p:pic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C37CDE56-A814-1225-A863-FAD8C6AA20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55"/>
          <a:stretch/>
        </p:blipFill>
        <p:spPr>
          <a:xfrm>
            <a:off x="2303748" y="3075806"/>
            <a:ext cx="4464496" cy="189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744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2E4C340-2B5F-4D73-8A87-EA3DCDAB9A77}"/>
              </a:ext>
            </a:extLst>
          </p:cNvPr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miniOB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60305040502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E47B25-5444-4F07-9ACE-EBC7F48130F5}"/>
              </a:ext>
            </a:extLst>
          </p:cNvPr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0C733D5-3D59-42A2-B7A7-D0068ECF1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D5583D8-3239-4E35-B073-AC4DCCF20DF6}"/>
              </a:ext>
            </a:extLst>
          </p:cNvPr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BC83128-0001-48E3-88CE-A051BBAA5008}"/>
                </a:ext>
              </a:extLst>
            </p:cNvPr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>
              <a:extLst>
                <a:ext uri="{FF2B5EF4-FFF2-40B4-BE49-F238E27FC236}">
                  <a16:creationId xmlns:a16="http://schemas.microsoft.com/office/drawing/2014/main" id="{BF6D1F0E-B54A-4DF1-A688-9B8D53DFA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>
            <a:extLst>
              <a:ext uri="{FF2B5EF4-FFF2-40B4-BE49-F238E27FC236}">
                <a16:creationId xmlns:a16="http://schemas.microsoft.com/office/drawing/2014/main" id="{5658695E-E912-4C9B-B0CF-2FD0F4B59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</a:p>
        </p:txBody>
      </p:sp>
      <p:sp>
        <p:nvSpPr>
          <p:cNvPr id="3" name="文本框 11">
            <a:extLst>
              <a:ext uri="{FF2B5EF4-FFF2-40B4-BE49-F238E27FC236}">
                <a16:creationId xmlns:a16="http://schemas.microsoft.com/office/drawing/2014/main" id="{AAE692D8-1BAD-C193-7553-89D31B9D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528" y="3848311"/>
            <a:ext cx="43789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2023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年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9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29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Heiti SC Medium" charset="-122"/>
              </a:rPr>
              <a:t>日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  <a:cs typeface="Heiti SC Medium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01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45016</TotalTime>
  <Words>225</Words>
  <Application>Microsoft Macintosh PowerPoint</Application>
  <PresentationFormat>全屏显示(16:9)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华文行楷</vt:lpstr>
      <vt:lpstr>宋体</vt:lpstr>
      <vt:lpstr>微软雅黑</vt:lpstr>
      <vt:lpstr>catalyst-pingfang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Docker安装</vt:lpstr>
      <vt:lpstr>下载镜像</vt:lpstr>
      <vt:lpstr>miniOB编译</vt:lpstr>
      <vt:lpstr>运行miniOB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Han Peng</cp:lastModifiedBy>
  <cp:revision>2130</cp:revision>
  <dcterms:created xsi:type="dcterms:W3CDTF">2007-09-26T12:04:45Z</dcterms:created>
  <dcterms:modified xsi:type="dcterms:W3CDTF">2023-09-29T03:11:57Z</dcterms:modified>
</cp:coreProperties>
</file>