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782-FBC2-4D56-89C8-263C580E0C8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7D3-A633-4B92-828D-F3FF79D99B8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8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782-FBC2-4D56-89C8-263C580E0C8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7D3-A633-4B92-828D-F3FF79D9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8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782-FBC2-4D56-89C8-263C580E0C8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7D3-A633-4B92-828D-F3FF79D9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1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782-FBC2-4D56-89C8-263C580E0C8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7D3-A633-4B92-828D-F3FF79D9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6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782-FBC2-4D56-89C8-263C580E0C8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7D3-A633-4B92-828D-F3FF79D99B8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21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782-FBC2-4D56-89C8-263C580E0C8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7D3-A633-4B92-828D-F3FF79D9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9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782-FBC2-4D56-89C8-263C580E0C8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7D3-A633-4B92-828D-F3FF79D9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8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782-FBC2-4D56-89C8-263C580E0C8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7D3-A633-4B92-828D-F3FF79D9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7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782-FBC2-4D56-89C8-263C580E0C8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7D3-A633-4B92-828D-F3FF79D9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4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BAD782-FBC2-4D56-89C8-263C580E0C8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B977D3-A633-4B92-828D-F3FF79D9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1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D782-FBC2-4D56-89C8-263C580E0C8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77D3-A633-4B92-828D-F3FF79D99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7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BAD782-FBC2-4D56-89C8-263C580E0C84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B977D3-A633-4B92-828D-F3FF79D99B8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2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387ABF-CCDB-ECFD-0E27-E93CFD8B4D63}"/>
              </a:ext>
            </a:extLst>
          </p:cNvPr>
          <p:cNvSpPr txBox="1"/>
          <p:nvPr/>
        </p:nvSpPr>
        <p:spPr>
          <a:xfrm>
            <a:off x="871245" y="1221180"/>
            <a:ext cx="10152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/>
              <a:t>文本博客系统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CF55-D23E-6AFE-2F5E-4646B56E09BC}"/>
              </a:ext>
            </a:extLst>
          </p:cNvPr>
          <p:cNvSpPr txBox="1"/>
          <p:nvPr/>
        </p:nvSpPr>
        <p:spPr>
          <a:xfrm>
            <a:off x="3678851" y="2637858"/>
            <a:ext cx="477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汇报人：</a:t>
            </a:r>
            <a:r>
              <a:rPr lang="en-US" altLang="zh-CN" dirty="0"/>
              <a:t>2152809</a:t>
            </a:r>
            <a:r>
              <a:rPr lang="zh-CN" altLang="en-US" dirty="0"/>
              <a:t> 曾崇然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05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387ABF-CCDB-ECFD-0E27-E93CFD8B4D63}"/>
              </a:ext>
            </a:extLst>
          </p:cNvPr>
          <p:cNvSpPr txBox="1"/>
          <p:nvPr/>
        </p:nvSpPr>
        <p:spPr>
          <a:xfrm>
            <a:off x="1018728" y="355941"/>
            <a:ext cx="3234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功能演示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CF55-D23E-6AFE-2F5E-4646B56E09BC}"/>
              </a:ext>
            </a:extLst>
          </p:cNvPr>
          <p:cNvSpPr txBox="1"/>
          <p:nvPr/>
        </p:nvSpPr>
        <p:spPr>
          <a:xfrm>
            <a:off x="1215109" y="1159877"/>
            <a:ext cx="8916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管理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85F1DC-C6A6-4110-003C-2A1C27F7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11" y="1159878"/>
            <a:ext cx="2954401" cy="51648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E439FC-DAEB-4550-D91F-6C0F9A3F8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548" b="57098"/>
          <a:stretch/>
        </p:blipFill>
        <p:spPr>
          <a:xfrm>
            <a:off x="5686147" y="1063827"/>
            <a:ext cx="4673911" cy="18961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ECB2568-F34F-2D94-A8A2-37E8DB495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290" y="3225807"/>
            <a:ext cx="4673911" cy="28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8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387ABF-CCDB-ECFD-0E27-E93CFD8B4D63}"/>
              </a:ext>
            </a:extLst>
          </p:cNvPr>
          <p:cNvSpPr txBox="1"/>
          <p:nvPr/>
        </p:nvSpPr>
        <p:spPr>
          <a:xfrm>
            <a:off x="1018728" y="355941"/>
            <a:ext cx="3234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使用技术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CF55-D23E-6AFE-2F5E-4646B56E09BC}"/>
              </a:ext>
            </a:extLst>
          </p:cNvPr>
          <p:cNvSpPr txBox="1"/>
          <p:nvPr/>
        </p:nvSpPr>
        <p:spPr>
          <a:xfrm>
            <a:off x="1215109" y="1159877"/>
            <a:ext cx="8916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前后端框架：</a:t>
            </a:r>
            <a:r>
              <a:rPr lang="en-US" altLang="zh-CN" dirty="0"/>
              <a:t>Bootstrap</a:t>
            </a:r>
            <a:r>
              <a:rPr lang="zh-CN" altLang="en-US" dirty="0"/>
              <a:t>、</a:t>
            </a:r>
            <a:r>
              <a:rPr lang="en-US" altLang="zh-CN" dirty="0" err="1"/>
              <a:t>django</a:t>
            </a:r>
            <a:r>
              <a:rPr lang="zh-CN" altLang="en-US" dirty="0"/>
              <a:t>、</a:t>
            </a:r>
            <a:r>
              <a:rPr lang="en-US" altLang="zh-CN" dirty="0" err="1"/>
              <a:t>mysql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2.MVT</a:t>
            </a:r>
            <a:r>
              <a:rPr lang="zh-CN" altLang="en-US" dirty="0"/>
              <a:t>开发模式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443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387ABF-CCDB-ECFD-0E27-E93CFD8B4D63}"/>
              </a:ext>
            </a:extLst>
          </p:cNvPr>
          <p:cNvSpPr txBox="1"/>
          <p:nvPr/>
        </p:nvSpPr>
        <p:spPr>
          <a:xfrm>
            <a:off x="1018728" y="355941"/>
            <a:ext cx="3234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收获反思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CF55-D23E-6AFE-2F5E-4646B56E09BC}"/>
              </a:ext>
            </a:extLst>
          </p:cNvPr>
          <p:cNvSpPr txBox="1"/>
          <p:nvPr/>
        </p:nvSpPr>
        <p:spPr>
          <a:xfrm>
            <a:off x="1215109" y="1159877"/>
            <a:ext cx="8916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收获：</a:t>
            </a:r>
            <a:r>
              <a:rPr lang="en-US" altLang="zh-CN" dirty="0" err="1"/>
              <a:t>django</a:t>
            </a:r>
            <a:r>
              <a:rPr lang="zh-CN" altLang="en-US" dirty="0"/>
              <a:t>框架和</a:t>
            </a:r>
            <a:r>
              <a:rPr lang="en-US" altLang="zh-CN" dirty="0"/>
              <a:t>bootstrap</a:t>
            </a:r>
            <a:r>
              <a:rPr lang="zh-CN" altLang="en-US" dirty="0"/>
              <a:t>的学习和使用，</a:t>
            </a:r>
            <a:r>
              <a:rPr lang="en-US" altLang="zh-CN" dirty="0"/>
              <a:t>MVT</a:t>
            </a:r>
            <a:r>
              <a:rPr lang="zh-CN" altLang="en-US" dirty="0"/>
              <a:t>开发模式的体会，一些安全问题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反思：学习问题，前端设计，数据库设计，用户友好性和测试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882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387ABF-CCDB-ECFD-0E27-E93CFD8B4D63}"/>
              </a:ext>
            </a:extLst>
          </p:cNvPr>
          <p:cNvSpPr txBox="1"/>
          <p:nvPr/>
        </p:nvSpPr>
        <p:spPr>
          <a:xfrm>
            <a:off x="871245" y="1221180"/>
            <a:ext cx="10152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THANKS</a:t>
            </a:r>
            <a:endParaRPr lang="zh-CN" altLang="en-US" sz="8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CF55-D23E-6AFE-2F5E-4646B56E09BC}"/>
              </a:ext>
            </a:extLst>
          </p:cNvPr>
          <p:cNvSpPr txBox="1"/>
          <p:nvPr/>
        </p:nvSpPr>
        <p:spPr>
          <a:xfrm>
            <a:off x="3678851" y="2637858"/>
            <a:ext cx="477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汇报人：</a:t>
            </a:r>
            <a:r>
              <a:rPr lang="en-US" altLang="zh-CN" dirty="0"/>
              <a:t>2152809</a:t>
            </a:r>
            <a:r>
              <a:rPr lang="zh-CN" altLang="en-US" dirty="0"/>
              <a:t> 曾崇然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991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387ABF-CCDB-ECFD-0E27-E93CFD8B4D63}"/>
              </a:ext>
            </a:extLst>
          </p:cNvPr>
          <p:cNvSpPr txBox="1"/>
          <p:nvPr/>
        </p:nvSpPr>
        <p:spPr>
          <a:xfrm>
            <a:off x="1018728" y="355941"/>
            <a:ext cx="3234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项目分析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CF55-D23E-6AFE-2F5E-4646B56E09BC}"/>
              </a:ext>
            </a:extLst>
          </p:cNvPr>
          <p:cNvSpPr txBox="1"/>
          <p:nvPr/>
        </p:nvSpPr>
        <p:spPr>
          <a:xfrm>
            <a:off x="1215109" y="1159877"/>
            <a:ext cx="8916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背景：想有一个文字的分享的平台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介绍：实现了一个有一定交互功能的文本博客系统，具有编辑发布博客、评论、点赞、点踩、收藏等功能。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481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387ABF-CCDB-ECFD-0E27-E93CFD8B4D63}"/>
              </a:ext>
            </a:extLst>
          </p:cNvPr>
          <p:cNvSpPr txBox="1"/>
          <p:nvPr/>
        </p:nvSpPr>
        <p:spPr>
          <a:xfrm>
            <a:off x="1018728" y="355941"/>
            <a:ext cx="3234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功能演示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CF55-D23E-6AFE-2F5E-4646B56E09BC}"/>
              </a:ext>
            </a:extLst>
          </p:cNvPr>
          <p:cNvSpPr txBox="1"/>
          <p:nvPr/>
        </p:nvSpPr>
        <p:spPr>
          <a:xfrm>
            <a:off x="1215109" y="1159877"/>
            <a:ext cx="891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登录注册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DF45E0-8B4C-DD23-2EAF-9CC076D1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26" y="1621542"/>
            <a:ext cx="2558355" cy="44090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E5693A-A964-AE44-FA5C-FFE7CE8F3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82" y="1621542"/>
            <a:ext cx="2558356" cy="44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6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387ABF-CCDB-ECFD-0E27-E93CFD8B4D63}"/>
              </a:ext>
            </a:extLst>
          </p:cNvPr>
          <p:cNvSpPr txBox="1"/>
          <p:nvPr/>
        </p:nvSpPr>
        <p:spPr>
          <a:xfrm>
            <a:off x="1018728" y="355941"/>
            <a:ext cx="3234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功能演示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CF55-D23E-6AFE-2F5E-4646B56E09BC}"/>
              </a:ext>
            </a:extLst>
          </p:cNvPr>
          <p:cNvSpPr txBox="1"/>
          <p:nvPr/>
        </p:nvSpPr>
        <p:spPr>
          <a:xfrm>
            <a:off x="1215109" y="1159877"/>
            <a:ext cx="891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主页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43F252-A6EE-78A5-83BE-35DD30BD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03" y="1621542"/>
            <a:ext cx="2696531" cy="4647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4AF017-6F96-3A09-51CA-73A3652B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859" y="1621542"/>
            <a:ext cx="2658282" cy="46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5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387ABF-CCDB-ECFD-0E27-E93CFD8B4D63}"/>
              </a:ext>
            </a:extLst>
          </p:cNvPr>
          <p:cNvSpPr txBox="1"/>
          <p:nvPr/>
        </p:nvSpPr>
        <p:spPr>
          <a:xfrm>
            <a:off x="1018728" y="355941"/>
            <a:ext cx="3234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功能演示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CF55-D23E-6AFE-2F5E-4646B56E09BC}"/>
              </a:ext>
            </a:extLst>
          </p:cNvPr>
          <p:cNvSpPr txBox="1"/>
          <p:nvPr/>
        </p:nvSpPr>
        <p:spPr>
          <a:xfrm>
            <a:off x="1215109" y="1159877"/>
            <a:ext cx="891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添加博客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4B3A53-04F7-C12B-2447-548531E2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61" y="1844013"/>
            <a:ext cx="2505581" cy="43802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8F456E-9C56-0741-CB7D-BC18403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556" y="1841431"/>
            <a:ext cx="2505581" cy="43802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A4782E-0C52-4159-F0EA-9C14921C7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795" y="1841432"/>
            <a:ext cx="2505580" cy="43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3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387ABF-CCDB-ECFD-0E27-E93CFD8B4D63}"/>
              </a:ext>
            </a:extLst>
          </p:cNvPr>
          <p:cNvSpPr txBox="1"/>
          <p:nvPr/>
        </p:nvSpPr>
        <p:spPr>
          <a:xfrm>
            <a:off x="1018728" y="355941"/>
            <a:ext cx="3234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功能演示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CF55-D23E-6AFE-2F5E-4646B56E09BC}"/>
              </a:ext>
            </a:extLst>
          </p:cNvPr>
          <p:cNvSpPr txBox="1"/>
          <p:nvPr/>
        </p:nvSpPr>
        <p:spPr>
          <a:xfrm>
            <a:off x="1215109" y="1159877"/>
            <a:ext cx="891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交互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32B6B5-C7E1-3181-05A5-005C1586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28" y="1494701"/>
            <a:ext cx="4511972" cy="13691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8FA5FE-CC3A-E180-34C0-0B6787AF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109" y="3281193"/>
            <a:ext cx="4205303" cy="11978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49981E-6028-9BAC-ED12-82F48793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793" y="1638040"/>
            <a:ext cx="2652074" cy="46363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A4B983F-2449-1E81-FEE5-FDC456632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248" y="1653787"/>
            <a:ext cx="2652074" cy="46363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EF6D740-0D4F-3019-4B6F-3ABCDF5AAC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8148"/>
          <a:stretch/>
        </p:blipFill>
        <p:spPr>
          <a:xfrm>
            <a:off x="1144893" y="4722961"/>
            <a:ext cx="4345734" cy="14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4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387ABF-CCDB-ECFD-0E27-E93CFD8B4D63}"/>
              </a:ext>
            </a:extLst>
          </p:cNvPr>
          <p:cNvSpPr txBox="1"/>
          <p:nvPr/>
        </p:nvSpPr>
        <p:spPr>
          <a:xfrm>
            <a:off x="1018728" y="355941"/>
            <a:ext cx="3234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功能演示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CF55-D23E-6AFE-2F5E-4646B56E09BC}"/>
              </a:ext>
            </a:extLst>
          </p:cNvPr>
          <p:cNvSpPr txBox="1"/>
          <p:nvPr/>
        </p:nvSpPr>
        <p:spPr>
          <a:xfrm>
            <a:off x="1215109" y="1159877"/>
            <a:ext cx="8916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空间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AB03FB-474C-FE06-DD6C-FB7307A9B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89" y="1668544"/>
            <a:ext cx="2488539" cy="43504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634E05-1868-6FFE-2FBF-BF6EAAF94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619" y="1668544"/>
            <a:ext cx="4423266" cy="9709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2E3D47-ECAE-6B20-3C03-56CE33821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619" y="2567215"/>
            <a:ext cx="4463857" cy="201962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D570781-6F53-FFB7-7A5C-1B5CA4B952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4581"/>
          <a:stretch/>
        </p:blipFill>
        <p:spPr>
          <a:xfrm>
            <a:off x="4467099" y="4586838"/>
            <a:ext cx="4422377" cy="165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5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387ABF-CCDB-ECFD-0E27-E93CFD8B4D63}"/>
              </a:ext>
            </a:extLst>
          </p:cNvPr>
          <p:cNvSpPr txBox="1"/>
          <p:nvPr/>
        </p:nvSpPr>
        <p:spPr>
          <a:xfrm>
            <a:off x="1018728" y="355941"/>
            <a:ext cx="3234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功能演示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CF55-D23E-6AFE-2F5E-4646B56E09BC}"/>
              </a:ext>
            </a:extLst>
          </p:cNvPr>
          <p:cNvSpPr txBox="1"/>
          <p:nvPr/>
        </p:nvSpPr>
        <p:spPr>
          <a:xfrm>
            <a:off x="1215109" y="1159877"/>
            <a:ext cx="8916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个人信息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BAED1F-B017-5471-0428-B1CE1BE5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66" y="1185801"/>
            <a:ext cx="2837099" cy="495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387ABF-CCDB-ECFD-0E27-E93CFD8B4D63}"/>
              </a:ext>
            </a:extLst>
          </p:cNvPr>
          <p:cNvSpPr txBox="1"/>
          <p:nvPr/>
        </p:nvSpPr>
        <p:spPr>
          <a:xfrm>
            <a:off x="1018728" y="355941"/>
            <a:ext cx="3234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功能演示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DCF55-D23E-6AFE-2F5E-4646B56E09BC}"/>
              </a:ext>
            </a:extLst>
          </p:cNvPr>
          <p:cNvSpPr txBox="1"/>
          <p:nvPr/>
        </p:nvSpPr>
        <p:spPr>
          <a:xfrm>
            <a:off x="1215109" y="1159877"/>
            <a:ext cx="8916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信箱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AEEF34-B3BE-BF86-F2C4-844C11934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04" y="1159877"/>
            <a:ext cx="5270771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8944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</TotalTime>
  <Words>168</Words>
  <Application>Microsoft Office PowerPoint</Application>
  <PresentationFormat>宽屏</PresentationFormat>
  <Paragraphs>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曾 崇然</dc:creator>
  <cp:lastModifiedBy>曾 崇然</cp:lastModifiedBy>
  <cp:revision>20</cp:revision>
  <dcterms:created xsi:type="dcterms:W3CDTF">2023-06-23T12:55:56Z</dcterms:created>
  <dcterms:modified xsi:type="dcterms:W3CDTF">2023-06-24T01:24:11Z</dcterms:modified>
</cp:coreProperties>
</file>