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c41194b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c41194b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c41194b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c41194b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c41194b0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c41194b0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VR3AWdyVVdU" TargetMode="External"/><Relationship Id="rId4" Type="http://schemas.openxmlformats.org/officeDocument/2006/relationships/hyperlink" Target="https://www.deepsing.com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L-and-AI-repo/pytorch-CycleGAN-and-pix2pix" TargetMode="External"/><Relationship Id="rId4" Type="http://schemas.openxmlformats.org/officeDocument/2006/relationships/hyperlink" Target="https://github.com/Ajasra/Spout-for-Pyth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Audio to Image with Pix2Pix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BY MICHAEL URLACHER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INSPIRATION, IDEA AND VISION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My inspiration was a YouTube video about creating images from a famous </a:t>
            </a:r>
            <a:r>
              <a:rPr lang="de"/>
              <a:t>music</a:t>
            </a:r>
            <a:r>
              <a:rPr lang="de"/>
              <a:t> video.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I used it to create my first ideas, but...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My </a:t>
            </a:r>
            <a:r>
              <a:rPr lang="de"/>
              <a:t>final vision for my project was to use the actual sound, instead of lyrics.</a:t>
            </a:r>
            <a:endParaRPr/>
          </a:p>
        </p:txBody>
      </p:sp>
      <p:sp>
        <p:nvSpPr>
          <p:cNvPr id="67" name="Google Shape;67;p14">
            <a:hlinkClick r:id="rId3"/>
          </p:cNvPr>
          <p:cNvSpPr/>
          <p:nvPr/>
        </p:nvSpPr>
        <p:spPr>
          <a:xfrm>
            <a:off x="458425" y="1227450"/>
            <a:ext cx="381900" cy="32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>
            <a:hlinkClick r:id="rId4"/>
          </p:cNvPr>
          <p:cNvSpPr/>
          <p:nvPr/>
        </p:nvSpPr>
        <p:spPr>
          <a:xfrm>
            <a:off x="458425" y="2472075"/>
            <a:ext cx="381900" cy="32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6200" y="2866400"/>
            <a:ext cx="1957775" cy="19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4032225" y="3611138"/>
            <a:ext cx="899700" cy="46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0175" y="2866413"/>
            <a:ext cx="1957775" cy="19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DID I USE?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For this project I mainly used the Pix2Pix model and the program Touchdesigner.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For Pix2Pix I used the Pytorch version.</a:t>
            </a:r>
            <a:br>
              <a:rPr lang="de"/>
            </a:br>
            <a:r>
              <a:rPr lang="de"/>
              <a:t>With TouchDesigner I created my own Dataset and the use of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	Spout-Library provided by Vasily. Necessary for the use of the model with Touchdesigner.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CUDA Toolkit is also necessary in order to use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>
            <a:hlinkClick r:id="rId3"/>
          </p:cNvPr>
          <p:cNvSpPr/>
          <p:nvPr/>
        </p:nvSpPr>
        <p:spPr>
          <a:xfrm>
            <a:off x="438275" y="1227425"/>
            <a:ext cx="381900" cy="32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>
            <a:hlinkClick r:id="rId4"/>
          </p:cNvPr>
          <p:cNvSpPr/>
          <p:nvPr/>
        </p:nvSpPr>
        <p:spPr>
          <a:xfrm>
            <a:off x="438275" y="2809350"/>
            <a:ext cx="381900" cy="32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585150" y="2071650"/>
            <a:ext cx="197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800"/>
              <a:t>DEMO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