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20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9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2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6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41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17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21A0E2-EB49-46AF-BE08-F716F4E2D908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24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A0E2-EB49-46AF-BE08-F716F4E2D908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8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ACAFFA-5CA1-73AD-4DBA-CE6A0280B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МЕТОДЫ ВЫДЕЛЕНИЯ ГРАНИЦ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AD2FC7F-C70E-EB98-811A-B9AD7D96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740722"/>
          </a:xfrm>
        </p:spPr>
        <p:txBody>
          <a:bodyPr>
            <a:normAutofit/>
          </a:bodyPr>
          <a:lstStyle/>
          <a:p>
            <a:r>
              <a:rPr lang="ru-RU" sz="3200" dirty="0"/>
              <a:t>Индивидуальное задание №2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AF37F8F-51BE-1E9A-72EE-05DA837B1EDC}"/>
              </a:ext>
            </a:extLst>
          </p:cNvPr>
          <p:cNvSpPr txBox="1">
            <a:spLocks/>
          </p:cNvSpPr>
          <p:nvPr/>
        </p:nvSpPr>
        <p:spPr>
          <a:xfrm>
            <a:off x="2679906" y="4776499"/>
            <a:ext cx="6831673" cy="740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Подготовили Корнилов К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А. и Диденко Т. 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46/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2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3C9FC-7352-8353-4A0B-34C8A94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изображения для анализа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9B19A-15CD-FEB7-34B9-29EAACB5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Для анализа были выбраны изображения</a:t>
            </a:r>
            <a:r>
              <a:rPr lang="en-US" dirty="0"/>
              <a:t>,</a:t>
            </a:r>
            <a:r>
              <a:rPr lang="ru-RU" dirty="0"/>
              <a:t> содержащие скопления машин на дороге</a:t>
            </a:r>
            <a:endParaRPr lang="en-US" dirty="0"/>
          </a:p>
          <a:p>
            <a:r>
              <a:rPr lang="ru-RU" dirty="0"/>
              <a:t>Характеристики изображения 1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Размер изображения: </a:t>
            </a:r>
            <a:r>
              <a:rPr lang="en-US" dirty="0"/>
              <a:t>574x430</a:t>
            </a:r>
            <a:r>
              <a:rPr lang="ru-RU" dirty="0"/>
              <a:t> пикселей</a:t>
            </a:r>
          </a:p>
          <a:p>
            <a:r>
              <a:rPr lang="ru-RU" dirty="0"/>
              <a:t>Количество каналов: 3</a:t>
            </a:r>
          </a:p>
          <a:p>
            <a:r>
              <a:rPr lang="ru-RU" dirty="0"/>
              <a:t>Формат изображения: </a:t>
            </a:r>
            <a:r>
              <a:rPr lang="en-US" dirty="0"/>
              <a:t>jpg</a:t>
            </a:r>
            <a:endParaRPr lang="ru-RU" dirty="0"/>
          </a:p>
          <a:p>
            <a:r>
              <a:rPr lang="ru-RU" dirty="0"/>
              <a:t>Цветовое пространство: BGR</a:t>
            </a:r>
            <a:endParaRPr lang="en-US" dirty="0"/>
          </a:p>
          <a:p>
            <a:r>
              <a:rPr lang="ru-RU" dirty="0"/>
              <a:t>Плотность объектов</a:t>
            </a:r>
            <a:r>
              <a:rPr lang="en-US" dirty="0"/>
              <a:t>:</a:t>
            </a:r>
            <a:r>
              <a:rPr lang="ru-RU" dirty="0"/>
              <a:t> низкая</a:t>
            </a:r>
            <a:endParaRPr lang="en-US" dirty="0"/>
          </a:p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BE5BAF1-8937-0D54-4466-5B48FF977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62" y="2032000"/>
            <a:ext cx="4759175" cy="35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9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1B87D-4D12-FB55-E17C-34C15A986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C9620-5718-76F2-B8DB-41028EA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изображения для анализа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455E5-E69F-511D-440F-84BCD133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Для анализа были выбраны изображения</a:t>
            </a:r>
            <a:r>
              <a:rPr lang="en-US" dirty="0"/>
              <a:t>,</a:t>
            </a:r>
            <a:r>
              <a:rPr lang="ru-RU" dirty="0"/>
              <a:t> содержащие скопления машин на дороге</a:t>
            </a:r>
            <a:endParaRPr lang="en-US" dirty="0"/>
          </a:p>
          <a:p>
            <a:r>
              <a:rPr lang="ru-RU" dirty="0"/>
              <a:t>Характеристики изображения 2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Размер изображения: 439x570 пикселей</a:t>
            </a:r>
          </a:p>
          <a:p>
            <a:r>
              <a:rPr lang="ru-RU" dirty="0"/>
              <a:t>Количество каналов: 3</a:t>
            </a:r>
          </a:p>
          <a:p>
            <a:r>
              <a:rPr lang="ru-RU" dirty="0"/>
              <a:t>Формат изображения: </a:t>
            </a:r>
            <a:r>
              <a:rPr lang="en-US" dirty="0"/>
              <a:t>jpg</a:t>
            </a:r>
            <a:endParaRPr lang="ru-RU" dirty="0"/>
          </a:p>
          <a:p>
            <a:r>
              <a:rPr lang="ru-RU" dirty="0"/>
              <a:t>Цветовое пространство: BGR</a:t>
            </a:r>
          </a:p>
          <a:p>
            <a:r>
              <a:rPr lang="ru-RU" dirty="0"/>
              <a:t>Плотность объектов</a:t>
            </a:r>
            <a:r>
              <a:rPr lang="en-US" dirty="0"/>
              <a:t>:</a:t>
            </a:r>
            <a:r>
              <a:rPr lang="ru-RU" dirty="0"/>
              <a:t> большая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E7F59A-830E-CDD8-F283-0E296D35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189" y="2115127"/>
            <a:ext cx="4113502" cy="33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6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5CFAA-A1E2-131F-598E-AC50C9743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E1628-4864-9383-CEB3-38EF54AA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изображения для анализа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C6151-9214-D9A5-2BFE-9F1020F8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Для анализа были выбраны изображения</a:t>
            </a:r>
            <a:r>
              <a:rPr lang="en-US" dirty="0"/>
              <a:t>,</a:t>
            </a:r>
            <a:r>
              <a:rPr lang="ru-RU" dirty="0"/>
              <a:t> содержащие скопления машин на дороге</a:t>
            </a:r>
            <a:endParaRPr lang="en-US" dirty="0"/>
          </a:p>
          <a:p>
            <a:r>
              <a:rPr lang="ru-RU" dirty="0"/>
              <a:t>Характеристики изображения </a:t>
            </a:r>
            <a:r>
              <a:rPr lang="en-US" dirty="0"/>
              <a:t>3:</a:t>
            </a:r>
            <a:endParaRPr lang="ru-RU" dirty="0"/>
          </a:p>
          <a:p>
            <a:r>
              <a:rPr lang="ru-RU" dirty="0"/>
              <a:t>Размер изображения: </a:t>
            </a:r>
            <a:r>
              <a:rPr lang="en-US" dirty="0"/>
              <a:t>418x626</a:t>
            </a:r>
            <a:r>
              <a:rPr lang="ru-RU" dirty="0"/>
              <a:t> пикселей</a:t>
            </a:r>
          </a:p>
          <a:p>
            <a:r>
              <a:rPr lang="ru-RU" dirty="0"/>
              <a:t>Количество каналов: 3</a:t>
            </a:r>
          </a:p>
          <a:p>
            <a:r>
              <a:rPr lang="ru-RU" dirty="0"/>
              <a:t>Формат изображения: </a:t>
            </a:r>
            <a:r>
              <a:rPr lang="en-US" dirty="0"/>
              <a:t>jpg</a:t>
            </a:r>
            <a:endParaRPr lang="ru-RU" dirty="0"/>
          </a:p>
          <a:p>
            <a:r>
              <a:rPr lang="ru-RU" dirty="0"/>
              <a:t>Цветовое пространство: BGR</a:t>
            </a:r>
          </a:p>
          <a:p>
            <a:r>
              <a:rPr lang="ru-RU" dirty="0"/>
              <a:t>Плотность объектов</a:t>
            </a:r>
            <a:r>
              <a:rPr lang="en-US" dirty="0"/>
              <a:t>:</a:t>
            </a:r>
            <a:r>
              <a:rPr lang="ru-RU" dirty="0"/>
              <a:t> низкая</a:t>
            </a:r>
            <a:endParaRPr lang="en-US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5BC3D3-93BE-18EE-7683-C99F9026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56" y="2008986"/>
            <a:ext cx="4641561" cy="39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82911-1292-08AB-7566-CD6A82664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E61DF-686E-0BD5-F21C-FCA0E2AE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изображения для анализа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9C78D9-F31C-BE18-D9DD-A7EB780B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Для анализа были выбраны изображения</a:t>
            </a:r>
            <a:r>
              <a:rPr lang="en-US" dirty="0"/>
              <a:t>,</a:t>
            </a:r>
            <a:r>
              <a:rPr lang="ru-RU" dirty="0"/>
              <a:t> содержащие скопления машин на дороге</a:t>
            </a:r>
            <a:endParaRPr lang="en-US" dirty="0"/>
          </a:p>
          <a:p>
            <a:r>
              <a:rPr lang="ru-RU" dirty="0"/>
              <a:t>Характеристики изображения 4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Размер изображения: 596x380 пикселей</a:t>
            </a:r>
          </a:p>
          <a:p>
            <a:r>
              <a:rPr lang="ru-RU" dirty="0"/>
              <a:t>Количество каналов: 3</a:t>
            </a:r>
          </a:p>
          <a:p>
            <a:r>
              <a:rPr lang="ru-RU" dirty="0"/>
              <a:t>Формат изображения: </a:t>
            </a:r>
            <a:r>
              <a:rPr lang="en-US" dirty="0"/>
              <a:t>jpg</a:t>
            </a:r>
            <a:endParaRPr lang="ru-RU" dirty="0"/>
          </a:p>
          <a:p>
            <a:r>
              <a:rPr lang="ru-RU" dirty="0"/>
              <a:t>Цветовое пространство: BGR</a:t>
            </a:r>
          </a:p>
          <a:p>
            <a:r>
              <a:rPr lang="ru-RU" dirty="0"/>
              <a:t>Плотность объектов</a:t>
            </a:r>
            <a:r>
              <a:rPr lang="en-US" dirty="0"/>
              <a:t>: </a:t>
            </a:r>
            <a:r>
              <a:rPr lang="ru-RU" dirty="0"/>
              <a:t>средняя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67D3BC-7425-6C6C-1BBC-B1DD712C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40" y="2309090"/>
            <a:ext cx="5058508" cy="32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9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0B2D0-D217-0662-7765-4987574A3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765A8-38A3-08A7-5FCB-927A02F5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изображения для анализа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A404C-BB14-00B8-182E-754D03EF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Для анализа были выбраны изображения</a:t>
            </a:r>
            <a:r>
              <a:rPr lang="en-US" dirty="0"/>
              <a:t>,</a:t>
            </a:r>
            <a:r>
              <a:rPr lang="ru-RU" dirty="0"/>
              <a:t> содержащие скопления машин на дороге</a:t>
            </a:r>
            <a:endParaRPr lang="en-US" dirty="0"/>
          </a:p>
          <a:p>
            <a:r>
              <a:rPr lang="ru-RU" dirty="0"/>
              <a:t>Характеристики изображения 5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Размер изображения: 259x194 пикселей</a:t>
            </a:r>
          </a:p>
          <a:p>
            <a:r>
              <a:rPr lang="ru-RU" dirty="0"/>
              <a:t>Количество каналов: 3</a:t>
            </a:r>
          </a:p>
          <a:p>
            <a:r>
              <a:rPr lang="ru-RU" dirty="0"/>
              <a:t>Формат изображения: </a:t>
            </a:r>
            <a:r>
              <a:rPr lang="en-US" dirty="0"/>
              <a:t>jpg</a:t>
            </a:r>
            <a:endParaRPr lang="ru-RU" dirty="0"/>
          </a:p>
          <a:p>
            <a:r>
              <a:rPr lang="ru-RU" dirty="0"/>
              <a:t>Цветовое пространство: BGR</a:t>
            </a:r>
          </a:p>
          <a:p>
            <a:r>
              <a:rPr lang="ru-RU" dirty="0"/>
              <a:t>Плотность объектов</a:t>
            </a:r>
            <a:r>
              <a:rPr lang="en-US" dirty="0"/>
              <a:t>:</a:t>
            </a:r>
            <a:r>
              <a:rPr lang="ru-RU" dirty="0"/>
              <a:t> средняя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509FC7-1B8B-5ACC-9D97-4EF908D5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57" y="2181802"/>
            <a:ext cx="4650943" cy="34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3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E9A45-A395-9A58-3AE0-C0341FEE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804519"/>
            <a:ext cx="1065876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параметры размытия Гаусса</a:t>
            </a:r>
            <a:endParaRPr lang="ru-RU" sz="4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A030008-6FB1-42A7-B938-8783D46DB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843109"/>
              </p:ext>
            </p:extLst>
          </p:nvPr>
        </p:nvGraphicFramePr>
        <p:xfrm>
          <a:off x="1792720" y="2006887"/>
          <a:ext cx="8635136" cy="38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84">
                  <a:extLst>
                    <a:ext uri="{9D8B030D-6E8A-4147-A177-3AD203B41FA5}">
                      <a16:colId xmlns:a16="http://schemas.microsoft.com/office/drawing/2014/main" val="167082028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362143377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796691448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1662342609"/>
                    </a:ext>
                  </a:extLst>
                </a:gridCol>
              </a:tblGrid>
              <a:tr h="647652"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ядра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934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70497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154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0746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45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4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1B1F2-2D2F-6B79-F7CB-C4743B60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804519"/>
            <a:ext cx="9310255" cy="1049235"/>
          </a:xfrm>
        </p:spPr>
        <p:txBody>
          <a:bodyPr>
            <a:noAutofit/>
          </a:bodyPr>
          <a:lstStyle/>
          <a:p>
            <a:pPr algn="l"/>
            <a:r>
              <a:rPr lang="ru-RU" sz="4400" cap="none" dirty="0"/>
              <a:t>Выбранные пороговые значения</a:t>
            </a:r>
            <a:endParaRPr lang="ru-RU" sz="4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386C66E-BB8C-D0F0-21F0-5847FD556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612906"/>
              </p:ext>
            </p:extLst>
          </p:nvPr>
        </p:nvGraphicFramePr>
        <p:xfrm>
          <a:off x="1423265" y="1831396"/>
          <a:ext cx="8635136" cy="38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84">
                  <a:extLst>
                    <a:ext uri="{9D8B030D-6E8A-4147-A177-3AD203B41FA5}">
                      <a16:colId xmlns:a16="http://schemas.microsoft.com/office/drawing/2014/main" val="167082028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362143377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796691448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1662342609"/>
                    </a:ext>
                  </a:extLst>
                </a:gridCol>
              </a:tblGrid>
              <a:tr h="647652"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Пороговые значения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Пороговые значения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Пороговые значения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934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(100</a:t>
                      </a:r>
                      <a:r>
                        <a:rPr lang="en-US" dirty="0"/>
                        <a:t>,160)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(125,210)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(140,270)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70497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(80,110)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(90,120)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(100,130)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154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0746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45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80400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Галерея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102</TotalTime>
  <Words>281</Words>
  <Application>Microsoft Office PowerPoint</Application>
  <PresentationFormat>Широкоэкранный</PresentationFormat>
  <Paragraphs>79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Rockwell</vt:lpstr>
      <vt:lpstr>Галерея</vt:lpstr>
      <vt:lpstr>МЕТОДЫ ВЫДЕЛЕНИЯ ГРАНИЦ</vt:lpstr>
      <vt:lpstr>Выбранные изображения для анализа</vt:lpstr>
      <vt:lpstr>Выбранные изображения для анализа</vt:lpstr>
      <vt:lpstr>Выбранные изображения для анализа</vt:lpstr>
      <vt:lpstr>Выбранные изображения для анализа</vt:lpstr>
      <vt:lpstr>Выбранные изображения для анализа</vt:lpstr>
      <vt:lpstr>Выбранные параметры размытия Гаусса</vt:lpstr>
      <vt:lpstr>Выбранные пороговые значения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Корнилова Т.А.</dc:creator>
  <cp:lastModifiedBy>Корнилова Т.А.</cp:lastModifiedBy>
  <cp:revision>4</cp:revision>
  <dcterms:created xsi:type="dcterms:W3CDTF">2024-12-01T21:56:17Z</dcterms:created>
  <dcterms:modified xsi:type="dcterms:W3CDTF">2024-12-01T23:38:33Z</dcterms:modified>
</cp:coreProperties>
</file>