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62" r:id="rId7"/>
    <p:sldId id="263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7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algn="ctr" fontAlgn="ctr"/>
            <a:r>
              <a:rPr lang="ja-JP" altLang="zh-CN"/>
              <a:t>コンセプト</a:t>
            </a:r>
            <a:endParaRPr lang="ja-JP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ja-JP" altLang="en-US"/>
              <a:t>サイバー</a:t>
            </a:r>
            <a:r>
              <a:rPr lang="ja-JP" altLang="en-US"/>
              <a:t>かくれんぼ</a:t>
            </a:r>
            <a:endParaRPr lang="ja-JP" altLang="en-US"/>
          </a:p>
          <a:p>
            <a:r>
              <a:rPr lang="ja-JP" altLang="en-US"/>
              <a:t>（</a:t>
            </a:r>
            <a:r>
              <a:rPr lang="en-US" altLang="ja-JP"/>
              <a:t>AI</a:t>
            </a:r>
            <a:r>
              <a:rPr lang="ja-JP" altLang="en-US"/>
              <a:t>かプレイヤーか見極めよ）</a:t>
            </a:r>
            <a:endParaRPr lang="ja-JP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/>
              <a:t>陣営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ja-JP" altLang="zh-CN"/>
              <a:t>鬼（元</a:t>
            </a:r>
            <a:r>
              <a:rPr lang="ja-JP" altLang="en-US">
                <a:sym typeface="+mn-ea"/>
              </a:rPr>
              <a:t>警察</a:t>
            </a:r>
            <a:r>
              <a:rPr lang="ja-JP" altLang="zh-CN"/>
              <a:t>）</a:t>
            </a:r>
            <a:r>
              <a:rPr lang="ja-JP" altLang="en-US"/>
              <a:t>　：３人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　　</a:t>
            </a:r>
            <a:r>
              <a:rPr lang="en-US" altLang="ja-JP"/>
              <a:t>⇒</a:t>
            </a:r>
            <a:r>
              <a:rPr lang="ja-JP" altLang="en-US">
                <a:sym typeface="+mn-ea"/>
              </a:rPr>
              <a:t>目的：</a:t>
            </a:r>
            <a:r>
              <a:rPr lang="ja-JP" altLang="en-US"/>
              <a:t>子を探し出し、</a:t>
            </a:r>
            <a:r>
              <a:rPr lang="ja-JP" altLang="en-US"/>
              <a:t>捕まえる</a:t>
            </a:r>
            <a:endParaRPr lang="ja-JP" altLang="en-US"/>
          </a:p>
          <a:p>
            <a:pPr marL="0" indent="0">
              <a:buNone/>
            </a:pPr>
            <a:r>
              <a:rPr lang="ja-JP" altLang="zh-CN"/>
              <a:t>　　　　　　　　</a:t>
            </a:r>
            <a:r>
              <a:rPr lang="en-US" altLang="ja-JP"/>
              <a:t>⇒</a:t>
            </a:r>
            <a:r>
              <a:rPr lang="ja-JP" altLang="en-US"/>
              <a:t>面白さ：探し出す過程（</a:t>
            </a:r>
            <a:r>
              <a:rPr lang="ja-JP" altLang="en-US">
                <a:solidFill>
                  <a:srgbClr val="FF0000"/>
                </a:solidFill>
              </a:rPr>
              <a:t>欠如</a:t>
            </a:r>
            <a:r>
              <a:rPr lang="ja-JP" altLang="zh-CN"/>
              <a:t>）、子を発見</a:t>
            </a:r>
            <a:r>
              <a:rPr lang="en-US" altLang="ja-JP"/>
              <a:t>⇒</a:t>
            </a:r>
            <a:r>
              <a:rPr lang="ja-JP" altLang="zh-CN"/>
              <a:t>一騎打ちする瞬間（</a:t>
            </a:r>
            <a:r>
              <a:rPr lang="ja-JP" altLang="zh-CN">
                <a:solidFill>
                  <a:srgbClr val="0070C0"/>
                </a:solidFill>
              </a:rPr>
              <a:t>逮捕</a:t>
            </a:r>
            <a:r>
              <a:rPr lang="ja-JP" altLang="en-US"/>
              <a:t>）</a:t>
            </a:r>
            <a:endParaRPr lang="ja-JP" altLang="en-US"/>
          </a:p>
          <a:p>
            <a:pPr marL="0" indent="0">
              <a:buNone/>
            </a:pPr>
            <a:endParaRPr lang="ja-JP" altLang="zh-CN"/>
          </a:p>
          <a:p>
            <a:r>
              <a:rPr lang="ja-JP" altLang="zh-CN"/>
              <a:t>子（</a:t>
            </a:r>
            <a:r>
              <a:rPr lang="ja-JP" altLang="zh-CN"/>
              <a:t>元犯罪者）：</a:t>
            </a:r>
            <a:r>
              <a:rPr lang="ja-JP" altLang="zh-CN"/>
              <a:t>１人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　　　　　　　</a:t>
            </a:r>
            <a:r>
              <a:rPr lang="en-US" altLang="ja-JP"/>
              <a:t>⇒</a:t>
            </a:r>
            <a:r>
              <a:rPr lang="ja-JP" altLang="en-US"/>
              <a:t>目的</a:t>
            </a:r>
            <a:r>
              <a:rPr lang="ja-JP" altLang="en-US"/>
              <a:t>：人群れに潜む、鬼から逃げる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面白さ：隠れる過程（</a:t>
            </a:r>
            <a:r>
              <a:rPr lang="ja-JP" altLang="en-US">
                <a:solidFill>
                  <a:srgbClr val="FF0000"/>
                </a:solidFill>
                <a:sym typeface="+mn-ea"/>
              </a:rPr>
              <a:t>欠如</a:t>
            </a:r>
            <a:r>
              <a:rPr lang="ja-JP" altLang="en-US">
                <a:sym typeface="+mn-ea"/>
              </a:rPr>
              <a:t>）、鬼へ不意打ちをかけ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逃げ切る瞬間（</a:t>
            </a:r>
            <a:r>
              <a:rPr lang="ja-JP" altLang="zh-CN">
                <a:solidFill>
                  <a:srgbClr val="7030A0"/>
                </a:solidFill>
                <a:sym typeface="+mn-ea"/>
              </a:rPr>
              <a:t>毒盛り</a:t>
            </a:r>
            <a:r>
              <a:rPr lang="ja-JP" altLang="en-US">
                <a:sym typeface="+mn-ea"/>
              </a:rPr>
              <a:t>）</a:t>
            </a:r>
            <a:endParaRPr lang="ja-JP" altLang="en-US"/>
          </a:p>
          <a:p>
            <a:pPr marL="0" indent="0">
              <a:buNone/>
            </a:pPr>
            <a:endParaRPr lang="ja-JP" altLang="zh-CN"/>
          </a:p>
          <a:p>
            <a:r>
              <a:rPr lang="ja-JP" altLang="zh-CN"/>
              <a:t>勝利条件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</a:t>
            </a:r>
            <a:r>
              <a:rPr lang="en-US" altLang="ja-JP"/>
              <a:t>⇒</a:t>
            </a:r>
            <a:r>
              <a:rPr lang="ja-JP" altLang="en-US"/>
              <a:t>鬼：制限時間内に子を捕まえる</a:t>
            </a:r>
            <a:endParaRPr lang="en-US" altLang="ja-JP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子：制限時間まで生存　＆　鬼</a:t>
            </a:r>
            <a:r>
              <a:rPr lang="ja-JP" altLang="en-US">
                <a:sym typeface="+mn-ea"/>
              </a:rPr>
              <a:t>全滅</a:t>
            </a:r>
            <a:endParaRPr lang="ja-JP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ja-JP" altLang="zh-CN"/>
              <a:t>陣営（</a:t>
            </a:r>
            <a:r>
              <a:rPr lang="ja-JP" altLang="zh-CN"/>
              <a:t>分析）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ja-JP" altLang="zh-CN"/>
              <a:t>鬼（元</a:t>
            </a:r>
            <a:r>
              <a:rPr lang="ja-JP" altLang="en-US">
                <a:sym typeface="+mn-ea"/>
              </a:rPr>
              <a:t>警察</a:t>
            </a:r>
            <a:r>
              <a:rPr lang="ja-JP" altLang="zh-CN"/>
              <a:t>）</a:t>
            </a:r>
            <a:r>
              <a:rPr lang="ja-JP" altLang="en-US"/>
              <a:t>　：３人</a:t>
            </a:r>
            <a:endParaRPr lang="ja-JP" altLang="en-US"/>
          </a:p>
          <a:p>
            <a:pPr marL="0" indent="0">
              <a:buNone/>
            </a:pPr>
            <a:r>
              <a:rPr lang="ja-JP" altLang="en-US"/>
              <a:t>　　　　　　　　</a:t>
            </a:r>
            <a:r>
              <a:rPr lang="en-US" altLang="ja-JP"/>
              <a:t>⇒</a:t>
            </a:r>
            <a:r>
              <a:rPr lang="ja-JP" altLang="en-US">
                <a:sym typeface="+mn-ea"/>
              </a:rPr>
              <a:t>目的：</a:t>
            </a:r>
            <a:r>
              <a:rPr lang="ja-JP" altLang="en-US"/>
              <a:t>子を探し出し、</a:t>
            </a:r>
            <a:r>
              <a:rPr lang="ja-JP" altLang="en-US"/>
              <a:t>捕まえる</a:t>
            </a:r>
            <a:endParaRPr lang="ja-JP" altLang="en-US"/>
          </a:p>
          <a:p>
            <a:pPr marL="0" indent="0">
              <a:buNone/>
            </a:pPr>
            <a:r>
              <a:rPr lang="ja-JP" altLang="zh-CN"/>
              <a:t>　　　　　　　　</a:t>
            </a:r>
            <a:r>
              <a:rPr lang="en-US" altLang="ja-JP"/>
              <a:t>⇒</a:t>
            </a:r>
            <a:r>
              <a:rPr lang="ja-JP" altLang="en-US"/>
              <a:t>面白さ：探し出す過程（</a:t>
            </a:r>
            <a:r>
              <a:rPr lang="ja-JP" altLang="en-US">
                <a:solidFill>
                  <a:srgbClr val="FF0000"/>
                </a:solidFill>
              </a:rPr>
              <a:t>欠如</a:t>
            </a:r>
            <a:r>
              <a:rPr lang="ja-JP" altLang="zh-CN"/>
              <a:t>）、子を発見</a:t>
            </a:r>
            <a:r>
              <a:rPr lang="en-US" altLang="ja-JP"/>
              <a:t>⇒</a:t>
            </a:r>
            <a:r>
              <a:rPr lang="ja-JP" altLang="zh-CN"/>
              <a:t>一騎打ちする瞬間（</a:t>
            </a:r>
            <a:r>
              <a:rPr lang="ja-JP" altLang="zh-CN">
                <a:solidFill>
                  <a:srgbClr val="0070C0"/>
                </a:solidFill>
              </a:rPr>
              <a:t>逮捕</a:t>
            </a:r>
            <a:r>
              <a:rPr lang="ja-JP" altLang="en-US"/>
              <a:t>）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olidFill>
                  <a:srgbClr val="0070C0"/>
                </a:solidFill>
                <a:sym typeface="+mn-ea"/>
              </a:rPr>
              <a:t>職質</a:t>
            </a:r>
            <a:r>
              <a:rPr lang="ja-JP" altLang="en-US">
                <a:sym typeface="+mn-ea"/>
              </a:rPr>
              <a:t>アクション：逮捕と</a:t>
            </a:r>
            <a:r>
              <a:rPr lang="ja-JP" altLang="en-US">
                <a:sym typeface="+mn-ea"/>
              </a:rPr>
              <a:t>性質が</a:t>
            </a:r>
            <a:r>
              <a:rPr lang="ja-JP" altLang="en-US">
                <a:sym typeface="+mn-ea"/>
              </a:rPr>
              <a:t>似てる、操作自体が単調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　　　　　　　　　　　</a:t>
            </a:r>
            <a:r>
              <a:rPr lang="en-US" altLang="ja-JP"/>
              <a:t>⇒</a:t>
            </a:r>
            <a:r>
              <a:rPr lang="ja-JP" altLang="en-US">
                <a:solidFill>
                  <a:srgbClr val="00B050"/>
                </a:solidFill>
              </a:rPr>
              <a:t>スキャナー</a:t>
            </a:r>
            <a:r>
              <a:rPr lang="ja-JP" altLang="en-US">
                <a:sym typeface="+mn-ea"/>
              </a:rPr>
              <a:t>アクション</a:t>
            </a:r>
            <a:r>
              <a:rPr lang="ja-JP" altLang="en-US"/>
              <a:t>：単調（操作自体の面白み</a:t>
            </a:r>
            <a:r>
              <a:rPr lang="ja-JP" altLang="en-US"/>
              <a:t>がない）</a:t>
            </a:r>
            <a:endParaRPr lang="ja-JP" altLang="zh-CN"/>
          </a:p>
          <a:p>
            <a:r>
              <a:rPr lang="ja-JP" altLang="zh-CN"/>
              <a:t>子（</a:t>
            </a:r>
            <a:r>
              <a:rPr lang="ja-JP" altLang="zh-CN"/>
              <a:t>元犯罪者）：</a:t>
            </a:r>
            <a:r>
              <a:rPr lang="ja-JP" altLang="zh-CN"/>
              <a:t>１人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　　　　　　　</a:t>
            </a:r>
            <a:r>
              <a:rPr lang="en-US" altLang="ja-JP"/>
              <a:t>⇒</a:t>
            </a:r>
            <a:r>
              <a:rPr lang="ja-JP" altLang="en-US"/>
              <a:t>目的</a:t>
            </a:r>
            <a:r>
              <a:rPr lang="ja-JP" altLang="en-US"/>
              <a:t>：人群れに潜む、鬼から逃げる</a:t>
            </a:r>
            <a:endParaRPr lang="ja-JP" altLang="en-US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面白さ：隠れる過程（</a:t>
            </a:r>
            <a:r>
              <a:rPr lang="ja-JP" altLang="en-US">
                <a:solidFill>
                  <a:srgbClr val="FF0000"/>
                </a:solidFill>
                <a:sym typeface="+mn-ea"/>
              </a:rPr>
              <a:t>欠如</a:t>
            </a:r>
            <a:r>
              <a:rPr lang="ja-JP" altLang="en-US">
                <a:sym typeface="+mn-ea"/>
              </a:rPr>
              <a:t>）、鬼へ不意打ちをかけ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逃げ切る瞬間（</a:t>
            </a:r>
            <a:r>
              <a:rPr lang="ja-JP" altLang="zh-CN">
                <a:solidFill>
                  <a:srgbClr val="7030A0"/>
                </a:solidFill>
                <a:sym typeface="+mn-ea"/>
              </a:rPr>
              <a:t>毒盛り</a:t>
            </a:r>
            <a:r>
              <a:rPr lang="ja-JP" altLang="en-US">
                <a:sym typeface="+mn-ea"/>
              </a:rPr>
              <a:t>）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olidFill>
                  <a:srgbClr val="7030A0"/>
                </a:solidFill>
                <a:sym typeface="+mn-ea"/>
              </a:rPr>
              <a:t>暗殺</a:t>
            </a:r>
            <a:r>
              <a:rPr lang="ja-JP" altLang="en-US">
                <a:sym typeface="+mn-ea"/>
              </a:rPr>
              <a:t>アクション：毒盛り</a:t>
            </a:r>
            <a:r>
              <a:rPr lang="ja-JP" altLang="en-US">
                <a:sym typeface="+mn-ea"/>
              </a:rPr>
              <a:t>と性質が</a:t>
            </a:r>
            <a:r>
              <a:rPr lang="ja-JP" altLang="en-US">
                <a:sym typeface="+mn-ea"/>
              </a:rPr>
              <a:t>似てる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　　　　　　　　</a:t>
            </a:r>
            <a:r>
              <a:rPr lang="ja-JP" altLang="en-US">
                <a:sym typeface="+mn-ea"/>
              </a:rPr>
              <a:t>表現（</a:t>
            </a:r>
            <a:r>
              <a:rPr lang="ja-JP" altLang="en-US">
                <a:sym typeface="+mn-ea"/>
              </a:rPr>
              <a:t>現状）</a:t>
            </a:r>
            <a:r>
              <a:rPr lang="ja-JP" altLang="en-US">
                <a:sym typeface="+mn-ea"/>
              </a:rPr>
              <a:t>の面白みが少ない</a:t>
            </a:r>
            <a:r>
              <a:rPr lang="ja-JP" altLang="en-US">
                <a:sym typeface="+mn-ea"/>
              </a:rPr>
              <a:t>＆殺伐すぎる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　　　　　　　　そもそも後半フェーズに</a:t>
            </a:r>
            <a:r>
              <a:rPr lang="ja-JP" altLang="en-US">
                <a:sym typeface="+mn-ea"/>
              </a:rPr>
              <a:t>いくまで勝敗が決まることが多い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olidFill>
                  <a:srgbClr val="00B050"/>
                </a:solidFill>
                <a:sym typeface="+mn-ea"/>
              </a:rPr>
              <a:t>スキャナー</a:t>
            </a:r>
            <a:r>
              <a:rPr lang="ja-JP" altLang="en-US">
                <a:sym typeface="+mn-ea"/>
              </a:rPr>
              <a:t>アクション</a:t>
            </a:r>
            <a:r>
              <a:rPr lang="ja-JP" altLang="en-US">
                <a:sym typeface="+mn-ea"/>
              </a:rPr>
              <a:t>：</a:t>
            </a:r>
            <a:r>
              <a:rPr lang="ja-JP" altLang="en-US">
                <a:sym typeface="+mn-ea"/>
              </a:rPr>
              <a:t>同上</a:t>
            </a:r>
            <a:endParaRPr lang="ja-JP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改善の方針（</a:t>
            </a:r>
            <a:r>
              <a:rPr lang="ja-JP" altLang="zh-CN"/>
              <a:t>１）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ja-JP" altLang="zh-CN">
                <a:solidFill>
                  <a:srgbClr val="0070C0"/>
                </a:solidFill>
              </a:rPr>
              <a:t>逮捕（職質）</a:t>
            </a:r>
            <a:r>
              <a:rPr lang="ja-JP" altLang="zh-CN"/>
              <a:t>を一つのアクションに戻す</a:t>
            </a:r>
            <a:endParaRPr lang="ja-JP" altLang="zh-CN"/>
          </a:p>
          <a:p>
            <a:pPr marL="0" indent="0">
              <a:buNone/>
            </a:pPr>
            <a:r>
              <a:rPr lang="ja-JP" altLang="zh-CN"/>
              <a:t>　</a:t>
            </a:r>
            <a:r>
              <a:rPr lang="en-US" altLang="ja-JP"/>
              <a:t>⇒</a:t>
            </a:r>
            <a:r>
              <a:rPr lang="ja-JP" altLang="en-US">
                <a:solidFill>
                  <a:schemeClr val="accent2"/>
                </a:solidFill>
                <a:sym typeface="+mn-ea"/>
              </a:rPr>
              <a:t>二つのアクションに分けたから技としての面白みが減ったのでは？</a:t>
            </a:r>
            <a:endParaRPr lang="ja-JP" altLang="zh-CN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zh-CN">
                <a:sym typeface="+mn-ea"/>
              </a:rPr>
              <a:t>時間かかる（３秒ー５</a:t>
            </a:r>
            <a:r>
              <a:rPr lang="ja-JP" altLang="zh-CN">
                <a:sym typeface="+mn-ea"/>
              </a:rPr>
              <a:t>秒</a:t>
            </a:r>
            <a:r>
              <a:rPr lang="ja-JP" altLang="zh-CN">
                <a:sym typeface="+mn-ea"/>
              </a:rPr>
              <a:t>）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子を逮捕：勝利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　　　　　　　　　　　　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一般人を逮捕：何も起こらない（毒盛りされる</a:t>
            </a:r>
            <a:r>
              <a:rPr lang="ja-JP" altLang="en-US">
                <a:sym typeface="+mn-ea"/>
              </a:rPr>
              <a:t>可能性）</a:t>
            </a:r>
            <a:endParaRPr lang="ja-JP" altLang="zh-CN"/>
          </a:p>
          <a:p>
            <a:r>
              <a:rPr lang="ja-JP" altLang="zh-CN">
                <a:solidFill>
                  <a:srgbClr val="7030A0"/>
                </a:solidFill>
                <a:sym typeface="+mn-ea"/>
              </a:rPr>
              <a:t>毒盛り</a:t>
            </a:r>
            <a:r>
              <a:rPr lang="ja-JP" altLang="zh-CN">
                <a:solidFill>
                  <a:srgbClr val="7030A0"/>
                </a:solidFill>
              </a:rPr>
              <a:t>（</a:t>
            </a:r>
            <a:r>
              <a:rPr lang="ja-JP" altLang="zh-CN">
                <a:solidFill>
                  <a:srgbClr val="7030A0"/>
                </a:solidFill>
                <a:sym typeface="+mn-ea"/>
              </a:rPr>
              <a:t>暗殺</a:t>
            </a:r>
            <a:r>
              <a:rPr lang="ja-JP" altLang="zh-CN">
                <a:solidFill>
                  <a:srgbClr val="7030A0"/>
                </a:solidFill>
              </a:rPr>
              <a:t>）</a:t>
            </a:r>
            <a:r>
              <a:rPr lang="ja-JP" altLang="zh-CN">
                <a:sym typeface="+mn-ea"/>
              </a:rPr>
              <a:t>を一つのアクションに戻す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zh-CN"/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olidFill>
                  <a:schemeClr val="accent2"/>
                </a:solidFill>
                <a:sym typeface="+mn-ea"/>
              </a:rPr>
              <a:t>理由は上記と同じ</a:t>
            </a:r>
            <a:endParaRPr lang="ja-JP" altLang="en-US">
              <a:solidFill>
                <a:schemeClr val="accent2"/>
              </a:solidFill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accent2"/>
                </a:solidFill>
                <a:sym typeface="+mn-ea"/>
              </a:rPr>
              <a:t>　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⇒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毒盛った直後（１</a:t>
            </a:r>
            <a:r>
              <a:rPr lang="ja-JP" altLang="zh-CN">
                <a:sym typeface="+mn-ea"/>
              </a:rPr>
              <a:t>秒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経ち）毒バフｆｘ表示：子が逃げやすいよう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にするため</a:t>
            </a:r>
            <a:endParaRPr lang="ja-JP" altLang="en-US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olidFill>
                  <a:schemeClr val="tx1"/>
                </a:solidFill>
                <a:sym typeface="+mn-ea"/>
              </a:rPr>
              <a:t>　</a:t>
            </a:r>
            <a:r>
              <a:rPr lang="en-US" altLang="ja-JP">
                <a:solidFill>
                  <a:schemeClr val="tx1"/>
                </a:solidFill>
                <a:sym typeface="+mn-ea"/>
              </a:rPr>
              <a:t>⇒</a:t>
            </a:r>
            <a:r>
              <a:rPr lang="ja-JP" altLang="en-US">
                <a:solidFill>
                  <a:schemeClr val="tx1"/>
                </a:solidFill>
                <a:sym typeface="+mn-ea"/>
              </a:rPr>
              <a:t>さらに４秒後死亡（計５秒）</a:t>
            </a:r>
            <a:endParaRPr lang="ja-JP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/>
              <a:t>改善の方針（</a:t>
            </a:r>
            <a:r>
              <a:rPr lang="ja-JP" altLang="zh-CN"/>
              <a:t>２）</a:t>
            </a:r>
            <a:endParaRPr lang="ja-JP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ja-JP" altLang="zh-CN">
                <a:solidFill>
                  <a:srgbClr val="0070C0"/>
                </a:solidFill>
              </a:rPr>
              <a:t>逮捕</a:t>
            </a:r>
            <a:r>
              <a:rPr lang="ja-JP" altLang="zh-CN">
                <a:solidFill>
                  <a:schemeClr val="tx1"/>
                </a:solidFill>
              </a:rPr>
              <a:t>と</a:t>
            </a:r>
            <a:r>
              <a:rPr lang="ja-JP" altLang="zh-CN">
                <a:solidFill>
                  <a:srgbClr val="7030A0"/>
                </a:solidFill>
                <a:sym typeface="+mn-ea"/>
              </a:rPr>
              <a:t>毒盛り</a:t>
            </a:r>
            <a:r>
              <a:rPr lang="ja-JP" altLang="zh-CN">
                <a:solidFill>
                  <a:schemeClr val="tx1"/>
                </a:solidFill>
                <a:sym typeface="+mn-ea"/>
              </a:rPr>
              <a:t>は陣営それぞれの強力技（</a:t>
            </a:r>
            <a:r>
              <a:rPr lang="ja-JP" altLang="zh-CN">
                <a:solidFill>
                  <a:schemeClr val="tx1"/>
                </a:solidFill>
                <a:sym typeface="+mn-ea"/>
              </a:rPr>
              <a:t>切り札）</a:t>
            </a:r>
            <a:endParaRPr lang="ja-JP" altLang="zh-CN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ja-JP" altLang="en-US"/>
              <a:t>　</a:t>
            </a:r>
            <a:r>
              <a:rPr lang="en-US" altLang="ja-JP"/>
              <a:t>⇒</a:t>
            </a:r>
            <a:r>
              <a:rPr lang="ja-JP" altLang="en-US"/>
              <a:t>お互いのメリット・デメリットがまあまあバランスになってる（</a:t>
            </a:r>
            <a:r>
              <a:rPr lang="ja-JP" altLang="en-US"/>
              <a:t>はず）</a:t>
            </a:r>
            <a:endParaRPr lang="ja-JP" altLang="zh-CN"/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使ってしまえば後はもないかも（短いうちにゲームが終了</a:t>
            </a:r>
            <a:r>
              <a:rPr lang="ja-JP" altLang="en-US">
                <a:sym typeface="+mn-ea"/>
              </a:rPr>
              <a:t>する可能性）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zh-CN"/>
          </a:p>
          <a:p>
            <a:r>
              <a:rPr lang="ja-JP" altLang="zh-CN">
                <a:sym typeface="+mn-ea"/>
              </a:rPr>
              <a:t>バランスの取った技をもう１セット</a:t>
            </a:r>
            <a:r>
              <a:rPr lang="ja-JP" altLang="zh-CN">
                <a:sym typeface="+mn-ea"/>
              </a:rPr>
              <a:t>必要</a:t>
            </a:r>
            <a:endParaRPr lang="ja-JP" altLang="zh-CN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強力技ほどではないがサポート的な役割が働く</a:t>
            </a:r>
            <a:r>
              <a:rPr lang="en-US" altLang="ja-JP">
                <a:sym typeface="+mn-ea"/>
              </a:rPr>
              <a:t>+</a:t>
            </a:r>
            <a:r>
              <a:rPr lang="ja-JP" altLang="en-US">
                <a:sym typeface="+mn-ea"/>
              </a:rPr>
              <a:t>面白さがある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r>
              <a:rPr lang="ja-JP" altLang="en-US">
                <a:sym typeface="+mn-ea"/>
              </a:rPr>
              <a:t>　</a:t>
            </a:r>
            <a:r>
              <a:rPr lang="en-US" altLang="ja-JP">
                <a:sym typeface="+mn-ea"/>
              </a:rPr>
              <a:t>⇒</a:t>
            </a:r>
            <a:r>
              <a:rPr lang="ja-JP" altLang="en-US">
                <a:sym typeface="+mn-ea"/>
              </a:rPr>
              <a:t>使ってもゲームが（</a:t>
            </a:r>
            <a:r>
              <a:rPr lang="ja-JP" altLang="en-US">
                <a:sym typeface="+mn-ea"/>
              </a:rPr>
              <a:t>相対的に）継続することができる</a:t>
            </a:r>
            <a:endParaRPr lang="ja-JP" altLang="en-US">
              <a:sym typeface="+mn-ea"/>
            </a:endParaRPr>
          </a:p>
          <a:p>
            <a:pPr marL="0" indent="0">
              <a:buNone/>
            </a:pPr>
            <a:endParaRPr lang="ja-JP" altLang="zh-CN"/>
          </a:p>
          <a:p>
            <a:pPr marL="0" indent="0">
              <a:buNone/>
            </a:pPr>
            <a:r>
              <a:rPr lang="en-US" altLang="ja-JP">
                <a:sym typeface="+mn-ea"/>
              </a:rPr>
              <a:t>※</a:t>
            </a:r>
            <a:r>
              <a:rPr lang="ja-JP" altLang="en-US">
                <a:sym typeface="+mn-ea"/>
              </a:rPr>
              <a:t>さらに警察側のスキルは協力感がないと</a:t>
            </a:r>
            <a:r>
              <a:rPr lang="en-US" altLang="ja-JP">
                <a:sym typeface="+mn-ea"/>
              </a:rPr>
              <a:t>NG</a:t>
            </a:r>
            <a:endParaRPr lang="ja-JP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ja-JP" altLang="zh-CN">
                <a:sym typeface="+mn-ea"/>
              </a:rPr>
              <a:t>新案</a:t>
            </a:r>
            <a:endParaRPr lang="ja-JP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ja-JP" altLang="zh-CN"/>
              <a:t>なぜハッキング</a:t>
            </a:r>
            <a:r>
              <a:rPr lang="ja-JP" altLang="zh-CN"/>
              <a:t>？</a:t>
            </a:r>
            <a:endParaRPr lang="ja-JP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commondata" val="eyJoZGlkIjoiMGZjYmY4ZmQ5ZTc5N2Y2NDBkYTUwMmJkZWRlNzNkYj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WPS 演示</Application>
  <PresentationFormat>宽屏</PresentationFormat>
  <Paragraphs>61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Wingdings</vt:lpstr>
      <vt:lpstr>Microsoft YaHei</vt:lpstr>
      <vt:lpstr>ＭＳ Ｐゴシック</vt:lpstr>
      <vt:lpstr>Arial Unicode MS</vt:lpstr>
      <vt:lpstr>Calibri</vt:lpstr>
      <vt:lpstr>WPS</vt:lpstr>
      <vt:lpstr>PowerPoint 演示文稿</vt:lpstr>
      <vt:lpstr>PowerPoint 演示文稿</vt:lpstr>
      <vt:lpstr>陣営</vt:lpstr>
      <vt:lpstr>PowerPoint 演示文稿</vt:lpstr>
      <vt:lpstr>改善の方針（１）</vt:lpstr>
      <vt:lpstr>改善の方針（２）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WPS_1680916112</cp:lastModifiedBy>
  <cp:revision>160</cp:revision>
  <dcterms:created xsi:type="dcterms:W3CDTF">2019-06-19T02:08:00Z</dcterms:created>
  <dcterms:modified xsi:type="dcterms:W3CDTF">2024-06-05T15:23:00Z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66365678E3FC46DB8376723B9C43FE20_11</vt:lpwstr>
  </property>
</Properties>
</file>