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71" r:id="rId8"/>
    <p:sldId id="260" r:id="rId9"/>
    <p:sldId id="272" r:id="rId10"/>
    <p:sldId id="261" r:id="rId11"/>
    <p:sldId id="273" r:id="rId12"/>
    <p:sldId id="277" r:id="rId13"/>
    <p:sldId id="274" r:id="rId14"/>
    <p:sldId id="278" r:id="rId15"/>
    <p:sldId id="262" r:id="rId16"/>
    <p:sldId id="270" r:id="rId17"/>
    <p:sldId id="263" r:id="rId18"/>
    <p:sldId id="264" r:id="rId19"/>
    <p:sldId id="279" r:id="rId20"/>
    <p:sldId id="268" r:id="rId21"/>
    <p:sldId id="26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19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9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qtVXgixro" TargetMode="External"/><Relationship Id="rId2" Type="http://schemas.openxmlformats.org/officeDocument/2006/relationships/hyperlink" Target="https://github.com/MurpCon28/Music-Recongnition-T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1F672-B458-8E1C-EBC2-7A0FF077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600" dirty="0"/>
              <a:t>Music Recognition Tab Presentation</a:t>
            </a:r>
            <a:endParaRPr lang="en-IE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9C54E-0FEF-19EE-0486-A64DD51A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Conor Murphy</a:t>
            </a:r>
            <a:endParaRPr lang="en-IE" dirty="0"/>
          </a:p>
        </p:txBody>
      </p:sp>
      <p:pic>
        <p:nvPicPr>
          <p:cNvPr id="15" name="Picture 3" descr="Abstract cubes background">
            <a:extLst>
              <a:ext uri="{FF2B5EF4-FFF2-40B4-BE49-F238E27FC236}">
                <a16:creationId xmlns:a16="http://schemas.microsoft.com/office/drawing/2014/main" id="{7F90A19D-CAC3-9CA0-F145-18EAF4948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" r="24799" b="-1"/>
          <a:stretch/>
        </p:blipFill>
        <p:spPr>
          <a:xfrm>
            <a:off x="5334003" y="752477"/>
            <a:ext cx="6095997" cy="5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110F-0247-20D8-8CA1-B0B1B822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Database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5D2E-C10B-913C-19B1-074E9684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pickle files</a:t>
            </a:r>
          </a:p>
          <a:p>
            <a:r>
              <a:rPr lang="en-US" dirty="0"/>
              <a:t>Created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Testing found only 6 songs can be stored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269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AE3A-7004-3225-D2B0-14A6F301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Backend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6735-C840-08F8-2DBC-019737A8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created with Python</a:t>
            </a:r>
          </a:p>
          <a:p>
            <a:r>
              <a:rPr lang="en-US" dirty="0"/>
              <a:t>Flask routes use to navigate through the application</a:t>
            </a:r>
          </a:p>
          <a:p>
            <a:r>
              <a:rPr lang="en-US" dirty="0"/>
              <a:t>Flask route uses </a:t>
            </a:r>
            <a:r>
              <a:rPr lang="en-US" dirty="0" err="1"/>
              <a:t>render_template</a:t>
            </a:r>
            <a:endParaRPr lang="en-US" dirty="0"/>
          </a:p>
          <a:p>
            <a:r>
              <a:rPr lang="en-US" dirty="0"/>
              <a:t>Model in the backend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079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E9B1-236A-8F54-F771-DBDCB558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Backend </a:t>
            </a:r>
            <a:endParaRPr lang="en-IE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1AED56-32FE-9FFC-2FA6-3DE846C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07" y="2862072"/>
            <a:ext cx="5337648" cy="323475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65E904B-BC1B-602F-C6C0-E1D4FDE15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1" y="2737912"/>
            <a:ext cx="4568103" cy="34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5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6D17-E090-EE37-3D7B-01A6E32A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Frontend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14A2-A511-D316-EADA-47A04FEC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 uses HTML, CSS &amp; JS</a:t>
            </a:r>
          </a:p>
          <a:p>
            <a:r>
              <a:rPr lang="en-US" dirty="0"/>
              <a:t>Recorder uses JS</a:t>
            </a:r>
          </a:p>
          <a:p>
            <a:r>
              <a:rPr lang="en-US" dirty="0"/>
              <a:t>Recorder records for 20 seconds</a:t>
            </a:r>
          </a:p>
          <a:p>
            <a:r>
              <a:rPr lang="en-US" dirty="0"/>
              <a:t>Audio blob saved in folder</a:t>
            </a:r>
          </a:p>
          <a:p>
            <a:r>
              <a:rPr lang="en-US" dirty="0"/>
              <a:t>User can playback recording, click link to send to server</a:t>
            </a:r>
          </a:p>
          <a:p>
            <a:r>
              <a:rPr lang="en-US" dirty="0"/>
              <a:t>JS displays results to user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868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04E0-6C54-957F-6469-D06BB1E2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Frontend </a:t>
            </a:r>
            <a:endParaRPr lang="en-IE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A8A611-E46D-8B9B-C2DD-AECBEF6E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40" y="3233259"/>
            <a:ext cx="7999920" cy="32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19A6-3110-B96B-8894-7D9B0337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– Usability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FCA8-A699-5DFA-E617-E9EEA67F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testing was conducted</a:t>
            </a:r>
          </a:p>
          <a:p>
            <a:r>
              <a:rPr lang="en-US" dirty="0"/>
              <a:t>Testers rated using the application high</a:t>
            </a:r>
          </a:p>
          <a:p>
            <a:r>
              <a:rPr lang="en-US" dirty="0"/>
              <a:t>Testers founded application simple to use</a:t>
            </a:r>
          </a:p>
          <a:p>
            <a:r>
              <a:rPr lang="en-US" dirty="0"/>
              <a:t>Disadvantages was database was small &amp; design simple</a:t>
            </a:r>
          </a:p>
          <a:p>
            <a:r>
              <a:rPr lang="en-US" dirty="0"/>
              <a:t>Recommended better design &amp; user dashboard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94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6E6-35DA-1E39-3251-C49840A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Algorithm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16CF-2BA2-D7FA-8755-D8381623D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531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audio file (Top)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8310-2CE6-A8F3-6252-75BA69D3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4480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audio file (Bottom)</a:t>
            </a:r>
            <a:endParaRPr lang="en-I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11CA9B-8035-E5FC-5DE2-95DE3A10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30" y="5296316"/>
            <a:ext cx="6360148" cy="121274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D4BC305-A0ED-95B0-3531-F6A0B79DD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29" y="3631617"/>
            <a:ext cx="6360149" cy="12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ACCF-3DD9-E1EF-503E-25D7A0D9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8E1-6BE6-EAF9-D394-3CBCFA67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1344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 stored on GitHub</a:t>
            </a:r>
          </a:p>
          <a:p>
            <a:r>
              <a:rPr lang="en-US" dirty="0"/>
              <a:t>Committed to Repo when work was done on application</a:t>
            </a:r>
          </a:p>
          <a:p>
            <a:r>
              <a:rPr lang="en-IE" dirty="0"/>
              <a:t>Image below displays additions added to Repo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F34C973-D8D2-8182-1D72-242AE44F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20" y="4494311"/>
            <a:ext cx="9431767" cy="23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4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A4D-B551-40A3-9B16-9B4EDB4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7AD7-13B9-94D9-4A8D-AA01DAE4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Better design – results, links clickable,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Better database</a:t>
            </a:r>
          </a:p>
          <a:p>
            <a:r>
              <a:rPr lang="en-US" dirty="0"/>
              <a:t>Dashboard for users</a:t>
            </a:r>
          </a:p>
          <a:p>
            <a:r>
              <a:rPr lang="en-US" dirty="0"/>
              <a:t>Linking to Spotify</a:t>
            </a:r>
          </a:p>
          <a:p>
            <a:r>
              <a:rPr lang="en-US" dirty="0"/>
              <a:t>Fix bug of audio formatting</a:t>
            </a:r>
          </a:p>
          <a:p>
            <a:r>
              <a:rPr lang="en-US" dirty="0"/>
              <a:t>Protentional commercial use targeting learning musicians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815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46EC-4EFA-919C-81B2-C736D947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Flask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61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563E-9CD5-135F-BCAB-ECC54C7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Intro/Description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3EFE-6159-CF27-BC41-9010AC76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that uses Music Recognition</a:t>
            </a:r>
          </a:p>
          <a:p>
            <a:r>
              <a:rPr lang="en-US" dirty="0"/>
              <a:t>Returns song title, artist and lesson links</a:t>
            </a:r>
          </a:p>
          <a:p>
            <a:r>
              <a:rPr lang="en-US" dirty="0"/>
              <a:t>Users who want to learn unknown song on guitar</a:t>
            </a:r>
          </a:p>
          <a:p>
            <a:r>
              <a:rPr lang="en-IE" dirty="0"/>
              <a:t>Lessons from YouTube &amp; UltimateGuitar.com</a:t>
            </a:r>
          </a:p>
        </p:txBody>
      </p:sp>
    </p:spTree>
    <p:extLst>
      <p:ext uri="{BB962C8B-B14F-4D97-AF65-F5344CB8AC3E}">
        <p14:creationId xmlns:p14="http://schemas.microsoft.com/office/powerpoint/2010/main" val="223075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EBB-D6C7-04A2-22C9-5B38040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Findings – Flask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D898-41A8-D2A8-3A97-3436FF5C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Web framework</a:t>
            </a:r>
          </a:p>
          <a:p>
            <a:r>
              <a:rPr lang="en-US" dirty="0"/>
              <a:t>Created by Python team Poco</a:t>
            </a:r>
          </a:p>
          <a:p>
            <a:r>
              <a:rPr lang="en-US" dirty="0"/>
              <a:t>Uses </a:t>
            </a:r>
            <a:r>
              <a:rPr lang="en-US" dirty="0" err="1"/>
              <a:t>Werkzeg</a:t>
            </a:r>
            <a:r>
              <a:rPr lang="en-US" dirty="0"/>
              <a:t> WSGI Toolkit &amp; Jinja2 Template Engine</a:t>
            </a:r>
          </a:p>
          <a:p>
            <a:r>
              <a:rPr lang="en-US" dirty="0"/>
              <a:t>Described as microframework</a:t>
            </a:r>
          </a:p>
        </p:txBody>
      </p:sp>
    </p:spTree>
    <p:extLst>
      <p:ext uri="{BB962C8B-B14F-4D97-AF65-F5344CB8AC3E}">
        <p14:creationId xmlns:p14="http://schemas.microsoft.com/office/powerpoint/2010/main" val="258786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760-5129-02A8-8EAD-73653FE9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– Flask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D8219-8F74-7E51-4565-D64EB2F1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Flask app folder structure</a:t>
            </a:r>
            <a:endParaRPr lang="en-IE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3E300D3-5A1E-38EE-EDA3-5917D3FF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7" y="1261890"/>
            <a:ext cx="6490219" cy="47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C56-021E-756B-F589-3AB427D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36DB-8D0C-CD6B-A269-E814CC4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- </a:t>
            </a:r>
            <a:r>
              <a:rPr lang="en-US" dirty="0">
                <a:hlinkClick r:id="rId2"/>
              </a:rPr>
              <a:t>https://github.com/MurpCon28/Music-Recongnition-Tab</a:t>
            </a:r>
            <a:endParaRPr lang="en-US" dirty="0"/>
          </a:p>
          <a:p>
            <a:r>
              <a:rPr lang="en-US" dirty="0"/>
              <a:t>Video Demo - </a:t>
            </a:r>
            <a:r>
              <a:rPr lang="en-US" dirty="0">
                <a:hlinkClick r:id="rId3"/>
              </a:rPr>
              <a:t>https://www.youtube.com/watch?v=zqqtVXgixro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38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EED3-121E-9656-BF15-A96D842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– Audio Content-Base Music Retrieval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BA6C-9738-4B86-3016-B84999D6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Music Recognition: Audio Identification &amp; Audio Matching</a:t>
            </a:r>
          </a:p>
          <a:p>
            <a:r>
              <a:rPr lang="en-US" dirty="0"/>
              <a:t>Audio Identification uses Audio Fingerprints</a:t>
            </a:r>
          </a:p>
          <a:p>
            <a:r>
              <a:rPr lang="en-US" dirty="0"/>
              <a:t>Audio Matching uses Pitch Class Profile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18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C133-E476-8371-A6A2-066A3EDA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– Audio Content-Base Music Retrieval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4AC9-F109-A915-9208-CB003487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648170"/>
            <a:ext cx="3614506" cy="561802"/>
          </a:xfrm>
        </p:spPr>
        <p:txBody>
          <a:bodyPr/>
          <a:lstStyle/>
          <a:p>
            <a:r>
              <a:rPr lang="en-US" dirty="0"/>
              <a:t>Audio Identification</a:t>
            </a:r>
          </a:p>
          <a:p>
            <a:endParaRPr lang="en-IE" dirty="0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D661DF43-9416-C858-9471-F3601D2D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3220996"/>
            <a:ext cx="4045408" cy="3386509"/>
          </a:xfrm>
          <a:prstGeom prst="rect">
            <a:avLst/>
          </a:prstGeom>
          <a:noFill/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E4BE2A4-9514-64D7-0453-3FA0A9E81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29" y="3429000"/>
            <a:ext cx="4333875" cy="244958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34FCD4-2249-962D-AD00-8C92A01CEC57}"/>
              </a:ext>
            </a:extLst>
          </p:cNvPr>
          <p:cNvSpPr txBox="1">
            <a:spLocks/>
          </p:cNvSpPr>
          <p:nvPr/>
        </p:nvSpPr>
        <p:spPr>
          <a:xfrm>
            <a:off x="6628690" y="2659194"/>
            <a:ext cx="3614506" cy="56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Audio Matching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367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B7B-45D9-FF8C-0FAE-436A028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Findings – Music Identification &amp; Retrieval Libraries/API</a:t>
            </a:r>
            <a:br>
              <a:rPr lang="en-I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5F15-C059-1BC3-E0F6-0E90D783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Shazamkit</a:t>
            </a:r>
            <a:r>
              <a:rPr lang="en-US" dirty="0"/>
              <a:t> by Apple</a:t>
            </a:r>
          </a:p>
          <a:p>
            <a:r>
              <a:rPr lang="en-US" dirty="0"/>
              <a:t>Made for mobile apps</a:t>
            </a:r>
          </a:p>
          <a:p>
            <a:r>
              <a:rPr lang="en-US" dirty="0"/>
              <a:t>Requires Apple Developer Token</a:t>
            </a:r>
          </a:p>
          <a:p>
            <a:r>
              <a:rPr lang="en-US" dirty="0" err="1"/>
              <a:t>ACRCloud</a:t>
            </a:r>
            <a:endParaRPr lang="en-US" dirty="0"/>
          </a:p>
          <a:p>
            <a:r>
              <a:rPr lang="en-US" dirty="0"/>
              <a:t>Extremely low database storage</a:t>
            </a:r>
          </a:p>
          <a:p>
            <a:r>
              <a:rPr lang="en-US" dirty="0"/>
              <a:t>Requires payment after 14 days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176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9CF-8166-7939-9B09-255E5BD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Similar Application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9381-1CDF-0703-5C2F-54ABDB7D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Shazam – mobile &amp; PC</a:t>
            </a:r>
          </a:p>
          <a:p>
            <a:r>
              <a:rPr lang="en-US" dirty="0"/>
              <a:t>Advantages: Huge database, quick &amp; accurate, easy-to-use, view history of songs scanned, noise cancelling, identify instrumental songs</a:t>
            </a:r>
          </a:p>
          <a:p>
            <a:r>
              <a:rPr lang="en-IE" dirty="0"/>
              <a:t>Disadvantages: Less known songs can't be identified; mobile apps works in background – use up battery</a:t>
            </a:r>
          </a:p>
        </p:txBody>
      </p:sp>
    </p:spTree>
    <p:extLst>
      <p:ext uri="{BB962C8B-B14F-4D97-AF65-F5344CB8AC3E}">
        <p14:creationId xmlns:p14="http://schemas.microsoft.com/office/powerpoint/2010/main" val="419881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86F3-E82A-7C8B-41A7-8C4E85AA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Requirements Modelling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BE10-A2DA-85E2-4CFB-5BF85306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 created with survey results</a:t>
            </a:r>
          </a:p>
          <a:p>
            <a:r>
              <a:rPr lang="en-US" dirty="0"/>
              <a:t>Functional requirements: record sample audio, send to model to identify, return results</a:t>
            </a:r>
          </a:p>
          <a:p>
            <a:r>
              <a:rPr lang="en-US" dirty="0"/>
              <a:t>Non-functional requirements: microphone permission, simple to use &amp; easy to navigate, quick results, well designed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997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DB2-8750-F934-3E20-8EFB1AA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System Architecture</a:t>
            </a:r>
            <a:endParaRPr lang="en-I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7D131B-4BE1-4A3C-1FFB-F67232F9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68" y="2971800"/>
            <a:ext cx="5635964" cy="3127375"/>
          </a:xfrm>
        </p:spPr>
      </p:pic>
    </p:spTree>
    <p:extLst>
      <p:ext uri="{BB962C8B-B14F-4D97-AF65-F5344CB8AC3E}">
        <p14:creationId xmlns:p14="http://schemas.microsoft.com/office/powerpoint/2010/main" val="60188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3F5D-9748-4E05-DECF-3125BADC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Wireframe &amp; Style Guide</a:t>
            </a:r>
            <a:endParaRPr lang="en-IE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3EB495-593E-F7BE-B975-9F14D3F2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17" y="2791816"/>
            <a:ext cx="5070763" cy="28509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F1117B-3FC0-A2E3-E0A1-6A6AC5E8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2436963"/>
            <a:ext cx="4191144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972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466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Aharoni</vt:lpstr>
      <vt:lpstr>Arial</vt:lpstr>
      <vt:lpstr>Avenir Next LT Pro</vt:lpstr>
      <vt:lpstr>Calibri Light</vt:lpstr>
      <vt:lpstr>PrismaticVTI</vt:lpstr>
      <vt:lpstr>Music Recognition Tab Presentation</vt:lpstr>
      <vt:lpstr>Intro/Description</vt:lpstr>
      <vt:lpstr>Research Findings – Audio Content-Base Music Retrieval</vt:lpstr>
      <vt:lpstr>Research Findings – Audio Content-Base Music Retrieval</vt:lpstr>
      <vt:lpstr>Research Findings – Music Identification &amp; Retrieval Libraries/API </vt:lpstr>
      <vt:lpstr>Requirements – Similar Application</vt:lpstr>
      <vt:lpstr>Requirements – Requirements Modelling</vt:lpstr>
      <vt:lpstr>Design – System Architecture</vt:lpstr>
      <vt:lpstr>Design – Wireframe &amp; Style Guide</vt:lpstr>
      <vt:lpstr>Implementation - Database </vt:lpstr>
      <vt:lpstr>Implementation - Backend </vt:lpstr>
      <vt:lpstr>Implementation - Backend </vt:lpstr>
      <vt:lpstr>Implementation - Frontend </vt:lpstr>
      <vt:lpstr>Implementation - Frontend </vt:lpstr>
      <vt:lpstr>Testing – Usability</vt:lpstr>
      <vt:lpstr>Testing - Algorithm</vt:lpstr>
      <vt:lpstr>Project Management</vt:lpstr>
      <vt:lpstr>Future Development</vt:lpstr>
      <vt:lpstr>Appendix - Flask</vt:lpstr>
      <vt:lpstr>Research Findings – Flask</vt:lpstr>
      <vt:lpstr>Research Findings – Flask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Recognition Tab Presentation</dc:title>
  <dc:creator>Conor Murphy</dc:creator>
  <cp:lastModifiedBy>Conor Murphy</cp:lastModifiedBy>
  <cp:revision>6</cp:revision>
  <dcterms:created xsi:type="dcterms:W3CDTF">2022-05-08T14:13:06Z</dcterms:created>
  <dcterms:modified xsi:type="dcterms:W3CDTF">2022-05-09T21:51:22Z</dcterms:modified>
</cp:coreProperties>
</file>